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61" r:id="rId4"/>
    <p:sldId id="276" r:id="rId5"/>
    <p:sldId id="265" r:id="rId6"/>
    <p:sldId id="266" r:id="rId7"/>
    <p:sldId id="258" r:id="rId8"/>
    <p:sldId id="259" r:id="rId9"/>
    <p:sldId id="260" r:id="rId10"/>
    <p:sldId id="267" r:id="rId11"/>
    <p:sldId id="280" r:id="rId12"/>
    <p:sldId id="268" r:id="rId13"/>
    <p:sldId id="278" r:id="rId14"/>
    <p:sldId id="269" r:id="rId15"/>
    <p:sldId id="279" r:id="rId16"/>
  </p:sldIdLst>
  <p:sldSz cx="12192000" cy="6858000"/>
  <p:notesSz cx="6858000" cy="9144000"/>
  <p:defaultTextStyle>
    <a:defPPr>
      <a:defRPr lang="en-DE"/>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154"/>
    <a:srgbClr val="F8961E"/>
    <a:srgbClr val="8FC0D1"/>
    <a:srgbClr val="D62828"/>
    <a:srgbClr val="90BE6D"/>
    <a:srgbClr val="FDC500"/>
    <a:srgbClr val="FFD23F"/>
    <a:srgbClr val="E8CB87"/>
    <a:srgbClr val="4D908E"/>
    <a:srgbClr val="43AA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showGuides="1">
      <p:cViewPr varScale="1">
        <p:scale>
          <a:sx n="101" d="100"/>
          <a:sy n="101" d="100"/>
        </p:scale>
        <p:origin x="186" y="108"/>
      </p:cViewPr>
      <p:guideLst>
        <p:guide orient="horz" pos="2160"/>
        <p:guide pos="3840"/>
      </p:guideLst>
    </p:cSldViewPr>
  </p:slideViewPr>
  <p:outlineViewPr>
    <p:cViewPr>
      <p:scale>
        <a:sx n="33" d="100"/>
        <a:sy n="33" d="100"/>
      </p:scale>
      <p:origin x="0" y="-493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48D8A55F-ABE6-4EBD-AD95-2C846672B068}">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70B05F77-82E5-4E3A-9FDB-2D6C14903743}" type="parTrans" cxnId="{E69EB420-7282-4F33-AB12-83711D7F38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58BC6C3-970C-44D3-B68C-59EE6469ED75}" type="sibTrans" cxnId="{E69EB420-7282-4F33-AB12-83711D7F3890}">
      <dgm:prSet/>
      <dgm:spPr/>
      <dgm:t>
        <a:bodyPr/>
        <a:lstStyle/>
        <a:p>
          <a:endParaRPr lang="en-DE" sz="1200">
            <a:solidFill>
              <a:schemeClr val="bg1"/>
            </a:solidFill>
            <a:latin typeface="Avenir Next LT Pro" panose="020B0504020202020204" pitchFamily="34" charset="0"/>
          </a:endParaRPr>
        </a:p>
      </dgm:t>
    </dgm:pt>
    <dgm:pt modelId="{AE2878F7-09D9-436B-B92C-88C8EB9CA40A}">
      <dgm:prSet custT="1"/>
      <dgm:spPr>
        <a:solidFill>
          <a:srgbClr val="8FC0D1"/>
        </a:solidFill>
        <a:ln>
          <a:noFill/>
        </a:ln>
      </dgm:spPr>
      <dgm:t>
        <a:bodyPr/>
        <a:lstStyle/>
        <a:p>
          <a:r>
            <a:rPr lang="en-US" sz="1000" dirty="0">
              <a:solidFill>
                <a:schemeClr val="bg1"/>
              </a:solidFill>
              <a:latin typeface="Avenir Next LT Pro" panose="020B0504020202020204" pitchFamily="34" charset="0"/>
            </a:rPr>
            <a:t>Is that important for the academic evaluations?</a:t>
          </a:r>
          <a:endParaRPr lang="en-DE" sz="1000" dirty="0">
            <a:solidFill>
              <a:schemeClr val="bg1"/>
            </a:solidFill>
            <a:latin typeface="Avenir Next LT Pro" panose="020B0504020202020204" pitchFamily="34" charset="0"/>
          </a:endParaRPr>
        </a:p>
      </dgm:t>
    </dgm:pt>
    <dgm:pt modelId="{E08128A8-39D6-4F08-B9ED-6B52C975FC87}" type="parTrans" cxnId="{0DFEB82F-0123-4477-B64B-F17616EB2089}">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60FF2B-347D-45F7-8A6B-720538D2CC8D}" type="sibTrans" cxnId="{0DFEB82F-0123-4477-B64B-F17616EB2089}">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45D20A2E-38BB-434F-BC57-9091A6632FE2}">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85DD6516-274A-4257-B4AF-A0F7CC6B3EB1}" type="parTrans" cxnId="{76E58A11-DD12-46AD-AD8B-0099259D8816}">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7E6745AA-AABD-40F5-A7E7-4747D0702B45}" type="sibTrans" cxnId="{76E58A11-DD12-46AD-AD8B-0099259D8816}">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solidFill>
          <a:srgbClr val="D62828"/>
        </a:solidFill>
        <a:ln>
          <a:noFill/>
        </a:ln>
      </dgm:spPr>
      <dgm:t>
        <a:bodyPr/>
        <a:lstStyle/>
        <a:p>
          <a:r>
            <a:rPr lang="en-US" sz="1000" dirty="0">
              <a:latin typeface="Avenir Next LT Pro" panose="020B0504020202020204" pitchFamily="34" charset="0"/>
            </a:rPr>
            <a:t>Go ahead, send it! </a:t>
          </a:r>
        </a:p>
        <a:p>
          <a:r>
            <a:rPr lang="en-US" sz="1000" dirty="0">
              <a:latin typeface="Avenir Next LT Pro" panose="020B0504020202020204" pitchFamily="34" charset="0"/>
            </a:rPr>
            <a:t>We want to read you!</a:t>
          </a:r>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latin typeface="Avenir Next LT Pro" panose="020B0504020202020204" pitchFamily="34" charset="0"/>
            </a:rPr>
            <a:t>Consider that it might reach your expected audience</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9F94E62F-DCC9-440C-AD1C-628401390151}">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541B813A-5CFD-41E1-97B1-7FB5361BA7B1}" type="parTrans" cxnId="{EEF6778E-D00E-4DCA-9069-7A40DFAB7931}">
      <dgm:prSet/>
      <dgm:spPr>
        <a:ln>
          <a:solidFill>
            <a:schemeClr val="bg1">
              <a:lumMod val="95000"/>
            </a:schemeClr>
          </a:solidFill>
        </a:ln>
      </dgm:spPr>
      <dgm:t>
        <a:bodyPr/>
        <a:lstStyle/>
        <a:p>
          <a:endParaRPr lang="en-DE">
            <a:solidFill>
              <a:schemeClr val="bg1"/>
            </a:solidFill>
            <a:latin typeface="Avenir Next LT Pro" panose="020B0504020202020204" pitchFamily="34" charset="0"/>
          </a:endParaRPr>
        </a:p>
      </dgm:t>
    </dgm:pt>
    <dgm:pt modelId="{6B98E469-1CC9-45E0-A657-36D03910F886}" type="sibTrans" cxnId="{EEF6778E-D00E-4DCA-9069-7A40DFAB7931}">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22"/>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22"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22"/>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22"/>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22"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22"/>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22"/>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22" custScaleX="327634">
        <dgm:presLayoutVars>
          <dgm:chPref val="3"/>
        </dgm:presLayoutVars>
      </dgm:prSet>
      <dgm:spPr/>
    </dgm:pt>
    <dgm:pt modelId="{531CA2F8-74F7-4429-8FC1-0C4FAAD5EF97}" type="pres">
      <dgm:prSet presAssocID="{409D6F1A-630E-48A8-943A-63B761A4DAEE}" presName="rootConnector" presStyleLbl="node4" presStyleIdx="2" presStyleCnt="22"/>
      <dgm:spPr/>
    </dgm:pt>
    <dgm:pt modelId="{18740EE1-7DE1-4780-88E8-9540E5ED38D9}" type="pres">
      <dgm:prSet presAssocID="{409D6F1A-630E-48A8-943A-63B761A4DAEE}" presName="hierChild4" presStyleCnt="0"/>
      <dgm:spPr/>
    </dgm:pt>
    <dgm:pt modelId="{E7453A8F-B7F3-4261-8B57-8FE51914264D}" type="pres">
      <dgm:prSet presAssocID="{70B05F77-82E5-4E3A-9FDB-2D6C14903743}" presName="Name35" presStyleLbl="parChTrans1D4" presStyleIdx="3" presStyleCnt="22"/>
      <dgm:spPr/>
    </dgm:pt>
    <dgm:pt modelId="{600AEAEE-2C6F-4EEE-8F71-A778427F6686}" type="pres">
      <dgm:prSet presAssocID="{48D8A55F-ABE6-4EBD-AD95-2C846672B068}" presName="hierRoot2" presStyleCnt="0">
        <dgm:presLayoutVars>
          <dgm:hierBranch val="init"/>
        </dgm:presLayoutVars>
      </dgm:prSet>
      <dgm:spPr/>
    </dgm:pt>
    <dgm:pt modelId="{013A6EF0-210D-48DB-8B21-8B74DCD2BF1F}" type="pres">
      <dgm:prSet presAssocID="{48D8A55F-ABE6-4EBD-AD95-2C846672B068}" presName="rootComposite" presStyleCnt="0"/>
      <dgm:spPr/>
    </dgm:pt>
    <dgm:pt modelId="{B3B04F07-49CA-41E6-94F1-3E9591248811}" type="pres">
      <dgm:prSet presAssocID="{48D8A55F-ABE6-4EBD-AD95-2C846672B068}" presName="rootText" presStyleLbl="node4" presStyleIdx="3" presStyleCnt="22" custScaleX="63896" custScaleY="51117" custLinFactX="-135893" custLinFactNeighborX="-200000" custLinFactNeighborY="6562">
        <dgm:presLayoutVars>
          <dgm:chPref val="3"/>
        </dgm:presLayoutVars>
      </dgm:prSet>
      <dgm:spPr/>
    </dgm:pt>
    <dgm:pt modelId="{C1D67770-798D-4977-8965-8EC5213FB3E4}" type="pres">
      <dgm:prSet presAssocID="{48D8A55F-ABE6-4EBD-AD95-2C846672B068}" presName="rootConnector" presStyleLbl="node4" presStyleIdx="3" presStyleCnt="22"/>
      <dgm:spPr/>
    </dgm:pt>
    <dgm:pt modelId="{D13F0CE4-F037-40AC-BFA7-FF3AB8CD0A64}" type="pres">
      <dgm:prSet presAssocID="{48D8A55F-ABE6-4EBD-AD95-2C846672B068}" presName="hierChild4" presStyleCnt="0"/>
      <dgm:spPr/>
    </dgm:pt>
    <dgm:pt modelId="{B6ACE26F-A277-4EDD-9AC9-6C25316C914F}" type="pres">
      <dgm:prSet presAssocID="{E08128A8-39D6-4F08-B9ED-6B52C975FC87}" presName="Name37" presStyleLbl="parChTrans1D4" presStyleIdx="4" presStyleCnt="22"/>
      <dgm:spPr/>
    </dgm:pt>
    <dgm:pt modelId="{A787F78F-8920-41F0-BAFD-8BDD8A61A1EC}" type="pres">
      <dgm:prSet presAssocID="{AE2878F7-09D9-436B-B92C-88C8EB9CA40A}" presName="hierRoot2" presStyleCnt="0">
        <dgm:presLayoutVars>
          <dgm:hierBranch/>
        </dgm:presLayoutVars>
      </dgm:prSet>
      <dgm:spPr/>
    </dgm:pt>
    <dgm:pt modelId="{D08DC3E0-D9CD-4C71-8D94-3FF2DA499EAF}" type="pres">
      <dgm:prSet presAssocID="{AE2878F7-09D9-436B-B92C-88C8EB9CA40A}" presName="rootComposite" presStyleCnt="0"/>
      <dgm:spPr/>
    </dgm:pt>
    <dgm:pt modelId="{CC583CC2-C493-41F9-B0AA-B76AE801ECCB}" type="pres">
      <dgm:prSet presAssocID="{AE2878F7-09D9-436B-B92C-88C8EB9CA40A}" presName="rootText" presStyleLbl="node4" presStyleIdx="4" presStyleCnt="22" custScaleX="297055" custLinFactX="-175774" custLinFactNeighborX="-200000" custLinFactNeighborY="-828">
        <dgm:presLayoutVars>
          <dgm:chPref val="3"/>
        </dgm:presLayoutVars>
      </dgm:prSet>
      <dgm:spPr/>
    </dgm:pt>
    <dgm:pt modelId="{2E2B33F7-BE41-4349-9612-8DA84A9789CD}" type="pres">
      <dgm:prSet presAssocID="{AE2878F7-09D9-436B-B92C-88C8EB9CA40A}" presName="rootConnector" presStyleLbl="node4" presStyleIdx="4" presStyleCnt="22"/>
      <dgm:spPr/>
    </dgm:pt>
    <dgm:pt modelId="{7E999532-2274-44C2-ADCE-3B6EB980AB41}" type="pres">
      <dgm:prSet presAssocID="{AE2878F7-09D9-436B-B92C-88C8EB9CA40A}" presName="hierChild4" presStyleCnt="0"/>
      <dgm:spPr/>
    </dgm:pt>
    <dgm:pt modelId="{34CB9047-C60C-444D-94A0-62430F39B6AA}" type="pres">
      <dgm:prSet presAssocID="{F4D6D51A-BF9B-42EA-8B3F-090AAD0621C0}" presName="Name35" presStyleLbl="parChTrans1D4" presStyleIdx="5" presStyleCnt="22"/>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5" presStyleCnt="22"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5" presStyleCnt="22"/>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6" presStyleCnt="22"/>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6" presStyleCnt="22"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6" presStyleCnt="22"/>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7BC24A8B-129D-4418-A1FD-AC81463D29D2}" type="pres">
      <dgm:prSet presAssocID="{85DD6516-274A-4257-B4AF-A0F7CC6B3EB1}" presName="Name35" presStyleLbl="parChTrans1D4" presStyleIdx="7" presStyleCnt="22"/>
      <dgm:spPr/>
    </dgm:pt>
    <dgm:pt modelId="{729DE139-84DD-46E8-9246-5EC70CF7BBF2}" type="pres">
      <dgm:prSet presAssocID="{45D20A2E-38BB-434F-BC57-9091A6632FE2}" presName="hierRoot2" presStyleCnt="0">
        <dgm:presLayoutVars>
          <dgm:hierBranch val="init"/>
        </dgm:presLayoutVars>
      </dgm:prSet>
      <dgm:spPr/>
    </dgm:pt>
    <dgm:pt modelId="{137DB1F4-0FF0-4D1E-B040-9847D8DD5DDE}" type="pres">
      <dgm:prSet presAssocID="{45D20A2E-38BB-434F-BC57-9091A6632FE2}" presName="rootComposite" presStyleCnt="0"/>
      <dgm:spPr/>
    </dgm:pt>
    <dgm:pt modelId="{7F24A798-AA59-4A9B-8571-739BC4981450}" type="pres">
      <dgm:prSet presAssocID="{45D20A2E-38BB-434F-BC57-9091A6632FE2}" presName="rootText" presStyleLbl="node4" presStyleIdx="7" presStyleCnt="22" custScaleX="63896" custScaleY="51500" custLinFactX="-72264" custLinFactNeighborX="-100000" custLinFactNeighborY="7431">
        <dgm:presLayoutVars>
          <dgm:chPref val="3"/>
        </dgm:presLayoutVars>
      </dgm:prSet>
      <dgm:spPr/>
    </dgm:pt>
    <dgm:pt modelId="{BBAB0342-8332-4E1F-8A23-4998C41B9C1B}" type="pres">
      <dgm:prSet presAssocID="{45D20A2E-38BB-434F-BC57-9091A6632FE2}" presName="rootConnector" presStyleLbl="node4" presStyleIdx="7" presStyleCnt="22"/>
      <dgm:spPr/>
    </dgm:pt>
    <dgm:pt modelId="{6B231245-8112-46C6-9F1D-6E1542FDB3EA}" type="pres">
      <dgm:prSet presAssocID="{45D20A2E-38BB-434F-BC57-9091A6632FE2}" presName="hierChild4" presStyleCnt="0"/>
      <dgm:spPr/>
    </dgm:pt>
    <dgm:pt modelId="{BFA6BC55-54CE-4BDD-BC24-BB39B43B2170}" type="pres">
      <dgm:prSet presAssocID="{541B813A-5CFD-41E1-97B1-7FB5361BA7B1}" presName="Name37" presStyleLbl="parChTrans1D4" presStyleIdx="8" presStyleCnt="22"/>
      <dgm:spPr/>
    </dgm:pt>
    <dgm:pt modelId="{A562C6E2-BA99-4874-8245-CC6775B0A3B9}" type="pres">
      <dgm:prSet presAssocID="{9F94E62F-DCC9-440C-AD1C-628401390151}" presName="hierRoot2" presStyleCnt="0">
        <dgm:presLayoutVars>
          <dgm:hierBranch val="init"/>
        </dgm:presLayoutVars>
      </dgm:prSet>
      <dgm:spPr/>
    </dgm:pt>
    <dgm:pt modelId="{6ACB3691-0BBF-4364-A220-DB7611D551A9}" type="pres">
      <dgm:prSet presAssocID="{9F94E62F-DCC9-440C-AD1C-628401390151}" presName="rootComposite" presStyleCnt="0"/>
      <dgm:spPr/>
    </dgm:pt>
    <dgm:pt modelId="{11FFDFA8-F614-435A-AC5F-0D560102AB20}" type="pres">
      <dgm:prSet presAssocID="{9F94E62F-DCC9-440C-AD1C-628401390151}" presName="rootText" presStyleLbl="node4" presStyleIdx="8" presStyleCnt="22" custFlipHor="1" custScaleX="116835" custLinFactNeighborX="-97956" custLinFactNeighborY="-50457">
        <dgm:presLayoutVars>
          <dgm:chPref val="3"/>
        </dgm:presLayoutVars>
      </dgm:prSet>
      <dgm:spPr/>
    </dgm:pt>
    <dgm:pt modelId="{F3C1E3F9-87E1-4007-8CBE-FB1E698EBC0E}" type="pres">
      <dgm:prSet presAssocID="{9F94E62F-DCC9-440C-AD1C-628401390151}" presName="rootConnector" presStyleLbl="node4" presStyleIdx="8" presStyleCnt="22"/>
      <dgm:spPr/>
    </dgm:pt>
    <dgm:pt modelId="{CCC47369-1DF6-44E4-A979-9EB7A6167DBC}" type="pres">
      <dgm:prSet presAssocID="{9F94E62F-DCC9-440C-AD1C-628401390151}" presName="hierChild4" presStyleCnt="0"/>
      <dgm:spPr/>
    </dgm:pt>
    <dgm:pt modelId="{3044E901-0098-4FDE-A0A6-3A379A7DCC1C}" type="pres">
      <dgm:prSet presAssocID="{9F94E62F-DCC9-440C-AD1C-628401390151}" presName="hierChild5" presStyleCnt="0"/>
      <dgm:spPr/>
    </dgm:pt>
    <dgm:pt modelId="{55D7A2BC-9A7A-4D0C-9C8B-3196ACF4F76F}" type="pres">
      <dgm:prSet presAssocID="{45D20A2E-38BB-434F-BC57-9091A6632FE2}" presName="hierChild5" presStyleCnt="0"/>
      <dgm:spPr/>
    </dgm:pt>
    <dgm:pt modelId="{B676FF8B-D6C4-4EE0-A740-33B9B8947423}" type="pres">
      <dgm:prSet presAssocID="{AE2878F7-09D9-436B-B92C-88C8EB9CA40A}" presName="hierChild5" presStyleCnt="0"/>
      <dgm:spPr/>
    </dgm:pt>
    <dgm:pt modelId="{15AC521A-DB88-42CC-A426-B9EB7A04DE7B}" type="pres">
      <dgm:prSet presAssocID="{48D8A55F-ABE6-4EBD-AD95-2C846672B068}" presName="hierChild5" presStyleCnt="0"/>
      <dgm:spPr/>
    </dgm:pt>
    <dgm:pt modelId="{6A000612-3041-430E-BF37-BBC054AC6FAC}" type="pres">
      <dgm:prSet presAssocID="{9D3B7B74-B259-48BE-8406-3D8942D69EEE}" presName="Name35" presStyleLbl="parChTrans1D4" presStyleIdx="9" presStyleCnt="22"/>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9" presStyleCnt="22"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9" presStyleCnt="22"/>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10" presStyleCnt="22"/>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10" presStyleCnt="22"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10" presStyleCnt="22"/>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11" presStyleCnt="22"/>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11" presStyleCnt="22"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11" presStyleCnt="22"/>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12" presStyleCnt="22"/>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12" presStyleCnt="22"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12" presStyleCnt="22"/>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13" presStyleCnt="22"/>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13" presStyleCnt="22"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13" presStyleCnt="22"/>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4" presStyleCnt="22"/>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4" presStyleCnt="22"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4" presStyleCnt="22"/>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5" presStyleCnt="22"/>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5" presStyleCnt="22"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5" presStyleCnt="22"/>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6" presStyleCnt="22"/>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6" presStyleCnt="22" custScaleX="63285" custScaleY="44992">
        <dgm:presLayoutVars>
          <dgm:chPref val="3"/>
        </dgm:presLayoutVars>
      </dgm:prSet>
      <dgm:spPr/>
    </dgm:pt>
    <dgm:pt modelId="{DB75921C-E416-4625-8533-E4135AA2C096}" type="pres">
      <dgm:prSet presAssocID="{25AB8D05-4075-4B89-888B-1307C1FA94A6}" presName="rootConnector" presStyleLbl="node4" presStyleIdx="16" presStyleCnt="22"/>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7" presStyleCnt="22"/>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7" presStyleCnt="22" custScaleX="254668" custLinFactNeighborY="3768">
        <dgm:presLayoutVars>
          <dgm:chPref val="3"/>
        </dgm:presLayoutVars>
      </dgm:prSet>
      <dgm:spPr/>
    </dgm:pt>
    <dgm:pt modelId="{4F0CD0E1-3A72-4F8D-84CB-2F043B1A3E73}" type="pres">
      <dgm:prSet presAssocID="{48601B6B-28B6-4297-BD15-5AE4AD137273}" presName="rootConnector" presStyleLbl="node4" presStyleIdx="17" presStyleCnt="22"/>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8" presStyleCnt="22"/>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8" presStyleCnt="22" custScaleX="56135" custScaleY="44908">
        <dgm:presLayoutVars>
          <dgm:chPref val="3"/>
        </dgm:presLayoutVars>
      </dgm:prSet>
      <dgm:spPr/>
    </dgm:pt>
    <dgm:pt modelId="{863E0731-7F7B-4B33-94BB-A7456395BB38}" type="pres">
      <dgm:prSet presAssocID="{503EEEE3-504D-4D66-8564-9D4AD899828B}" presName="rootConnector" presStyleLbl="node4" presStyleIdx="18" presStyleCnt="22"/>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9" presStyleCnt="22"/>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9" presStyleCnt="22" custScaleX="131723" custScaleY="103945" custLinFactNeighborX="7283" custLinFactNeighborY="69028">
        <dgm:presLayoutVars>
          <dgm:chPref val="3"/>
        </dgm:presLayoutVars>
      </dgm:prSet>
      <dgm:spPr/>
    </dgm:pt>
    <dgm:pt modelId="{507A5EE8-A83B-4B6B-A4A5-18B098D1D3F0}" type="pres">
      <dgm:prSet presAssocID="{3029E9A3-9A8D-493D-8653-6F2D93176C10}" presName="rootConnector" presStyleLbl="node4" presStyleIdx="19" presStyleCnt="22"/>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20" presStyleCnt="22"/>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20" presStyleCnt="22" custScaleX="56135" custScaleY="45249">
        <dgm:presLayoutVars>
          <dgm:chPref val="3"/>
        </dgm:presLayoutVars>
      </dgm:prSet>
      <dgm:spPr/>
    </dgm:pt>
    <dgm:pt modelId="{CACDFCCC-4CD1-41E0-A5FA-E81587999C69}" type="pres">
      <dgm:prSet presAssocID="{2DDFB6AA-2196-44A7-A4C8-A07279FD38FC}" presName="rootConnector" presStyleLbl="node4" presStyleIdx="20" presStyleCnt="22"/>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21" presStyleCnt="22"/>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21" presStyleCnt="22"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21" presStyleCnt="22"/>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76E58A11-DD12-46AD-AD8B-0099259D8816}" srcId="{AE2878F7-09D9-436B-B92C-88C8EB9CA40A}" destId="{45D20A2E-38BB-434F-BC57-9091A6632FE2}" srcOrd="1" destOrd="0" parTransId="{85DD6516-274A-4257-B4AF-A0F7CC6B3EB1}" sibTransId="{7E6745AA-AABD-40F5-A7E7-4747D0702B45}"/>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E69EB420-7282-4F33-AB12-83711D7F3890}" srcId="{409D6F1A-630E-48A8-943A-63B761A4DAEE}" destId="{48D8A55F-ABE6-4EBD-AD95-2C846672B068}" srcOrd="0" destOrd="0" parTransId="{70B05F77-82E5-4E3A-9FDB-2D6C14903743}" sibTransId="{B58BC6C3-970C-44D3-B68C-59EE6469ED75}"/>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0DFEB82F-0123-4477-B64B-F17616EB2089}" srcId="{48D8A55F-ABE6-4EBD-AD95-2C846672B068}" destId="{AE2878F7-09D9-436B-B92C-88C8EB9CA40A}" srcOrd="0" destOrd="0" parTransId="{E08128A8-39D6-4F08-B9ED-6B52C975FC87}" sibTransId="{0E60FF2B-347D-45F7-8A6B-720538D2CC8D}"/>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E8BB2160-8B7A-41C5-87D9-D42B23EAD605}" type="presOf" srcId="{BAD4F275-8BB2-45BA-A6FD-35E970C0E800}" destId="{8866EF32-0A42-4F7C-B6BE-A8E8541744C9}" srcOrd="1"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EF0BDC64-21CC-4DEB-A28B-449447CF72A5}" type="presOf" srcId="{1DB2D6B3-86C7-4C21-BAC6-B7ABD81D97D8}" destId="{DAFDF315-028F-44E9-9EEC-53E37E22DD00}" srcOrd="0" destOrd="0" presId="urn:microsoft.com/office/officeart/2005/8/layout/orgChart1"/>
    <dgm:cxn modelId="{B8ACFC45-0855-4094-8AE9-F8EB9741D601}" type="presOf" srcId="{E08128A8-39D6-4F08-B9ED-6B52C975FC87}" destId="{B6ACE26F-A277-4EDD-9AC9-6C25316C914F}" srcOrd="0" destOrd="0" presId="urn:microsoft.com/office/officeart/2005/8/layout/orgChart1"/>
    <dgm:cxn modelId="{E99BBF46-F3B3-43F0-A5D6-73B545C5892C}" type="presOf" srcId="{AE2878F7-09D9-436B-B92C-88C8EB9CA40A}" destId="{CC583CC2-C493-41F9-B0AA-B76AE801ECCB}" srcOrd="0" destOrd="0" presId="urn:microsoft.com/office/officeart/2005/8/layout/orgChart1"/>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7A12C774-2604-46E9-8EC5-3B17C6339AFC}" type="presOf" srcId="{70B05F77-82E5-4E3A-9FDB-2D6C14903743}" destId="{E7453A8F-B7F3-4261-8B57-8FE51914264D}" srcOrd="0" destOrd="0" presId="urn:microsoft.com/office/officeart/2005/8/layout/orgChart1"/>
    <dgm:cxn modelId="{BEF82275-CA20-4FA1-B0C8-399BE424A6E4}" type="presOf" srcId="{9F94E62F-DCC9-440C-AD1C-628401390151}" destId="{11FFDFA8-F614-435A-AC5F-0D560102AB20}"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AE2878F7-09D9-436B-B92C-88C8EB9CA40A}"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675E1C87-5184-41BA-874A-3CF1D0EBB5EE}" type="presOf" srcId="{AE2878F7-09D9-436B-B92C-88C8EB9CA40A}" destId="{2E2B33F7-BE41-4349-9612-8DA84A9789CD}" srcOrd="1" destOrd="0" presId="urn:microsoft.com/office/officeart/2005/8/layout/orgChart1"/>
    <dgm:cxn modelId="{016D3C88-C87F-4489-9922-08B7F1BC2744}" type="presOf" srcId="{9F94E62F-DCC9-440C-AD1C-628401390151}" destId="{F3C1E3F9-87E1-4007-8CBE-FB1E698EBC0E}" srcOrd="1"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EEF6778E-D00E-4DCA-9069-7A40DFAB7931}" srcId="{45D20A2E-38BB-434F-BC57-9091A6632FE2}" destId="{9F94E62F-DCC9-440C-AD1C-628401390151}" srcOrd="0" destOrd="0" parTransId="{541B813A-5CFD-41E1-97B1-7FB5361BA7B1}" sibTransId="{6B98E469-1CC9-45E0-A657-36D03910F886}"/>
    <dgm:cxn modelId="{9402F38F-E348-4580-BE65-BE6E3E831CA1}" srcId="{0378092D-0CC4-45AA-AAED-7975FAD7E739}" destId="{53B3FEAD-5FF2-4B4C-B22B-A6AB86A903B7}" srcOrd="0" destOrd="0" parTransId="{F885520B-6345-4647-92D0-BCFEC329FEB7}" sibTransId="{B7AD54F9-1E95-4B17-8D98-38F0959ECBFC}"/>
    <dgm:cxn modelId="{6EADE090-185F-430E-A1D7-1A9A5F29AA11}" type="presOf" srcId="{48D8A55F-ABE6-4EBD-AD95-2C846672B068}" destId="{B3B04F07-49CA-41E6-94F1-3E9591248811}" srcOrd="0" destOrd="0" presId="urn:microsoft.com/office/officeart/2005/8/layout/orgChart1"/>
    <dgm:cxn modelId="{3D47C497-4B70-463B-87AD-5BAFCFE4C13B}" type="presOf" srcId="{8BA35ABF-4B78-4B91-9D91-5468B0361F13}" destId="{FAD43AB7-4A62-46F0-BF71-B4CC73350B5C}" srcOrd="1" destOrd="0" presId="urn:microsoft.com/office/officeart/2005/8/layout/orgChart1"/>
    <dgm:cxn modelId="{DB91689B-2A82-45FF-848C-BA8789B94942}" type="presOf" srcId="{48D8A55F-ABE6-4EBD-AD95-2C846672B068}" destId="{C1D67770-798D-4977-8965-8EC5213FB3E4}" srcOrd="1" destOrd="0" presId="urn:microsoft.com/office/officeart/2005/8/layout/orgChart1"/>
    <dgm:cxn modelId="{BA723F9C-9440-4421-BA3E-3C457931F915}" type="presOf" srcId="{18BC4280-0F45-4AD5-A788-0A8B65D8FDE8}" destId="{9C7592F0-7109-40B5-9D24-5DB840B90002}" srcOrd="1" destOrd="0" presId="urn:microsoft.com/office/officeart/2005/8/layout/orgChart1"/>
    <dgm:cxn modelId="{AF44689D-81F8-4EB8-B663-09FED11A06DE}" type="presOf" srcId="{8BA35ABF-4B78-4B91-9D91-5468B0361F13}" destId="{0F2E2965-208E-47BA-83E3-5E236D89FDBF}" srcOrd="0"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550B43BB-E10A-4D6E-A764-BB079FB2C734}" type="presOf" srcId="{F4D6D51A-BF9B-42EA-8B3F-090AAD0621C0}" destId="{34CB9047-C60C-444D-94A0-62430F39B6AA}"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BB9065C5-6768-441D-A2FE-BF696614824A}" type="presOf" srcId="{541B813A-5CFD-41E1-97B1-7FB5361BA7B1}" destId="{BFA6BC55-54CE-4BDD-BC24-BB39B43B2170}" srcOrd="0"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4F2ED4C7-E9CE-487D-9202-FB06AF668098}" type="presOf" srcId="{BAD4F275-8BB2-45BA-A6FD-35E970C0E800}" destId="{AE4472AA-3A1C-4975-B386-7A9D9DC052D9}" srcOrd="0" destOrd="0" presId="urn:microsoft.com/office/officeart/2005/8/layout/orgChart1"/>
    <dgm:cxn modelId="{84DD05CC-E01B-4F7C-B968-16CD63EB353F}" type="presOf" srcId="{454C330A-9150-4A29-8464-B539C6AFE043}" destId="{ACE594ED-60EF-433F-81E6-78010CF1E64D}" srcOrd="1"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D45D35D2-D8E2-4A70-99DF-266357FC9906}" type="presOf" srcId="{45D20A2E-38BB-434F-BC57-9091A6632FE2}" destId="{7F24A798-AA59-4A9B-8571-739BC4981450}" srcOrd="0" destOrd="0" presId="urn:microsoft.com/office/officeart/2005/8/layout/orgChart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069ABCEA-63DF-4DC4-B2D2-919DB39329AE}" type="presOf" srcId="{45D20A2E-38BB-434F-BC57-9091A6632FE2}" destId="{BBAB0342-8332-4E1F-8A23-4998C41B9C1B}" srcOrd="1"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97773AF8-EFB5-44C3-BB14-2CD148B3BBDC}" type="presOf" srcId="{85DD6516-274A-4257-B4AF-A0F7CC6B3EB1}" destId="{7BC24A8B-129D-4418-A1FD-AC81463D29D2}"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37306941-C2AA-4280-ABFE-D0CB658C5C77}" type="presParOf" srcId="{18740EE1-7DE1-4780-88E8-9540E5ED38D9}" destId="{E7453A8F-B7F3-4261-8B57-8FE51914264D}" srcOrd="0" destOrd="0" presId="urn:microsoft.com/office/officeart/2005/8/layout/orgChart1"/>
    <dgm:cxn modelId="{A71C5E19-F83E-4C86-ABC2-E0A7834272AB}" type="presParOf" srcId="{18740EE1-7DE1-4780-88E8-9540E5ED38D9}" destId="{600AEAEE-2C6F-4EEE-8F71-A778427F6686}" srcOrd="1" destOrd="0" presId="urn:microsoft.com/office/officeart/2005/8/layout/orgChart1"/>
    <dgm:cxn modelId="{C125314A-B2F9-41C8-B7A0-2995A9E84EFB}" type="presParOf" srcId="{600AEAEE-2C6F-4EEE-8F71-A778427F6686}" destId="{013A6EF0-210D-48DB-8B21-8B74DCD2BF1F}" srcOrd="0" destOrd="0" presId="urn:microsoft.com/office/officeart/2005/8/layout/orgChart1"/>
    <dgm:cxn modelId="{371C32DB-22E2-4CA6-813A-EA84182966DE}" type="presParOf" srcId="{013A6EF0-210D-48DB-8B21-8B74DCD2BF1F}" destId="{B3B04F07-49CA-41E6-94F1-3E9591248811}" srcOrd="0" destOrd="0" presId="urn:microsoft.com/office/officeart/2005/8/layout/orgChart1"/>
    <dgm:cxn modelId="{750A0622-C454-43BB-B651-5DABA5766F64}" type="presParOf" srcId="{013A6EF0-210D-48DB-8B21-8B74DCD2BF1F}" destId="{C1D67770-798D-4977-8965-8EC5213FB3E4}" srcOrd="1" destOrd="0" presId="urn:microsoft.com/office/officeart/2005/8/layout/orgChart1"/>
    <dgm:cxn modelId="{9851EA1B-C20C-47FB-8A55-547DEDEDEBCD}" type="presParOf" srcId="{600AEAEE-2C6F-4EEE-8F71-A778427F6686}" destId="{D13F0CE4-F037-40AC-BFA7-FF3AB8CD0A64}" srcOrd="1" destOrd="0" presId="urn:microsoft.com/office/officeart/2005/8/layout/orgChart1"/>
    <dgm:cxn modelId="{99D863F9-85C4-4859-BB2A-A8AD6D30A627}" type="presParOf" srcId="{D13F0CE4-F037-40AC-BFA7-FF3AB8CD0A64}" destId="{B6ACE26F-A277-4EDD-9AC9-6C25316C914F}" srcOrd="0" destOrd="0" presId="urn:microsoft.com/office/officeart/2005/8/layout/orgChart1"/>
    <dgm:cxn modelId="{6F602552-D7F4-457E-A6DD-2B44893B5DA2}" type="presParOf" srcId="{D13F0CE4-F037-40AC-BFA7-FF3AB8CD0A64}" destId="{A787F78F-8920-41F0-BAFD-8BDD8A61A1EC}" srcOrd="1" destOrd="0" presId="urn:microsoft.com/office/officeart/2005/8/layout/orgChart1"/>
    <dgm:cxn modelId="{10EB8C42-74F2-40A7-A5B6-621746A622EC}" type="presParOf" srcId="{A787F78F-8920-41F0-BAFD-8BDD8A61A1EC}" destId="{D08DC3E0-D9CD-4C71-8D94-3FF2DA499EAF}" srcOrd="0" destOrd="0" presId="urn:microsoft.com/office/officeart/2005/8/layout/orgChart1"/>
    <dgm:cxn modelId="{71AC7427-69D0-421A-B0E8-85130C59D7FB}" type="presParOf" srcId="{D08DC3E0-D9CD-4C71-8D94-3FF2DA499EAF}" destId="{CC583CC2-C493-41F9-B0AA-B76AE801ECCB}" srcOrd="0" destOrd="0" presId="urn:microsoft.com/office/officeart/2005/8/layout/orgChart1"/>
    <dgm:cxn modelId="{84562620-8B74-450B-B474-3AFEAA595DAF}" type="presParOf" srcId="{D08DC3E0-D9CD-4C71-8D94-3FF2DA499EAF}" destId="{2E2B33F7-BE41-4349-9612-8DA84A9789CD}" srcOrd="1" destOrd="0" presId="urn:microsoft.com/office/officeart/2005/8/layout/orgChart1"/>
    <dgm:cxn modelId="{6E380FA2-F577-4B4F-803B-BD634638E573}" type="presParOf" srcId="{A787F78F-8920-41F0-BAFD-8BDD8A61A1EC}" destId="{7E999532-2274-44C2-ADCE-3B6EB980AB41}" srcOrd="1" destOrd="0" presId="urn:microsoft.com/office/officeart/2005/8/layout/orgChart1"/>
    <dgm:cxn modelId="{B56A1C2A-566F-4F8B-A9B7-4799DAD7285C}" type="presParOf" srcId="{7E999532-2274-44C2-ADCE-3B6EB980AB41}" destId="{34CB9047-C60C-444D-94A0-62430F39B6AA}" srcOrd="0" destOrd="0" presId="urn:microsoft.com/office/officeart/2005/8/layout/orgChart1"/>
    <dgm:cxn modelId="{49FF2C6D-C644-4B4A-910E-4BD4029B81B1}" type="presParOf" srcId="{7E999532-2274-44C2-ADCE-3B6EB980AB41}" destId="{F6FD4395-4A4C-485A-8DEE-6CE2CA732DD7}" srcOrd="1" destOrd="0" presId="urn:microsoft.com/office/officeart/2005/8/layout/orgChart1"/>
    <dgm:cxn modelId="{2D3D09BE-6918-4C03-B226-5F8DB90B1531}" type="presParOf" srcId="{F6FD4395-4A4C-485A-8DEE-6CE2CA732DD7}" destId="{127C8404-5AAA-42C9-99CD-FA3283BB09DF}" srcOrd="0" destOrd="0" presId="urn:microsoft.com/office/officeart/2005/8/layout/orgChart1"/>
    <dgm:cxn modelId="{ABC91643-34B8-4506-B082-427278AAA75C}" type="presParOf" srcId="{127C8404-5AAA-42C9-99CD-FA3283BB09DF}" destId="{0F2E2965-208E-47BA-83E3-5E236D89FDBF}" srcOrd="0" destOrd="0" presId="urn:microsoft.com/office/officeart/2005/8/layout/orgChart1"/>
    <dgm:cxn modelId="{BF761049-6298-483F-8CE0-13A2CE26624B}" type="presParOf" srcId="{127C8404-5AAA-42C9-99CD-FA3283BB09DF}" destId="{FAD43AB7-4A62-46F0-BF71-B4CC73350B5C}" srcOrd="1" destOrd="0" presId="urn:microsoft.com/office/officeart/2005/8/layout/orgChart1"/>
    <dgm:cxn modelId="{C60A38F8-13A4-43D9-8868-472077F549C8}" type="presParOf" srcId="{F6FD4395-4A4C-485A-8DEE-6CE2CA732DD7}" destId="{FBE2149E-E2B4-4660-9D21-C2AD89731433}" srcOrd="1" destOrd="0" presId="urn:microsoft.com/office/officeart/2005/8/layout/orgChart1"/>
    <dgm:cxn modelId="{7E5FCCE1-DF18-4652-ADC0-B31EB1A6A7CC}" type="presParOf" srcId="{FBE2149E-E2B4-4660-9D21-C2AD89731433}" destId="{DAFDF315-028F-44E9-9EEC-53E37E22DD00}" srcOrd="0" destOrd="0" presId="urn:microsoft.com/office/officeart/2005/8/layout/orgChart1"/>
    <dgm:cxn modelId="{2B842FA0-501D-4992-822A-40D2AFA3E8B8}" type="presParOf" srcId="{FBE2149E-E2B4-4660-9D21-C2AD89731433}" destId="{B1AD1ADC-805D-4066-8BD7-27AF737833C4}" srcOrd="1" destOrd="0" presId="urn:microsoft.com/office/officeart/2005/8/layout/orgChart1"/>
    <dgm:cxn modelId="{FBE0A505-7FB0-45B2-95BB-49E8B0726E40}" type="presParOf" srcId="{B1AD1ADC-805D-4066-8BD7-27AF737833C4}" destId="{AA56B6F2-DA42-4DE5-8C94-B10454A263D9}" srcOrd="0" destOrd="0" presId="urn:microsoft.com/office/officeart/2005/8/layout/orgChart1"/>
    <dgm:cxn modelId="{E3F68714-9415-4715-B65E-AC98ED7A571C}" type="presParOf" srcId="{AA56B6F2-DA42-4DE5-8C94-B10454A263D9}" destId="{AE4472AA-3A1C-4975-B386-7A9D9DC052D9}" srcOrd="0" destOrd="0" presId="urn:microsoft.com/office/officeart/2005/8/layout/orgChart1"/>
    <dgm:cxn modelId="{4603F2E5-9374-441C-AA3C-0C7670952A16}" type="presParOf" srcId="{AA56B6F2-DA42-4DE5-8C94-B10454A263D9}" destId="{8866EF32-0A42-4F7C-B6BE-A8E8541744C9}" srcOrd="1" destOrd="0" presId="urn:microsoft.com/office/officeart/2005/8/layout/orgChart1"/>
    <dgm:cxn modelId="{763CBEB7-0416-45D0-8F89-E867635E079D}" type="presParOf" srcId="{B1AD1ADC-805D-4066-8BD7-27AF737833C4}" destId="{29CB08DC-78F3-4270-8615-041056D301B0}" srcOrd="1" destOrd="0" presId="urn:microsoft.com/office/officeart/2005/8/layout/orgChart1"/>
    <dgm:cxn modelId="{D41A8363-5EEA-4840-8A53-F84E1E7C1E30}" type="presParOf" srcId="{B1AD1ADC-805D-4066-8BD7-27AF737833C4}" destId="{EA3B4B2A-9293-40C4-BE70-EE677891FBD0}" srcOrd="2" destOrd="0" presId="urn:microsoft.com/office/officeart/2005/8/layout/orgChart1"/>
    <dgm:cxn modelId="{A83543DA-C96F-4B2C-B5AF-7B13B1ED2942}" type="presParOf" srcId="{F6FD4395-4A4C-485A-8DEE-6CE2CA732DD7}" destId="{5E5226FD-280D-4648-87F3-03CD8DC5F3B7}" srcOrd="2" destOrd="0" presId="urn:microsoft.com/office/officeart/2005/8/layout/orgChart1"/>
    <dgm:cxn modelId="{5C4D6433-53E3-4B11-BE58-23A58CD6DD90}" type="presParOf" srcId="{7E999532-2274-44C2-ADCE-3B6EB980AB41}" destId="{7BC24A8B-129D-4418-A1FD-AC81463D29D2}" srcOrd="2" destOrd="0" presId="urn:microsoft.com/office/officeart/2005/8/layout/orgChart1"/>
    <dgm:cxn modelId="{FBAD9B47-A915-49F4-A28F-715943C771FB}" type="presParOf" srcId="{7E999532-2274-44C2-ADCE-3B6EB980AB41}" destId="{729DE139-84DD-46E8-9246-5EC70CF7BBF2}" srcOrd="3" destOrd="0" presId="urn:microsoft.com/office/officeart/2005/8/layout/orgChart1"/>
    <dgm:cxn modelId="{B0BA8B6D-7088-427C-8566-62778B19FAB1}" type="presParOf" srcId="{729DE139-84DD-46E8-9246-5EC70CF7BBF2}" destId="{137DB1F4-0FF0-4D1E-B040-9847D8DD5DDE}" srcOrd="0" destOrd="0" presId="urn:microsoft.com/office/officeart/2005/8/layout/orgChart1"/>
    <dgm:cxn modelId="{A3B13CA4-1B41-427F-9028-A3D5BDDFBE38}" type="presParOf" srcId="{137DB1F4-0FF0-4D1E-B040-9847D8DD5DDE}" destId="{7F24A798-AA59-4A9B-8571-739BC4981450}" srcOrd="0" destOrd="0" presId="urn:microsoft.com/office/officeart/2005/8/layout/orgChart1"/>
    <dgm:cxn modelId="{B277286E-D764-4AC0-BDFF-7D21DD5F8A70}" type="presParOf" srcId="{137DB1F4-0FF0-4D1E-B040-9847D8DD5DDE}" destId="{BBAB0342-8332-4E1F-8A23-4998C41B9C1B}" srcOrd="1" destOrd="0" presId="urn:microsoft.com/office/officeart/2005/8/layout/orgChart1"/>
    <dgm:cxn modelId="{E711906E-B3B0-4C8C-937D-3644AC7CBEF6}" type="presParOf" srcId="{729DE139-84DD-46E8-9246-5EC70CF7BBF2}" destId="{6B231245-8112-46C6-9F1D-6E1542FDB3EA}" srcOrd="1" destOrd="0" presId="urn:microsoft.com/office/officeart/2005/8/layout/orgChart1"/>
    <dgm:cxn modelId="{FFD14983-C87C-4EAF-AB94-677C87E00808}" type="presParOf" srcId="{6B231245-8112-46C6-9F1D-6E1542FDB3EA}" destId="{BFA6BC55-54CE-4BDD-BC24-BB39B43B2170}" srcOrd="0" destOrd="0" presId="urn:microsoft.com/office/officeart/2005/8/layout/orgChart1"/>
    <dgm:cxn modelId="{5A3D23AC-BD84-463C-8BCC-FA6ED389FEBC}" type="presParOf" srcId="{6B231245-8112-46C6-9F1D-6E1542FDB3EA}" destId="{A562C6E2-BA99-4874-8245-CC6775B0A3B9}" srcOrd="1" destOrd="0" presId="urn:microsoft.com/office/officeart/2005/8/layout/orgChart1"/>
    <dgm:cxn modelId="{740EA715-D5B2-49BC-8A1B-597A2833FFE1}" type="presParOf" srcId="{A562C6E2-BA99-4874-8245-CC6775B0A3B9}" destId="{6ACB3691-0BBF-4364-A220-DB7611D551A9}" srcOrd="0" destOrd="0" presId="urn:microsoft.com/office/officeart/2005/8/layout/orgChart1"/>
    <dgm:cxn modelId="{A5B05F28-D965-4B92-B955-1A5075E5C473}" type="presParOf" srcId="{6ACB3691-0BBF-4364-A220-DB7611D551A9}" destId="{11FFDFA8-F614-435A-AC5F-0D560102AB20}" srcOrd="0" destOrd="0" presId="urn:microsoft.com/office/officeart/2005/8/layout/orgChart1"/>
    <dgm:cxn modelId="{A4BD0208-73FB-40D8-A18F-FCAB4B736F2A}" type="presParOf" srcId="{6ACB3691-0BBF-4364-A220-DB7611D551A9}" destId="{F3C1E3F9-87E1-4007-8CBE-FB1E698EBC0E}" srcOrd="1" destOrd="0" presId="urn:microsoft.com/office/officeart/2005/8/layout/orgChart1"/>
    <dgm:cxn modelId="{DDB33A56-BF93-4247-95A8-E016DA60E630}" type="presParOf" srcId="{A562C6E2-BA99-4874-8245-CC6775B0A3B9}" destId="{CCC47369-1DF6-44E4-A979-9EB7A6167DBC}" srcOrd="1" destOrd="0" presId="urn:microsoft.com/office/officeart/2005/8/layout/orgChart1"/>
    <dgm:cxn modelId="{42E31E73-802C-4E22-AED3-D8192F59E819}" type="presParOf" srcId="{A562C6E2-BA99-4874-8245-CC6775B0A3B9}" destId="{3044E901-0098-4FDE-A0A6-3A379A7DCC1C}" srcOrd="2" destOrd="0" presId="urn:microsoft.com/office/officeart/2005/8/layout/orgChart1"/>
    <dgm:cxn modelId="{4703E9DE-A7BB-4198-A58B-0ED8117D776A}" type="presParOf" srcId="{729DE139-84DD-46E8-9246-5EC70CF7BBF2}" destId="{55D7A2BC-9A7A-4D0C-9C8B-3196ACF4F76F}" srcOrd="2" destOrd="0" presId="urn:microsoft.com/office/officeart/2005/8/layout/orgChart1"/>
    <dgm:cxn modelId="{4D8ED1AB-2C0D-4CB9-9162-E5F08011D9FA}" type="presParOf" srcId="{A787F78F-8920-41F0-BAFD-8BDD8A61A1EC}" destId="{B676FF8B-D6C4-4EE0-A740-33B9B8947423}" srcOrd="2" destOrd="0" presId="urn:microsoft.com/office/officeart/2005/8/layout/orgChart1"/>
    <dgm:cxn modelId="{F64F77B7-083C-46A9-A6CF-E697017A5807}" type="presParOf" srcId="{600AEAEE-2C6F-4EEE-8F71-A778427F6686}" destId="{15AC521A-DB88-42CC-A426-B9EB7A04DE7B}"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48D8A55F-ABE6-4EBD-AD95-2C846672B068}">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70B05F77-82E5-4E3A-9FDB-2D6C14903743}" type="parTrans" cxnId="{E69EB420-7282-4F33-AB12-83711D7F38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58BC6C3-970C-44D3-B68C-59EE6469ED75}" type="sibTrans" cxnId="{E69EB420-7282-4F33-AB12-83711D7F3890}">
      <dgm:prSet/>
      <dgm:spPr/>
      <dgm:t>
        <a:bodyPr/>
        <a:lstStyle/>
        <a:p>
          <a:endParaRPr lang="en-DE" sz="1200">
            <a:solidFill>
              <a:schemeClr val="bg1"/>
            </a:solidFill>
            <a:latin typeface="Avenir Next LT Pro" panose="020B0504020202020204" pitchFamily="34" charset="0"/>
          </a:endParaRPr>
        </a:p>
      </dgm:t>
    </dgm:pt>
    <dgm:pt modelId="{AE2878F7-09D9-436B-B92C-88C8EB9CA40A}">
      <dgm:prSet custT="1"/>
      <dgm:spPr>
        <a:solidFill>
          <a:srgbClr val="8FC0D1"/>
        </a:solidFill>
        <a:ln>
          <a:noFill/>
        </a:ln>
      </dgm:spPr>
      <dgm:t>
        <a:bodyPr/>
        <a:lstStyle/>
        <a:p>
          <a:r>
            <a:rPr lang="en-US" sz="1000" dirty="0">
              <a:solidFill>
                <a:schemeClr val="bg1"/>
              </a:solidFill>
              <a:latin typeface="Avenir Next LT Pro" panose="020B0504020202020204" pitchFamily="34" charset="0"/>
            </a:rPr>
            <a:t>Is that important for the academic evaluations?</a:t>
          </a:r>
          <a:endParaRPr lang="en-DE" sz="1000" dirty="0">
            <a:solidFill>
              <a:schemeClr val="bg1"/>
            </a:solidFill>
            <a:latin typeface="Avenir Next LT Pro" panose="020B0504020202020204" pitchFamily="34" charset="0"/>
          </a:endParaRPr>
        </a:p>
      </dgm:t>
    </dgm:pt>
    <dgm:pt modelId="{E08128A8-39D6-4F08-B9ED-6B52C975FC87}" type="parTrans" cxnId="{0DFEB82F-0123-4477-B64B-F17616EB2089}">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60FF2B-347D-45F7-8A6B-720538D2CC8D}" type="sibTrans" cxnId="{0DFEB82F-0123-4477-B64B-F17616EB2089}">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45D20A2E-38BB-434F-BC57-9091A6632FE2}">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85DD6516-274A-4257-B4AF-A0F7CC6B3EB1}" type="parTrans" cxnId="{76E58A11-DD12-46AD-AD8B-0099259D8816}">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7E6745AA-AABD-40F5-A7E7-4747D0702B45}" type="sibTrans" cxnId="{76E58A11-DD12-46AD-AD8B-0099259D8816}">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solidFill>
          <a:srgbClr val="D62828"/>
        </a:solidFill>
        <a:ln>
          <a:noFill/>
        </a:ln>
      </dgm:spPr>
      <dgm:t>
        <a:bodyPr/>
        <a:lstStyle/>
        <a:p>
          <a:r>
            <a:rPr lang="en-US" sz="1000" dirty="0">
              <a:solidFill>
                <a:schemeClr val="bg1"/>
              </a:solidFill>
              <a:latin typeface="Avenir Next LT Pro" panose="020B0504020202020204" pitchFamily="34" charset="0"/>
            </a:rPr>
            <a:t>Journal of Field Ornithology</a:t>
          </a:r>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solidFill>
                <a:schemeClr val="bg1"/>
              </a:solidFill>
              <a:latin typeface="Avenir Next LT Pro" panose="020B0504020202020204" pitchFamily="34" charset="0"/>
            </a:rPr>
            <a:t>Marine ornithology</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9F94E62F-DCC9-440C-AD1C-628401390151}">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541B813A-5CFD-41E1-97B1-7FB5361BA7B1}" type="parTrans" cxnId="{EEF6778E-D00E-4DCA-9069-7A40DFAB7931}">
      <dgm:prSet/>
      <dgm:spPr>
        <a:ln>
          <a:solidFill>
            <a:schemeClr val="bg1">
              <a:lumMod val="95000"/>
            </a:schemeClr>
          </a:solidFill>
        </a:ln>
      </dgm:spPr>
      <dgm:t>
        <a:bodyPr/>
        <a:lstStyle/>
        <a:p>
          <a:endParaRPr lang="en-DE">
            <a:solidFill>
              <a:schemeClr val="bg1"/>
            </a:solidFill>
            <a:latin typeface="Avenir Next LT Pro" panose="020B0504020202020204" pitchFamily="34" charset="0"/>
          </a:endParaRPr>
        </a:p>
      </dgm:t>
    </dgm:pt>
    <dgm:pt modelId="{6B98E469-1CC9-45E0-A657-36D03910F886}" type="sibTrans" cxnId="{EEF6778E-D00E-4DCA-9069-7A40DFAB7931}">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latin typeface="Avenir Next LT Pro" panose="020B0504020202020204" pitchFamily="34" charset="0"/>
            </a:rPr>
            <a:t>Journal of Ornithology</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latin typeface="Avenir Next LT Pro" panose="020B0504020202020204" pitchFamily="34" charset="0"/>
            </a:rPr>
            <a:t>Emu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22"/>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22"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22"/>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22"/>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22"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22"/>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22"/>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22" custScaleX="327634">
        <dgm:presLayoutVars>
          <dgm:chPref val="3"/>
        </dgm:presLayoutVars>
      </dgm:prSet>
      <dgm:spPr/>
    </dgm:pt>
    <dgm:pt modelId="{531CA2F8-74F7-4429-8FC1-0C4FAAD5EF97}" type="pres">
      <dgm:prSet presAssocID="{409D6F1A-630E-48A8-943A-63B761A4DAEE}" presName="rootConnector" presStyleLbl="node4" presStyleIdx="2" presStyleCnt="22"/>
      <dgm:spPr/>
    </dgm:pt>
    <dgm:pt modelId="{18740EE1-7DE1-4780-88E8-9540E5ED38D9}" type="pres">
      <dgm:prSet presAssocID="{409D6F1A-630E-48A8-943A-63B761A4DAEE}" presName="hierChild4" presStyleCnt="0"/>
      <dgm:spPr/>
    </dgm:pt>
    <dgm:pt modelId="{E7453A8F-B7F3-4261-8B57-8FE51914264D}" type="pres">
      <dgm:prSet presAssocID="{70B05F77-82E5-4E3A-9FDB-2D6C14903743}" presName="Name35" presStyleLbl="parChTrans1D4" presStyleIdx="3" presStyleCnt="22"/>
      <dgm:spPr/>
    </dgm:pt>
    <dgm:pt modelId="{600AEAEE-2C6F-4EEE-8F71-A778427F6686}" type="pres">
      <dgm:prSet presAssocID="{48D8A55F-ABE6-4EBD-AD95-2C846672B068}" presName="hierRoot2" presStyleCnt="0">
        <dgm:presLayoutVars>
          <dgm:hierBranch val="init"/>
        </dgm:presLayoutVars>
      </dgm:prSet>
      <dgm:spPr/>
    </dgm:pt>
    <dgm:pt modelId="{013A6EF0-210D-48DB-8B21-8B74DCD2BF1F}" type="pres">
      <dgm:prSet presAssocID="{48D8A55F-ABE6-4EBD-AD95-2C846672B068}" presName="rootComposite" presStyleCnt="0"/>
      <dgm:spPr/>
    </dgm:pt>
    <dgm:pt modelId="{B3B04F07-49CA-41E6-94F1-3E9591248811}" type="pres">
      <dgm:prSet presAssocID="{48D8A55F-ABE6-4EBD-AD95-2C846672B068}" presName="rootText" presStyleLbl="node4" presStyleIdx="3" presStyleCnt="22" custScaleX="63896" custScaleY="51117" custLinFactX="-135893" custLinFactNeighborX="-200000" custLinFactNeighborY="6562">
        <dgm:presLayoutVars>
          <dgm:chPref val="3"/>
        </dgm:presLayoutVars>
      </dgm:prSet>
      <dgm:spPr/>
    </dgm:pt>
    <dgm:pt modelId="{C1D67770-798D-4977-8965-8EC5213FB3E4}" type="pres">
      <dgm:prSet presAssocID="{48D8A55F-ABE6-4EBD-AD95-2C846672B068}" presName="rootConnector" presStyleLbl="node4" presStyleIdx="3" presStyleCnt="22"/>
      <dgm:spPr/>
    </dgm:pt>
    <dgm:pt modelId="{D13F0CE4-F037-40AC-BFA7-FF3AB8CD0A64}" type="pres">
      <dgm:prSet presAssocID="{48D8A55F-ABE6-4EBD-AD95-2C846672B068}" presName="hierChild4" presStyleCnt="0"/>
      <dgm:spPr/>
    </dgm:pt>
    <dgm:pt modelId="{B6ACE26F-A277-4EDD-9AC9-6C25316C914F}" type="pres">
      <dgm:prSet presAssocID="{E08128A8-39D6-4F08-B9ED-6B52C975FC87}" presName="Name37" presStyleLbl="parChTrans1D4" presStyleIdx="4" presStyleCnt="22"/>
      <dgm:spPr/>
    </dgm:pt>
    <dgm:pt modelId="{A787F78F-8920-41F0-BAFD-8BDD8A61A1EC}" type="pres">
      <dgm:prSet presAssocID="{AE2878F7-09D9-436B-B92C-88C8EB9CA40A}" presName="hierRoot2" presStyleCnt="0">
        <dgm:presLayoutVars>
          <dgm:hierBranch/>
        </dgm:presLayoutVars>
      </dgm:prSet>
      <dgm:spPr/>
    </dgm:pt>
    <dgm:pt modelId="{D08DC3E0-D9CD-4C71-8D94-3FF2DA499EAF}" type="pres">
      <dgm:prSet presAssocID="{AE2878F7-09D9-436B-B92C-88C8EB9CA40A}" presName="rootComposite" presStyleCnt="0"/>
      <dgm:spPr/>
    </dgm:pt>
    <dgm:pt modelId="{CC583CC2-C493-41F9-B0AA-B76AE801ECCB}" type="pres">
      <dgm:prSet presAssocID="{AE2878F7-09D9-436B-B92C-88C8EB9CA40A}" presName="rootText" presStyleLbl="node4" presStyleIdx="4" presStyleCnt="22" custScaleX="297055" custLinFactX="-175774" custLinFactNeighborX="-200000" custLinFactNeighborY="-828">
        <dgm:presLayoutVars>
          <dgm:chPref val="3"/>
        </dgm:presLayoutVars>
      </dgm:prSet>
      <dgm:spPr/>
    </dgm:pt>
    <dgm:pt modelId="{2E2B33F7-BE41-4349-9612-8DA84A9789CD}" type="pres">
      <dgm:prSet presAssocID="{AE2878F7-09D9-436B-B92C-88C8EB9CA40A}" presName="rootConnector" presStyleLbl="node4" presStyleIdx="4" presStyleCnt="22"/>
      <dgm:spPr/>
    </dgm:pt>
    <dgm:pt modelId="{7E999532-2274-44C2-ADCE-3B6EB980AB41}" type="pres">
      <dgm:prSet presAssocID="{AE2878F7-09D9-436B-B92C-88C8EB9CA40A}" presName="hierChild4" presStyleCnt="0"/>
      <dgm:spPr/>
    </dgm:pt>
    <dgm:pt modelId="{34CB9047-C60C-444D-94A0-62430F39B6AA}" type="pres">
      <dgm:prSet presAssocID="{F4D6D51A-BF9B-42EA-8B3F-090AAD0621C0}" presName="Name35" presStyleLbl="parChTrans1D4" presStyleIdx="5" presStyleCnt="22"/>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5" presStyleCnt="22"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5" presStyleCnt="22"/>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6" presStyleCnt="22"/>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6" presStyleCnt="22"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6" presStyleCnt="22"/>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7BC24A8B-129D-4418-A1FD-AC81463D29D2}" type="pres">
      <dgm:prSet presAssocID="{85DD6516-274A-4257-B4AF-A0F7CC6B3EB1}" presName="Name35" presStyleLbl="parChTrans1D4" presStyleIdx="7" presStyleCnt="22"/>
      <dgm:spPr/>
    </dgm:pt>
    <dgm:pt modelId="{729DE139-84DD-46E8-9246-5EC70CF7BBF2}" type="pres">
      <dgm:prSet presAssocID="{45D20A2E-38BB-434F-BC57-9091A6632FE2}" presName="hierRoot2" presStyleCnt="0">
        <dgm:presLayoutVars>
          <dgm:hierBranch val="init"/>
        </dgm:presLayoutVars>
      </dgm:prSet>
      <dgm:spPr/>
    </dgm:pt>
    <dgm:pt modelId="{137DB1F4-0FF0-4D1E-B040-9847D8DD5DDE}" type="pres">
      <dgm:prSet presAssocID="{45D20A2E-38BB-434F-BC57-9091A6632FE2}" presName="rootComposite" presStyleCnt="0"/>
      <dgm:spPr/>
    </dgm:pt>
    <dgm:pt modelId="{7F24A798-AA59-4A9B-8571-739BC4981450}" type="pres">
      <dgm:prSet presAssocID="{45D20A2E-38BB-434F-BC57-9091A6632FE2}" presName="rootText" presStyleLbl="node4" presStyleIdx="7" presStyleCnt="22" custScaleX="63896" custScaleY="51500" custLinFactX="-72264" custLinFactNeighborX="-100000" custLinFactNeighborY="7431">
        <dgm:presLayoutVars>
          <dgm:chPref val="3"/>
        </dgm:presLayoutVars>
      </dgm:prSet>
      <dgm:spPr/>
    </dgm:pt>
    <dgm:pt modelId="{BBAB0342-8332-4E1F-8A23-4998C41B9C1B}" type="pres">
      <dgm:prSet presAssocID="{45D20A2E-38BB-434F-BC57-9091A6632FE2}" presName="rootConnector" presStyleLbl="node4" presStyleIdx="7" presStyleCnt="22"/>
      <dgm:spPr/>
    </dgm:pt>
    <dgm:pt modelId="{6B231245-8112-46C6-9F1D-6E1542FDB3EA}" type="pres">
      <dgm:prSet presAssocID="{45D20A2E-38BB-434F-BC57-9091A6632FE2}" presName="hierChild4" presStyleCnt="0"/>
      <dgm:spPr/>
    </dgm:pt>
    <dgm:pt modelId="{BFA6BC55-54CE-4BDD-BC24-BB39B43B2170}" type="pres">
      <dgm:prSet presAssocID="{541B813A-5CFD-41E1-97B1-7FB5361BA7B1}" presName="Name37" presStyleLbl="parChTrans1D4" presStyleIdx="8" presStyleCnt="22"/>
      <dgm:spPr/>
    </dgm:pt>
    <dgm:pt modelId="{A562C6E2-BA99-4874-8245-CC6775B0A3B9}" type="pres">
      <dgm:prSet presAssocID="{9F94E62F-DCC9-440C-AD1C-628401390151}" presName="hierRoot2" presStyleCnt="0">
        <dgm:presLayoutVars>
          <dgm:hierBranch val="init"/>
        </dgm:presLayoutVars>
      </dgm:prSet>
      <dgm:spPr/>
    </dgm:pt>
    <dgm:pt modelId="{6ACB3691-0BBF-4364-A220-DB7611D551A9}" type="pres">
      <dgm:prSet presAssocID="{9F94E62F-DCC9-440C-AD1C-628401390151}" presName="rootComposite" presStyleCnt="0"/>
      <dgm:spPr/>
    </dgm:pt>
    <dgm:pt modelId="{11FFDFA8-F614-435A-AC5F-0D560102AB20}" type="pres">
      <dgm:prSet presAssocID="{9F94E62F-DCC9-440C-AD1C-628401390151}" presName="rootText" presStyleLbl="node4" presStyleIdx="8" presStyleCnt="22" custFlipHor="1" custScaleX="116835" custLinFactNeighborX="-97956" custLinFactNeighborY="-50457">
        <dgm:presLayoutVars>
          <dgm:chPref val="3"/>
        </dgm:presLayoutVars>
      </dgm:prSet>
      <dgm:spPr/>
    </dgm:pt>
    <dgm:pt modelId="{F3C1E3F9-87E1-4007-8CBE-FB1E698EBC0E}" type="pres">
      <dgm:prSet presAssocID="{9F94E62F-DCC9-440C-AD1C-628401390151}" presName="rootConnector" presStyleLbl="node4" presStyleIdx="8" presStyleCnt="22"/>
      <dgm:spPr/>
    </dgm:pt>
    <dgm:pt modelId="{CCC47369-1DF6-44E4-A979-9EB7A6167DBC}" type="pres">
      <dgm:prSet presAssocID="{9F94E62F-DCC9-440C-AD1C-628401390151}" presName="hierChild4" presStyleCnt="0"/>
      <dgm:spPr/>
    </dgm:pt>
    <dgm:pt modelId="{3044E901-0098-4FDE-A0A6-3A379A7DCC1C}" type="pres">
      <dgm:prSet presAssocID="{9F94E62F-DCC9-440C-AD1C-628401390151}" presName="hierChild5" presStyleCnt="0"/>
      <dgm:spPr/>
    </dgm:pt>
    <dgm:pt modelId="{55D7A2BC-9A7A-4D0C-9C8B-3196ACF4F76F}" type="pres">
      <dgm:prSet presAssocID="{45D20A2E-38BB-434F-BC57-9091A6632FE2}" presName="hierChild5" presStyleCnt="0"/>
      <dgm:spPr/>
    </dgm:pt>
    <dgm:pt modelId="{B676FF8B-D6C4-4EE0-A740-33B9B8947423}" type="pres">
      <dgm:prSet presAssocID="{AE2878F7-09D9-436B-B92C-88C8EB9CA40A}" presName="hierChild5" presStyleCnt="0"/>
      <dgm:spPr/>
    </dgm:pt>
    <dgm:pt modelId="{15AC521A-DB88-42CC-A426-B9EB7A04DE7B}" type="pres">
      <dgm:prSet presAssocID="{48D8A55F-ABE6-4EBD-AD95-2C846672B068}" presName="hierChild5" presStyleCnt="0"/>
      <dgm:spPr/>
    </dgm:pt>
    <dgm:pt modelId="{6A000612-3041-430E-BF37-BBC054AC6FAC}" type="pres">
      <dgm:prSet presAssocID="{9D3B7B74-B259-48BE-8406-3D8942D69EEE}" presName="Name35" presStyleLbl="parChTrans1D4" presStyleIdx="9" presStyleCnt="22"/>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9" presStyleCnt="22"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9" presStyleCnt="22"/>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10" presStyleCnt="22"/>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10" presStyleCnt="22"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10" presStyleCnt="22"/>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11" presStyleCnt="22"/>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11" presStyleCnt="22"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11" presStyleCnt="22"/>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12" presStyleCnt="22"/>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12" presStyleCnt="22"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12" presStyleCnt="22"/>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13" presStyleCnt="22"/>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13" presStyleCnt="22"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13" presStyleCnt="22"/>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4" presStyleCnt="22"/>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4" presStyleCnt="22"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4" presStyleCnt="22"/>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5" presStyleCnt="22"/>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5" presStyleCnt="22"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5" presStyleCnt="22"/>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6" presStyleCnt="22"/>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6" presStyleCnt="22" custScaleX="63285" custScaleY="44992">
        <dgm:presLayoutVars>
          <dgm:chPref val="3"/>
        </dgm:presLayoutVars>
      </dgm:prSet>
      <dgm:spPr/>
    </dgm:pt>
    <dgm:pt modelId="{DB75921C-E416-4625-8533-E4135AA2C096}" type="pres">
      <dgm:prSet presAssocID="{25AB8D05-4075-4B89-888B-1307C1FA94A6}" presName="rootConnector" presStyleLbl="node4" presStyleIdx="16" presStyleCnt="22"/>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7" presStyleCnt="22"/>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7" presStyleCnt="22" custScaleX="254668" custLinFactNeighborY="3768">
        <dgm:presLayoutVars>
          <dgm:chPref val="3"/>
        </dgm:presLayoutVars>
      </dgm:prSet>
      <dgm:spPr/>
    </dgm:pt>
    <dgm:pt modelId="{4F0CD0E1-3A72-4F8D-84CB-2F043B1A3E73}" type="pres">
      <dgm:prSet presAssocID="{48601B6B-28B6-4297-BD15-5AE4AD137273}" presName="rootConnector" presStyleLbl="node4" presStyleIdx="17" presStyleCnt="22"/>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8" presStyleCnt="22"/>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8" presStyleCnt="22" custScaleX="56135" custScaleY="44908">
        <dgm:presLayoutVars>
          <dgm:chPref val="3"/>
        </dgm:presLayoutVars>
      </dgm:prSet>
      <dgm:spPr/>
    </dgm:pt>
    <dgm:pt modelId="{863E0731-7F7B-4B33-94BB-A7456395BB38}" type="pres">
      <dgm:prSet presAssocID="{503EEEE3-504D-4D66-8564-9D4AD899828B}" presName="rootConnector" presStyleLbl="node4" presStyleIdx="18" presStyleCnt="22"/>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9" presStyleCnt="22"/>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9" presStyleCnt="22" custScaleX="131723" custScaleY="103945" custLinFactNeighborX="7283" custLinFactNeighborY="69028">
        <dgm:presLayoutVars>
          <dgm:chPref val="3"/>
        </dgm:presLayoutVars>
      </dgm:prSet>
      <dgm:spPr/>
    </dgm:pt>
    <dgm:pt modelId="{507A5EE8-A83B-4B6B-A4A5-18B098D1D3F0}" type="pres">
      <dgm:prSet presAssocID="{3029E9A3-9A8D-493D-8653-6F2D93176C10}" presName="rootConnector" presStyleLbl="node4" presStyleIdx="19" presStyleCnt="22"/>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20" presStyleCnt="22"/>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20" presStyleCnt="22" custScaleX="56135" custScaleY="45249">
        <dgm:presLayoutVars>
          <dgm:chPref val="3"/>
        </dgm:presLayoutVars>
      </dgm:prSet>
      <dgm:spPr/>
    </dgm:pt>
    <dgm:pt modelId="{CACDFCCC-4CD1-41E0-A5FA-E81587999C69}" type="pres">
      <dgm:prSet presAssocID="{2DDFB6AA-2196-44A7-A4C8-A07279FD38FC}" presName="rootConnector" presStyleLbl="node4" presStyleIdx="20" presStyleCnt="22"/>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21" presStyleCnt="22"/>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21" presStyleCnt="22"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21" presStyleCnt="22"/>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76E58A11-DD12-46AD-AD8B-0099259D8816}" srcId="{AE2878F7-09D9-436B-B92C-88C8EB9CA40A}" destId="{45D20A2E-38BB-434F-BC57-9091A6632FE2}" srcOrd="1" destOrd="0" parTransId="{85DD6516-274A-4257-B4AF-A0F7CC6B3EB1}" sibTransId="{7E6745AA-AABD-40F5-A7E7-4747D0702B45}"/>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E69EB420-7282-4F33-AB12-83711D7F3890}" srcId="{409D6F1A-630E-48A8-943A-63B761A4DAEE}" destId="{48D8A55F-ABE6-4EBD-AD95-2C846672B068}" srcOrd="0" destOrd="0" parTransId="{70B05F77-82E5-4E3A-9FDB-2D6C14903743}" sibTransId="{B58BC6C3-970C-44D3-B68C-59EE6469ED75}"/>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0DFEB82F-0123-4477-B64B-F17616EB2089}" srcId="{48D8A55F-ABE6-4EBD-AD95-2C846672B068}" destId="{AE2878F7-09D9-436B-B92C-88C8EB9CA40A}" srcOrd="0" destOrd="0" parTransId="{E08128A8-39D6-4F08-B9ED-6B52C975FC87}" sibTransId="{0E60FF2B-347D-45F7-8A6B-720538D2CC8D}"/>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E8BB2160-8B7A-41C5-87D9-D42B23EAD605}" type="presOf" srcId="{BAD4F275-8BB2-45BA-A6FD-35E970C0E800}" destId="{8866EF32-0A42-4F7C-B6BE-A8E8541744C9}" srcOrd="1"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EF0BDC64-21CC-4DEB-A28B-449447CF72A5}" type="presOf" srcId="{1DB2D6B3-86C7-4C21-BAC6-B7ABD81D97D8}" destId="{DAFDF315-028F-44E9-9EEC-53E37E22DD00}" srcOrd="0" destOrd="0" presId="urn:microsoft.com/office/officeart/2005/8/layout/orgChart1"/>
    <dgm:cxn modelId="{B8ACFC45-0855-4094-8AE9-F8EB9741D601}" type="presOf" srcId="{E08128A8-39D6-4F08-B9ED-6B52C975FC87}" destId="{B6ACE26F-A277-4EDD-9AC9-6C25316C914F}" srcOrd="0" destOrd="0" presId="urn:microsoft.com/office/officeart/2005/8/layout/orgChart1"/>
    <dgm:cxn modelId="{E99BBF46-F3B3-43F0-A5D6-73B545C5892C}" type="presOf" srcId="{AE2878F7-09D9-436B-B92C-88C8EB9CA40A}" destId="{CC583CC2-C493-41F9-B0AA-B76AE801ECCB}" srcOrd="0" destOrd="0" presId="urn:microsoft.com/office/officeart/2005/8/layout/orgChart1"/>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7A12C774-2604-46E9-8EC5-3B17C6339AFC}" type="presOf" srcId="{70B05F77-82E5-4E3A-9FDB-2D6C14903743}" destId="{E7453A8F-B7F3-4261-8B57-8FE51914264D}" srcOrd="0" destOrd="0" presId="urn:microsoft.com/office/officeart/2005/8/layout/orgChart1"/>
    <dgm:cxn modelId="{BEF82275-CA20-4FA1-B0C8-399BE424A6E4}" type="presOf" srcId="{9F94E62F-DCC9-440C-AD1C-628401390151}" destId="{11FFDFA8-F614-435A-AC5F-0D560102AB20}"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AE2878F7-09D9-436B-B92C-88C8EB9CA40A}"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675E1C87-5184-41BA-874A-3CF1D0EBB5EE}" type="presOf" srcId="{AE2878F7-09D9-436B-B92C-88C8EB9CA40A}" destId="{2E2B33F7-BE41-4349-9612-8DA84A9789CD}" srcOrd="1" destOrd="0" presId="urn:microsoft.com/office/officeart/2005/8/layout/orgChart1"/>
    <dgm:cxn modelId="{016D3C88-C87F-4489-9922-08B7F1BC2744}" type="presOf" srcId="{9F94E62F-DCC9-440C-AD1C-628401390151}" destId="{F3C1E3F9-87E1-4007-8CBE-FB1E698EBC0E}" srcOrd="1"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EEF6778E-D00E-4DCA-9069-7A40DFAB7931}" srcId="{45D20A2E-38BB-434F-BC57-9091A6632FE2}" destId="{9F94E62F-DCC9-440C-AD1C-628401390151}" srcOrd="0" destOrd="0" parTransId="{541B813A-5CFD-41E1-97B1-7FB5361BA7B1}" sibTransId="{6B98E469-1CC9-45E0-A657-36D03910F886}"/>
    <dgm:cxn modelId="{9402F38F-E348-4580-BE65-BE6E3E831CA1}" srcId="{0378092D-0CC4-45AA-AAED-7975FAD7E739}" destId="{53B3FEAD-5FF2-4B4C-B22B-A6AB86A903B7}" srcOrd="0" destOrd="0" parTransId="{F885520B-6345-4647-92D0-BCFEC329FEB7}" sibTransId="{B7AD54F9-1E95-4B17-8D98-38F0959ECBFC}"/>
    <dgm:cxn modelId="{6EADE090-185F-430E-A1D7-1A9A5F29AA11}" type="presOf" srcId="{48D8A55F-ABE6-4EBD-AD95-2C846672B068}" destId="{B3B04F07-49CA-41E6-94F1-3E9591248811}" srcOrd="0" destOrd="0" presId="urn:microsoft.com/office/officeart/2005/8/layout/orgChart1"/>
    <dgm:cxn modelId="{3D47C497-4B70-463B-87AD-5BAFCFE4C13B}" type="presOf" srcId="{8BA35ABF-4B78-4B91-9D91-5468B0361F13}" destId="{FAD43AB7-4A62-46F0-BF71-B4CC73350B5C}" srcOrd="1" destOrd="0" presId="urn:microsoft.com/office/officeart/2005/8/layout/orgChart1"/>
    <dgm:cxn modelId="{DB91689B-2A82-45FF-848C-BA8789B94942}" type="presOf" srcId="{48D8A55F-ABE6-4EBD-AD95-2C846672B068}" destId="{C1D67770-798D-4977-8965-8EC5213FB3E4}" srcOrd="1" destOrd="0" presId="urn:microsoft.com/office/officeart/2005/8/layout/orgChart1"/>
    <dgm:cxn modelId="{BA723F9C-9440-4421-BA3E-3C457931F915}" type="presOf" srcId="{18BC4280-0F45-4AD5-A788-0A8B65D8FDE8}" destId="{9C7592F0-7109-40B5-9D24-5DB840B90002}" srcOrd="1" destOrd="0" presId="urn:microsoft.com/office/officeart/2005/8/layout/orgChart1"/>
    <dgm:cxn modelId="{AF44689D-81F8-4EB8-B663-09FED11A06DE}" type="presOf" srcId="{8BA35ABF-4B78-4B91-9D91-5468B0361F13}" destId="{0F2E2965-208E-47BA-83E3-5E236D89FDBF}" srcOrd="0"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550B43BB-E10A-4D6E-A764-BB079FB2C734}" type="presOf" srcId="{F4D6D51A-BF9B-42EA-8B3F-090AAD0621C0}" destId="{34CB9047-C60C-444D-94A0-62430F39B6AA}"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BB9065C5-6768-441D-A2FE-BF696614824A}" type="presOf" srcId="{541B813A-5CFD-41E1-97B1-7FB5361BA7B1}" destId="{BFA6BC55-54CE-4BDD-BC24-BB39B43B2170}" srcOrd="0"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4F2ED4C7-E9CE-487D-9202-FB06AF668098}" type="presOf" srcId="{BAD4F275-8BB2-45BA-A6FD-35E970C0E800}" destId="{AE4472AA-3A1C-4975-B386-7A9D9DC052D9}" srcOrd="0" destOrd="0" presId="urn:microsoft.com/office/officeart/2005/8/layout/orgChart1"/>
    <dgm:cxn modelId="{84DD05CC-E01B-4F7C-B968-16CD63EB353F}" type="presOf" srcId="{454C330A-9150-4A29-8464-B539C6AFE043}" destId="{ACE594ED-60EF-433F-81E6-78010CF1E64D}" srcOrd="1"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D45D35D2-D8E2-4A70-99DF-266357FC9906}" type="presOf" srcId="{45D20A2E-38BB-434F-BC57-9091A6632FE2}" destId="{7F24A798-AA59-4A9B-8571-739BC4981450}" srcOrd="0" destOrd="0" presId="urn:microsoft.com/office/officeart/2005/8/layout/orgChart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069ABCEA-63DF-4DC4-B2D2-919DB39329AE}" type="presOf" srcId="{45D20A2E-38BB-434F-BC57-9091A6632FE2}" destId="{BBAB0342-8332-4E1F-8A23-4998C41B9C1B}" srcOrd="1"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97773AF8-EFB5-44C3-BB14-2CD148B3BBDC}" type="presOf" srcId="{85DD6516-274A-4257-B4AF-A0F7CC6B3EB1}" destId="{7BC24A8B-129D-4418-A1FD-AC81463D29D2}"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37306941-C2AA-4280-ABFE-D0CB658C5C77}" type="presParOf" srcId="{18740EE1-7DE1-4780-88E8-9540E5ED38D9}" destId="{E7453A8F-B7F3-4261-8B57-8FE51914264D}" srcOrd="0" destOrd="0" presId="urn:microsoft.com/office/officeart/2005/8/layout/orgChart1"/>
    <dgm:cxn modelId="{A71C5E19-F83E-4C86-ABC2-E0A7834272AB}" type="presParOf" srcId="{18740EE1-7DE1-4780-88E8-9540E5ED38D9}" destId="{600AEAEE-2C6F-4EEE-8F71-A778427F6686}" srcOrd="1" destOrd="0" presId="urn:microsoft.com/office/officeart/2005/8/layout/orgChart1"/>
    <dgm:cxn modelId="{C125314A-B2F9-41C8-B7A0-2995A9E84EFB}" type="presParOf" srcId="{600AEAEE-2C6F-4EEE-8F71-A778427F6686}" destId="{013A6EF0-210D-48DB-8B21-8B74DCD2BF1F}" srcOrd="0" destOrd="0" presId="urn:microsoft.com/office/officeart/2005/8/layout/orgChart1"/>
    <dgm:cxn modelId="{371C32DB-22E2-4CA6-813A-EA84182966DE}" type="presParOf" srcId="{013A6EF0-210D-48DB-8B21-8B74DCD2BF1F}" destId="{B3B04F07-49CA-41E6-94F1-3E9591248811}" srcOrd="0" destOrd="0" presId="urn:microsoft.com/office/officeart/2005/8/layout/orgChart1"/>
    <dgm:cxn modelId="{750A0622-C454-43BB-B651-5DABA5766F64}" type="presParOf" srcId="{013A6EF0-210D-48DB-8B21-8B74DCD2BF1F}" destId="{C1D67770-798D-4977-8965-8EC5213FB3E4}" srcOrd="1" destOrd="0" presId="urn:microsoft.com/office/officeart/2005/8/layout/orgChart1"/>
    <dgm:cxn modelId="{9851EA1B-C20C-47FB-8A55-547DEDEDEBCD}" type="presParOf" srcId="{600AEAEE-2C6F-4EEE-8F71-A778427F6686}" destId="{D13F0CE4-F037-40AC-BFA7-FF3AB8CD0A64}" srcOrd="1" destOrd="0" presId="urn:microsoft.com/office/officeart/2005/8/layout/orgChart1"/>
    <dgm:cxn modelId="{99D863F9-85C4-4859-BB2A-A8AD6D30A627}" type="presParOf" srcId="{D13F0CE4-F037-40AC-BFA7-FF3AB8CD0A64}" destId="{B6ACE26F-A277-4EDD-9AC9-6C25316C914F}" srcOrd="0" destOrd="0" presId="urn:microsoft.com/office/officeart/2005/8/layout/orgChart1"/>
    <dgm:cxn modelId="{6F602552-D7F4-457E-A6DD-2B44893B5DA2}" type="presParOf" srcId="{D13F0CE4-F037-40AC-BFA7-FF3AB8CD0A64}" destId="{A787F78F-8920-41F0-BAFD-8BDD8A61A1EC}" srcOrd="1" destOrd="0" presId="urn:microsoft.com/office/officeart/2005/8/layout/orgChart1"/>
    <dgm:cxn modelId="{10EB8C42-74F2-40A7-A5B6-621746A622EC}" type="presParOf" srcId="{A787F78F-8920-41F0-BAFD-8BDD8A61A1EC}" destId="{D08DC3E0-D9CD-4C71-8D94-3FF2DA499EAF}" srcOrd="0" destOrd="0" presId="urn:microsoft.com/office/officeart/2005/8/layout/orgChart1"/>
    <dgm:cxn modelId="{71AC7427-69D0-421A-B0E8-85130C59D7FB}" type="presParOf" srcId="{D08DC3E0-D9CD-4C71-8D94-3FF2DA499EAF}" destId="{CC583CC2-C493-41F9-B0AA-B76AE801ECCB}" srcOrd="0" destOrd="0" presId="urn:microsoft.com/office/officeart/2005/8/layout/orgChart1"/>
    <dgm:cxn modelId="{84562620-8B74-450B-B474-3AFEAA595DAF}" type="presParOf" srcId="{D08DC3E0-D9CD-4C71-8D94-3FF2DA499EAF}" destId="{2E2B33F7-BE41-4349-9612-8DA84A9789CD}" srcOrd="1" destOrd="0" presId="urn:microsoft.com/office/officeart/2005/8/layout/orgChart1"/>
    <dgm:cxn modelId="{6E380FA2-F577-4B4F-803B-BD634638E573}" type="presParOf" srcId="{A787F78F-8920-41F0-BAFD-8BDD8A61A1EC}" destId="{7E999532-2274-44C2-ADCE-3B6EB980AB41}" srcOrd="1" destOrd="0" presId="urn:microsoft.com/office/officeart/2005/8/layout/orgChart1"/>
    <dgm:cxn modelId="{B56A1C2A-566F-4F8B-A9B7-4799DAD7285C}" type="presParOf" srcId="{7E999532-2274-44C2-ADCE-3B6EB980AB41}" destId="{34CB9047-C60C-444D-94A0-62430F39B6AA}" srcOrd="0" destOrd="0" presId="urn:microsoft.com/office/officeart/2005/8/layout/orgChart1"/>
    <dgm:cxn modelId="{49FF2C6D-C644-4B4A-910E-4BD4029B81B1}" type="presParOf" srcId="{7E999532-2274-44C2-ADCE-3B6EB980AB41}" destId="{F6FD4395-4A4C-485A-8DEE-6CE2CA732DD7}" srcOrd="1" destOrd="0" presId="urn:microsoft.com/office/officeart/2005/8/layout/orgChart1"/>
    <dgm:cxn modelId="{2D3D09BE-6918-4C03-B226-5F8DB90B1531}" type="presParOf" srcId="{F6FD4395-4A4C-485A-8DEE-6CE2CA732DD7}" destId="{127C8404-5AAA-42C9-99CD-FA3283BB09DF}" srcOrd="0" destOrd="0" presId="urn:microsoft.com/office/officeart/2005/8/layout/orgChart1"/>
    <dgm:cxn modelId="{ABC91643-34B8-4506-B082-427278AAA75C}" type="presParOf" srcId="{127C8404-5AAA-42C9-99CD-FA3283BB09DF}" destId="{0F2E2965-208E-47BA-83E3-5E236D89FDBF}" srcOrd="0" destOrd="0" presId="urn:microsoft.com/office/officeart/2005/8/layout/orgChart1"/>
    <dgm:cxn modelId="{BF761049-6298-483F-8CE0-13A2CE26624B}" type="presParOf" srcId="{127C8404-5AAA-42C9-99CD-FA3283BB09DF}" destId="{FAD43AB7-4A62-46F0-BF71-B4CC73350B5C}" srcOrd="1" destOrd="0" presId="urn:microsoft.com/office/officeart/2005/8/layout/orgChart1"/>
    <dgm:cxn modelId="{C60A38F8-13A4-43D9-8868-472077F549C8}" type="presParOf" srcId="{F6FD4395-4A4C-485A-8DEE-6CE2CA732DD7}" destId="{FBE2149E-E2B4-4660-9D21-C2AD89731433}" srcOrd="1" destOrd="0" presId="urn:microsoft.com/office/officeart/2005/8/layout/orgChart1"/>
    <dgm:cxn modelId="{7E5FCCE1-DF18-4652-ADC0-B31EB1A6A7CC}" type="presParOf" srcId="{FBE2149E-E2B4-4660-9D21-C2AD89731433}" destId="{DAFDF315-028F-44E9-9EEC-53E37E22DD00}" srcOrd="0" destOrd="0" presId="urn:microsoft.com/office/officeart/2005/8/layout/orgChart1"/>
    <dgm:cxn modelId="{2B842FA0-501D-4992-822A-40D2AFA3E8B8}" type="presParOf" srcId="{FBE2149E-E2B4-4660-9D21-C2AD89731433}" destId="{B1AD1ADC-805D-4066-8BD7-27AF737833C4}" srcOrd="1" destOrd="0" presId="urn:microsoft.com/office/officeart/2005/8/layout/orgChart1"/>
    <dgm:cxn modelId="{FBE0A505-7FB0-45B2-95BB-49E8B0726E40}" type="presParOf" srcId="{B1AD1ADC-805D-4066-8BD7-27AF737833C4}" destId="{AA56B6F2-DA42-4DE5-8C94-B10454A263D9}" srcOrd="0" destOrd="0" presId="urn:microsoft.com/office/officeart/2005/8/layout/orgChart1"/>
    <dgm:cxn modelId="{E3F68714-9415-4715-B65E-AC98ED7A571C}" type="presParOf" srcId="{AA56B6F2-DA42-4DE5-8C94-B10454A263D9}" destId="{AE4472AA-3A1C-4975-B386-7A9D9DC052D9}" srcOrd="0" destOrd="0" presId="urn:microsoft.com/office/officeart/2005/8/layout/orgChart1"/>
    <dgm:cxn modelId="{4603F2E5-9374-441C-AA3C-0C7670952A16}" type="presParOf" srcId="{AA56B6F2-DA42-4DE5-8C94-B10454A263D9}" destId="{8866EF32-0A42-4F7C-B6BE-A8E8541744C9}" srcOrd="1" destOrd="0" presId="urn:microsoft.com/office/officeart/2005/8/layout/orgChart1"/>
    <dgm:cxn modelId="{763CBEB7-0416-45D0-8F89-E867635E079D}" type="presParOf" srcId="{B1AD1ADC-805D-4066-8BD7-27AF737833C4}" destId="{29CB08DC-78F3-4270-8615-041056D301B0}" srcOrd="1" destOrd="0" presId="urn:microsoft.com/office/officeart/2005/8/layout/orgChart1"/>
    <dgm:cxn modelId="{D41A8363-5EEA-4840-8A53-F84E1E7C1E30}" type="presParOf" srcId="{B1AD1ADC-805D-4066-8BD7-27AF737833C4}" destId="{EA3B4B2A-9293-40C4-BE70-EE677891FBD0}" srcOrd="2" destOrd="0" presId="urn:microsoft.com/office/officeart/2005/8/layout/orgChart1"/>
    <dgm:cxn modelId="{A83543DA-C96F-4B2C-B5AF-7B13B1ED2942}" type="presParOf" srcId="{F6FD4395-4A4C-485A-8DEE-6CE2CA732DD7}" destId="{5E5226FD-280D-4648-87F3-03CD8DC5F3B7}" srcOrd="2" destOrd="0" presId="urn:microsoft.com/office/officeart/2005/8/layout/orgChart1"/>
    <dgm:cxn modelId="{5C4D6433-53E3-4B11-BE58-23A58CD6DD90}" type="presParOf" srcId="{7E999532-2274-44C2-ADCE-3B6EB980AB41}" destId="{7BC24A8B-129D-4418-A1FD-AC81463D29D2}" srcOrd="2" destOrd="0" presId="urn:microsoft.com/office/officeart/2005/8/layout/orgChart1"/>
    <dgm:cxn modelId="{FBAD9B47-A915-49F4-A28F-715943C771FB}" type="presParOf" srcId="{7E999532-2274-44C2-ADCE-3B6EB980AB41}" destId="{729DE139-84DD-46E8-9246-5EC70CF7BBF2}" srcOrd="3" destOrd="0" presId="urn:microsoft.com/office/officeart/2005/8/layout/orgChart1"/>
    <dgm:cxn modelId="{B0BA8B6D-7088-427C-8566-62778B19FAB1}" type="presParOf" srcId="{729DE139-84DD-46E8-9246-5EC70CF7BBF2}" destId="{137DB1F4-0FF0-4D1E-B040-9847D8DD5DDE}" srcOrd="0" destOrd="0" presId="urn:microsoft.com/office/officeart/2005/8/layout/orgChart1"/>
    <dgm:cxn modelId="{A3B13CA4-1B41-427F-9028-A3D5BDDFBE38}" type="presParOf" srcId="{137DB1F4-0FF0-4D1E-B040-9847D8DD5DDE}" destId="{7F24A798-AA59-4A9B-8571-739BC4981450}" srcOrd="0" destOrd="0" presId="urn:microsoft.com/office/officeart/2005/8/layout/orgChart1"/>
    <dgm:cxn modelId="{B277286E-D764-4AC0-BDFF-7D21DD5F8A70}" type="presParOf" srcId="{137DB1F4-0FF0-4D1E-B040-9847D8DD5DDE}" destId="{BBAB0342-8332-4E1F-8A23-4998C41B9C1B}" srcOrd="1" destOrd="0" presId="urn:microsoft.com/office/officeart/2005/8/layout/orgChart1"/>
    <dgm:cxn modelId="{E711906E-B3B0-4C8C-937D-3644AC7CBEF6}" type="presParOf" srcId="{729DE139-84DD-46E8-9246-5EC70CF7BBF2}" destId="{6B231245-8112-46C6-9F1D-6E1542FDB3EA}" srcOrd="1" destOrd="0" presId="urn:microsoft.com/office/officeart/2005/8/layout/orgChart1"/>
    <dgm:cxn modelId="{FFD14983-C87C-4EAF-AB94-677C87E00808}" type="presParOf" srcId="{6B231245-8112-46C6-9F1D-6E1542FDB3EA}" destId="{BFA6BC55-54CE-4BDD-BC24-BB39B43B2170}" srcOrd="0" destOrd="0" presId="urn:microsoft.com/office/officeart/2005/8/layout/orgChart1"/>
    <dgm:cxn modelId="{5A3D23AC-BD84-463C-8BCC-FA6ED389FEBC}" type="presParOf" srcId="{6B231245-8112-46C6-9F1D-6E1542FDB3EA}" destId="{A562C6E2-BA99-4874-8245-CC6775B0A3B9}" srcOrd="1" destOrd="0" presId="urn:microsoft.com/office/officeart/2005/8/layout/orgChart1"/>
    <dgm:cxn modelId="{740EA715-D5B2-49BC-8A1B-597A2833FFE1}" type="presParOf" srcId="{A562C6E2-BA99-4874-8245-CC6775B0A3B9}" destId="{6ACB3691-0BBF-4364-A220-DB7611D551A9}" srcOrd="0" destOrd="0" presId="urn:microsoft.com/office/officeart/2005/8/layout/orgChart1"/>
    <dgm:cxn modelId="{A5B05F28-D965-4B92-B955-1A5075E5C473}" type="presParOf" srcId="{6ACB3691-0BBF-4364-A220-DB7611D551A9}" destId="{11FFDFA8-F614-435A-AC5F-0D560102AB20}" srcOrd="0" destOrd="0" presId="urn:microsoft.com/office/officeart/2005/8/layout/orgChart1"/>
    <dgm:cxn modelId="{A4BD0208-73FB-40D8-A18F-FCAB4B736F2A}" type="presParOf" srcId="{6ACB3691-0BBF-4364-A220-DB7611D551A9}" destId="{F3C1E3F9-87E1-4007-8CBE-FB1E698EBC0E}" srcOrd="1" destOrd="0" presId="urn:microsoft.com/office/officeart/2005/8/layout/orgChart1"/>
    <dgm:cxn modelId="{DDB33A56-BF93-4247-95A8-E016DA60E630}" type="presParOf" srcId="{A562C6E2-BA99-4874-8245-CC6775B0A3B9}" destId="{CCC47369-1DF6-44E4-A979-9EB7A6167DBC}" srcOrd="1" destOrd="0" presId="urn:microsoft.com/office/officeart/2005/8/layout/orgChart1"/>
    <dgm:cxn modelId="{42E31E73-802C-4E22-AED3-D8192F59E819}" type="presParOf" srcId="{A562C6E2-BA99-4874-8245-CC6775B0A3B9}" destId="{3044E901-0098-4FDE-A0A6-3A379A7DCC1C}" srcOrd="2" destOrd="0" presId="urn:microsoft.com/office/officeart/2005/8/layout/orgChart1"/>
    <dgm:cxn modelId="{4703E9DE-A7BB-4198-A58B-0ED8117D776A}" type="presParOf" srcId="{729DE139-84DD-46E8-9246-5EC70CF7BBF2}" destId="{55D7A2BC-9A7A-4D0C-9C8B-3196ACF4F76F}" srcOrd="2" destOrd="0" presId="urn:microsoft.com/office/officeart/2005/8/layout/orgChart1"/>
    <dgm:cxn modelId="{4D8ED1AB-2C0D-4CB9-9162-E5F08011D9FA}" type="presParOf" srcId="{A787F78F-8920-41F0-BAFD-8BDD8A61A1EC}" destId="{B676FF8B-D6C4-4EE0-A740-33B9B8947423}" srcOrd="2" destOrd="0" presId="urn:microsoft.com/office/officeart/2005/8/layout/orgChart1"/>
    <dgm:cxn modelId="{F64F77B7-083C-46A9-A6CF-E697017A5807}" type="presParOf" srcId="{600AEAEE-2C6F-4EEE-8F71-A778427F6686}" destId="{15AC521A-DB88-42CC-A426-B9EB7A04DE7B}"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9152658"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8001815"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9262541"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717596"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7718683" y="3426150"/>
          <a:ext cx="158742" cy="823875"/>
        </a:xfrm>
        <a:custGeom>
          <a:avLst/>
          <a:gdLst/>
          <a:ahLst/>
          <a:cxnLst/>
          <a:rect l="0" t="0" r="0" b="0"/>
          <a:pathLst>
            <a:path>
              <a:moveTo>
                <a:pt x="0" y="0"/>
              </a:moveTo>
              <a:lnTo>
                <a:pt x="0" y="823875"/>
              </a:lnTo>
              <a:lnTo>
                <a:pt x="158742" y="82387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945667"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671876"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591359"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567638"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316361"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316361"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305329"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936339"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890619"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468209" y="3951690"/>
          <a:ext cx="1468129" cy="245620"/>
        </a:xfrm>
        <a:custGeom>
          <a:avLst/>
          <a:gdLst/>
          <a:ahLst/>
          <a:cxnLst/>
          <a:rect l="0" t="0" r="0" b="0"/>
          <a:pathLst>
            <a:path>
              <a:moveTo>
                <a:pt x="0" y="0"/>
              </a:moveTo>
              <a:lnTo>
                <a:pt x="0" y="139477"/>
              </a:lnTo>
              <a:lnTo>
                <a:pt x="1468129" y="139477"/>
              </a:lnTo>
              <a:lnTo>
                <a:pt x="146812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BFA6BC55-54CE-4BDD-BC24-BB39B43B2170}">
      <dsp:nvSpPr>
        <dsp:cNvPr id="0" name=""/>
        <dsp:cNvSpPr/>
      </dsp:nvSpPr>
      <dsp:spPr>
        <a:xfrm>
          <a:off x="1597073" y="5650224"/>
          <a:ext cx="848057" cy="172416"/>
        </a:xfrm>
        <a:custGeom>
          <a:avLst/>
          <a:gdLst/>
          <a:ahLst/>
          <a:cxnLst/>
          <a:rect l="0" t="0" r="0" b="0"/>
          <a:pathLst>
            <a:path>
              <a:moveTo>
                <a:pt x="0" y="0"/>
              </a:moveTo>
              <a:lnTo>
                <a:pt x="0" y="172416"/>
              </a:lnTo>
              <a:lnTo>
                <a:pt x="848057" y="17241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BC24A8B-129D-4418-A1FD-AC81463D29D2}">
      <dsp:nvSpPr>
        <dsp:cNvPr id="0" name=""/>
        <dsp:cNvSpPr/>
      </dsp:nvSpPr>
      <dsp:spPr>
        <a:xfrm>
          <a:off x="1501446" y="5135889"/>
          <a:ext cx="353994" cy="254031"/>
        </a:xfrm>
        <a:custGeom>
          <a:avLst/>
          <a:gdLst/>
          <a:ahLst/>
          <a:cxnLst/>
          <a:rect l="0" t="0" r="0" b="0"/>
          <a:pathLst>
            <a:path>
              <a:moveTo>
                <a:pt x="0" y="0"/>
              </a:moveTo>
              <a:lnTo>
                <a:pt x="0" y="147887"/>
              </a:lnTo>
              <a:lnTo>
                <a:pt x="353994" y="147887"/>
              </a:lnTo>
              <a:lnTo>
                <a:pt x="353994" y="2540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5684210"/>
          <a:ext cx="500714" cy="561083"/>
        </a:xfrm>
        <a:custGeom>
          <a:avLst/>
          <a:gdLst/>
          <a:ahLst/>
          <a:cxnLst/>
          <a:rect l="0" t="0" r="0" b="0"/>
          <a:pathLst>
            <a:path>
              <a:moveTo>
                <a:pt x="0" y="0"/>
              </a:moveTo>
              <a:lnTo>
                <a:pt x="0" y="561083"/>
              </a:lnTo>
              <a:lnTo>
                <a:pt x="500714"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4CB9047-C60C-444D-94A0-62430F39B6AA}">
      <dsp:nvSpPr>
        <dsp:cNvPr id="0" name=""/>
        <dsp:cNvSpPr/>
      </dsp:nvSpPr>
      <dsp:spPr>
        <a:xfrm>
          <a:off x="323357" y="5135889"/>
          <a:ext cx="1178088" cy="260864"/>
        </a:xfrm>
        <a:custGeom>
          <a:avLst/>
          <a:gdLst/>
          <a:ahLst/>
          <a:cxnLst/>
          <a:rect l="0" t="0" r="0" b="0"/>
          <a:pathLst>
            <a:path>
              <a:moveTo>
                <a:pt x="1178088" y="0"/>
              </a:moveTo>
              <a:lnTo>
                <a:pt x="1178088" y="154721"/>
              </a:lnTo>
              <a:lnTo>
                <a:pt x="0" y="154721"/>
              </a:lnTo>
              <a:lnTo>
                <a:pt x="0" y="26086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B6ACE26F-A277-4EDD-9AC9-6C25316C914F}">
      <dsp:nvSpPr>
        <dsp:cNvPr id="0" name=""/>
        <dsp:cNvSpPr/>
      </dsp:nvSpPr>
      <dsp:spPr>
        <a:xfrm>
          <a:off x="322958" y="4455511"/>
          <a:ext cx="1178487" cy="174934"/>
        </a:xfrm>
        <a:custGeom>
          <a:avLst/>
          <a:gdLst/>
          <a:ahLst/>
          <a:cxnLst/>
          <a:rect l="0" t="0" r="0" b="0"/>
          <a:pathLst>
            <a:path>
              <a:moveTo>
                <a:pt x="0" y="0"/>
              </a:moveTo>
              <a:lnTo>
                <a:pt x="0" y="68790"/>
              </a:lnTo>
              <a:lnTo>
                <a:pt x="1178487" y="68790"/>
              </a:lnTo>
              <a:lnTo>
                <a:pt x="1178487" y="17493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E7453A8F-B7F3-4261-8B57-8FE51914264D}">
      <dsp:nvSpPr>
        <dsp:cNvPr id="0" name=""/>
        <dsp:cNvSpPr/>
      </dsp:nvSpPr>
      <dsp:spPr>
        <a:xfrm>
          <a:off x="322958" y="3951690"/>
          <a:ext cx="4145251" cy="245453"/>
        </a:xfrm>
        <a:custGeom>
          <a:avLst/>
          <a:gdLst/>
          <a:ahLst/>
          <a:cxnLst/>
          <a:rect l="0" t="0" r="0" b="0"/>
          <a:pathLst>
            <a:path>
              <a:moveTo>
                <a:pt x="4145251" y="0"/>
              </a:moveTo>
              <a:lnTo>
                <a:pt x="4145251" y="139310"/>
              </a:lnTo>
              <a:lnTo>
                <a:pt x="0" y="139310"/>
              </a:lnTo>
              <a:lnTo>
                <a:pt x="0" y="24545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422489"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422489"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468209"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545639"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591359"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816195"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816195" y="3416"/>
        <a:ext cx="4371239" cy="637652"/>
      </dsp:txXfrm>
    </dsp:sp>
    <dsp:sp modelId="{51F19E55-1769-4C31-8715-4243A74A312F}">
      <dsp:nvSpPr>
        <dsp:cNvPr id="0" name=""/>
        <dsp:cNvSpPr/>
      </dsp:nvSpPr>
      <dsp:spPr>
        <a:xfrm>
          <a:off x="6268400"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268400" y="853355"/>
        <a:ext cx="645916" cy="258367"/>
      </dsp:txXfrm>
    </dsp:sp>
    <dsp:sp modelId="{6AC3D21D-DCAA-4608-A8AA-769B48F400CF}">
      <dsp:nvSpPr>
        <dsp:cNvPr id="0" name=""/>
        <dsp:cNvSpPr/>
      </dsp:nvSpPr>
      <dsp:spPr>
        <a:xfrm>
          <a:off x="5257856"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5257856" y="1324009"/>
        <a:ext cx="2667004" cy="505443"/>
      </dsp:txXfrm>
    </dsp:sp>
    <dsp:sp modelId="{AFBA74C0-3AA7-4862-AB35-C3874A9E6F9B}">
      <dsp:nvSpPr>
        <dsp:cNvPr id="0" name=""/>
        <dsp:cNvSpPr/>
      </dsp:nvSpPr>
      <dsp:spPr>
        <a:xfrm>
          <a:off x="4145251"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4145251" y="2041739"/>
        <a:ext cx="645916" cy="258367"/>
      </dsp:txXfrm>
    </dsp:sp>
    <dsp:sp modelId="{185E8A99-8BC1-4BA3-A5CF-98CDE84554E5}">
      <dsp:nvSpPr>
        <dsp:cNvPr id="0" name=""/>
        <dsp:cNvSpPr/>
      </dsp:nvSpPr>
      <dsp:spPr>
        <a:xfrm>
          <a:off x="1718312"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718312" y="2512393"/>
        <a:ext cx="5499794" cy="721566"/>
      </dsp:txXfrm>
    </dsp:sp>
    <dsp:sp modelId="{994130DC-E03F-45AB-AD83-17BF1DA4E01F}">
      <dsp:nvSpPr>
        <dsp:cNvPr id="0" name=""/>
        <dsp:cNvSpPr/>
      </dsp:nvSpPr>
      <dsp:spPr>
        <a:xfrm>
          <a:off x="2812203"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 requirement? </a:t>
          </a:r>
          <a:endParaRPr lang="en-DE" sz="1200" kern="1200" dirty="0">
            <a:solidFill>
              <a:schemeClr val="bg1"/>
            </a:solidFill>
            <a:latin typeface="Avenir Next LT Pro" panose="020B0504020202020204" pitchFamily="34" charset="0"/>
          </a:endParaRPr>
        </a:p>
      </dsp:txBody>
      <dsp:txXfrm>
        <a:off x="2812203" y="3446246"/>
        <a:ext cx="3312011" cy="505443"/>
      </dsp:txXfrm>
    </dsp:sp>
    <dsp:sp modelId="{B3B04F07-49CA-41E6-94F1-3E9591248811}">
      <dsp:nvSpPr>
        <dsp:cNvPr id="0" name=""/>
        <dsp:cNvSpPr/>
      </dsp:nvSpPr>
      <dsp:spPr>
        <a:xfrm>
          <a:off x="0" y="4197144"/>
          <a:ext cx="645916" cy="258367"/>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197144"/>
        <a:ext cx="645916" cy="258367"/>
      </dsp:txXfrm>
    </dsp:sp>
    <dsp:sp modelId="{CC583CC2-C493-41F9-B0AA-B76AE801ECCB}">
      <dsp:nvSpPr>
        <dsp:cNvPr id="0" name=""/>
        <dsp:cNvSpPr/>
      </dsp:nvSpPr>
      <dsp:spPr>
        <a:xfrm>
          <a:off x="0" y="4630445"/>
          <a:ext cx="3002892"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Is that important for the academic evaluations?</a:t>
          </a:r>
          <a:endParaRPr lang="en-DE" sz="1000" kern="1200" dirty="0">
            <a:solidFill>
              <a:schemeClr val="bg1"/>
            </a:solidFill>
            <a:latin typeface="Avenir Next LT Pro" panose="020B0504020202020204" pitchFamily="34" charset="0"/>
          </a:endParaRPr>
        </a:p>
      </dsp:txBody>
      <dsp:txXfrm>
        <a:off x="0" y="4630445"/>
        <a:ext cx="3002892" cy="505443"/>
      </dsp:txXfrm>
    </dsp:sp>
    <dsp:sp modelId="{0F2E2965-208E-47BA-83E3-5E236D89FDBF}">
      <dsp:nvSpPr>
        <dsp:cNvPr id="0" name=""/>
        <dsp:cNvSpPr/>
      </dsp:nvSpPr>
      <dsp:spPr>
        <a:xfrm>
          <a:off x="0" y="5396754"/>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5396754"/>
        <a:ext cx="646715" cy="287456"/>
      </dsp:txXfrm>
    </dsp:sp>
    <dsp:sp modelId="{AE4472AA-3A1C-4975-B386-7A9D9DC052D9}">
      <dsp:nvSpPr>
        <dsp:cNvPr id="0" name=""/>
        <dsp:cNvSpPr/>
      </dsp:nvSpPr>
      <dsp:spPr>
        <a:xfrm>
          <a:off x="565385" y="5994638"/>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Consider that it might reach your expected audience</a:t>
          </a:r>
          <a:endParaRPr lang="en-DE" sz="1000" kern="1200" dirty="0">
            <a:solidFill>
              <a:schemeClr val="bg1"/>
            </a:solidFill>
            <a:latin typeface="Avenir Next LT Pro" panose="020B0504020202020204" pitchFamily="34" charset="0"/>
          </a:endParaRPr>
        </a:p>
      </dsp:txBody>
      <dsp:txXfrm>
        <a:off x="565385" y="5994638"/>
        <a:ext cx="1604885" cy="501309"/>
      </dsp:txXfrm>
    </dsp:sp>
    <dsp:sp modelId="{7F24A798-AA59-4A9B-8571-739BC4981450}">
      <dsp:nvSpPr>
        <dsp:cNvPr id="0" name=""/>
        <dsp:cNvSpPr/>
      </dsp:nvSpPr>
      <dsp:spPr>
        <a:xfrm>
          <a:off x="1532481" y="5389920"/>
          <a:ext cx="645916" cy="260303"/>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1532481" y="5389920"/>
        <a:ext cx="645916" cy="260303"/>
      </dsp:txXfrm>
    </dsp:sp>
    <dsp:sp modelId="{11FFDFA8-F614-435A-AC5F-0D560102AB20}">
      <dsp:nvSpPr>
        <dsp:cNvPr id="0" name=""/>
        <dsp:cNvSpPr/>
      </dsp:nvSpPr>
      <dsp:spPr>
        <a:xfrm flipH="1">
          <a:off x="2445131" y="5569919"/>
          <a:ext cx="1181070"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Check the times from submission to publication</a:t>
          </a:r>
          <a:endParaRPr lang="en-DE" sz="1000" kern="1200" dirty="0">
            <a:latin typeface="Avenir Next LT Pro" panose="020B0504020202020204" pitchFamily="34" charset="0"/>
          </a:endParaRPr>
        </a:p>
      </dsp:txBody>
      <dsp:txXfrm>
        <a:off x="2445131" y="5569919"/>
        <a:ext cx="1181070" cy="505443"/>
      </dsp:txXfrm>
    </dsp:sp>
    <dsp:sp modelId="{447ABBA9-D56F-44F0-99BA-B62AA4AFB57D}">
      <dsp:nvSpPr>
        <dsp:cNvPr id="0" name=""/>
        <dsp:cNvSpPr/>
      </dsp:nvSpPr>
      <dsp:spPr>
        <a:xfrm>
          <a:off x="5622135"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622135" y="4197310"/>
        <a:ext cx="628408" cy="251362"/>
      </dsp:txXfrm>
    </dsp:sp>
    <dsp:sp modelId="{A7832602-4E09-4323-9E23-D29786B43F76}">
      <dsp:nvSpPr>
        <dsp:cNvPr id="0" name=""/>
        <dsp:cNvSpPr/>
      </dsp:nvSpPr>
      <dsp:spPr>
        <a:xfrm>
          <a:off x="4081198"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4081198" y="4546840"/>
        <a:ext cx="3710281" cy="327502"/>
      </dsp:txXfrm>
    </dsp:sp>
    <dsp:sp modelId="{1E56ED9A-E3FE-400B-BE87-0023470CFBF2}">
      <dsp:nvSpPr>
        <dsp:cNvPr id="0" name=""/>
        <dsp:cNvSpPr/>
      </dsp:nvSpPr>
      <dsp:spPr>
        <a:xfrm>
          <a:off x="7240738"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No</a:t>
          </a:r>
          <a:endParaRPr lang="en-DE" sz="1000" kern="1200" dirty="0">
            <a:latin typeface="Avenir Next LT Pro" panose="020B0504020202020204" pitchFamily="34" charset="0"/>
          </a:endParaRPr>
        </a:p>
      </dsp:txBody>
      <dsp:txXfrm>
        <a:off x="7240738" y="5076717"/>
        <a:ext cx="645916" cy="258367"/>
      </dsp:txXfrm>
    </dsp:sp>
    <dsp:sp modelId="{4B8D8AAA-6976-4D86-A40E-89928CE48320}">
      <dsp:nvSpPr>
        <dsp:cNvPr id="0" name=""/>
        <dsp:cNvSpPr/>
      </dsp:nvSpPr>
      <dsp:spPr>
        <a:xfrm>
          <a:off x="9942224"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9942224" y="5706065"/>
        <a:ext cx="1010887" cy="505443"/>
      </dsp:txXfrm>
    </dsp:sp>
    <dsp:sp modelId="{79086B09-A51E-4929-AC1B-2A9C40A7E71D}">
      <dsp:nvSpPr>
        <dsp:cNvPr id="0" name=""/>
        <dsp:cNvSpPr/>
      </dsp:nvSpPr>
      <dsp:spPr>
        <a:xfrm>
          <a:off x="3971871"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Yes</a:t>
          </a:r>
          <a:endParaRPr lang="en-DE" sz="1000" kern="1200" dirty="0">
            <a:latin typeface="Avenir Next LT Pro" panose="020B0504020202020204" pitchFamily="34" charset="0"/>
          </a:endParaRPr>
        </a:p>
      </dsp:txBody>
      <dsp:txXfrm>
        <a:off x="3971871" y="5072365"/>
        <a:ext cx="688980" cy="258367"/>
      </dsp:txXfrm>
    </dsp:sp>
    <dsp:sp modelId="{628F8320-FCB9-41C0-81CE-255AA52F6941}">
      <dsp:nvSpPr>
        <dsp:cNvPr id="0" name=""/>
        <dsp:cNvSpPr/>
      </dsp:nvSpPr>
      <dsp:spPr>
        <a:xfrm>
          <a:off x="4643868"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Check the times from submission to publication</a:t>
          </a:r>
          <a:endParaRPr lang="en-DE" sz="1000" kern="1200" dirty="0">
            <a:latin typeface="Avenir Next LT Pro" panose="020B0504020202020204" pitchFamily="34" charset="0"/>
          </a:endParaRPr>
        </a:p>
      </dsp:txBody>
      <dsp:txXfrm>
        <a:off x="4643868" y="5614534"/>
        <a:ext cx="1847538" cy="505443"/>
      </dsp:txXfrm>
    </dsp:sp>
    <dsp:sp modelId="{7315C54B-A96D-4E51-A843-E13B7A916272}">
      <dsp:nvSpPr>
        <dsp:cNvPr id="0" name=""/>
        <dsp:cNvSpPr/>
      </dsp:nvSpPr>
      <dsp:spPr>
        <a:xfrm>
          <a:off x="3809643"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3809643" y="6359214"/>
        <a:ext cx="3944220" cy="354321"/>
      </dsp:txXfrm>
    </dsp:sp>
    <dsp:sp modelId="{DA660CAE-C86A-49FB-BCE6-1759C4AD1DFA}">
      <dsp:nvSpPr>
        <dsp:cNvPr id="0" name=""/>
        <dsp:cNvSpPr/>
      </dsp:nvSpPr>
      <dsp:spPr>
        <a:xfrm>
          <a:off x="8397726"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397726" y="2041739"/>
        <a:ext cx="639740" cy="227409"/>
      </dsp:txXfrm>
    </dsp:sp>
    <dsp:sp modelId="{F65EA9B2-9562-4940-8D73-B5C8754CBED7}">
      <dsp:nvSpPr>
        <dsp:cNvPr id="0" name=""/>
        <dsp:cNvSpPr/>
      </dsp:nvSpPr>
      <dsp:spPr>
        <a:xfrm>
          <a:off x="7430393"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430393" y="2500480"/>
        <a:ext cx="2574407" cy="505443"/>
      </dsp:txXfrm>
    </dsp:sp>
    <dsp:sp modelId="{7B389110-844F-4407-9A13-73CBC4F93ECE}">
      <dsp:nvSpPr>
        <dsp:cNvPr id="0" name=""/>
        <dsp:cNvSpPr/>
      </dsp:nvSpPr>
      <dsp:spPr>
        <a:xfrm>
          <a:off x="7661937"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661937" y="3199165"/>
        <a:ext cx="567461" cy="226984"/>
      </dsp:txXfrm>
    </dsp:sp>
    <dsp:sp modelId="{DF9440C9-ED50-4BDE-AAB5-0728CEC3599F}">
      <dsp:nvSpPr>
        <dsp:cNvPr id="0" name=""/>
        <dsp:cNvSpPr/>
      </dsp:nvSpPr>
      <dsp:spPr>
        <a:xfrm>
          <a:off x="7877425" y="3987334"/>
          <a:ext cx="1331571" cy="52538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Go ahead, send it! </a:t>
          </a:r>
        </a:p>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We want to read you!</a:t>
          </a:r>
          <a:endParaRPr lang="en-DE" sz="1000" kern="1200" dirty="0">
            <a:solidFill>
              <a:schemeClr val="bg1"/>
            </a:solidFill>
            <a:latin typeface="Avenir Next LT Pro" panose="020B0504020202020204" pitchFamily="34" charset="0"/>
          </a:endParaRPr>
        </a:p>
      </dsp:txBody>
      <dsp:txXfrm>
        <a:off x="7877425" y="3987334"/>
        <a:ext cx="1331571" cy="525383"/>
      </dsp:txXfrm>
    </dsp:sp>
    <dsp:sp modelId="{B438C5C7-D9C1-48DF-AE45-A97C2BF6D05E}">
      <dsp:nvSpPr>
        <dsp:cNvPr id="0" name=""/>
        <dsp:cNvSpPr/>
      </dsp:nvSpPr>
      <dsp:spPr>
        <a:xfrm>
          <a:off x="9205795"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9205795" y="3199165"/>
        <a:ext cx="567461" cy="228708"/>
      </dsp:txXfrm>
    </dsp:sp>
    <dsp:sp modelId="{B3E6A45C-48EF-46E2-B004-4BBA99A4E162}">
      <dsp:nvSpPr>
        <dsp:cNvPr id="0" name=""/>
        <dsp:cNvSpPr/>
      </dsp:nvSpPr>
      <dsp:spPr>
        <a:xfrm>
          <a:off x="9693272"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693272" y="4052531"/>
        <a:ext cx="1337768" cy="797337"/>
      </dsp:txXfrm>
    </dsp:sp>
    <dsp:sp modelId="{9BA8DD6D-C6D0-42B1-8963-D065519A9178}">
      <dsp:nvSpPr>
        <dsp:cNvPr id="0" name=""/>
        <dsp:cNvSpPr/>
      </dsp:nvSpPr>
      <dsp:spPr>
        <a:xfrm>
          <a:off x="9087928"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9087928" y="853355"/>
        <a:ext cx="647301" cy="260318"/>
      </dsp:txXfrm>
    </dsp:sp>
    <dsp:sp modelId="{6E84D369-0544-4B9A-A023-F96B71317242}">
      <dsp:nvSpPr>
        <dsp:cNvPr id="0" name=""/>
        <dsp:cNvSpPr/>
      </dsp:nvSpPr>
      <dsp:spPr>
        <a:xfrm>
          <a:off x="9249945"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9249945" y="1529229"/>
        <a:ext cx="1436218" cy="893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9152658"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8001815"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9262541"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717596"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7718683" y="3426150"/>
          <a:ext cx="158742" cy="823875"/>
        </a:xfrm>
        <a:custGeom>
          <a:avLst/>
          <a:gdLst/>
          <a:ahLst/>
          <a:cxnLst/>
          <a:rect l="0" t="0" r="0" b="0"/>
          <a:pathLst>
            <a:path>
              <a:moveTo>
                <a:pt x="0" y="0"/>
              </a:moveTo>
              <a:lnTo>
                <a:pt x="0" y="823875"/>
              </a:lnTo>
              <a:lnTo>
                <a:pt x="158742" y="82387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945667"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671876"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591359"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567638"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316361"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316361"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305329"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936339"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890619"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468209" y="3951690"/>
          <a:ext cx="1468129" cy="245620"/>
        </a:xfrm>
        <a:custGeom>
          <a:avLst/>
          <a:gdLst/>
          <a:ahLst/>
          <a:cxnLst/>
          <a:rect l="0" t="0" r="0" b="0"/>
          <a:pathLst>
            <a:path>
              <a:moveTo>
                <a:pt x="0" y="0"/>
              </a:moveTo>
              <a:lnTo>
                <a:pt x="0" y="139477"/>
              </a:lnTo>
              <a:lnTo>
                <a:pt x="1468129" y="139477"/>
              </a:lnTo>
              <a:lnTo>
                <a:pt x="146812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BFA6BC55-54CE-4BDD-BC24-BB39B43B2170}">
      <dsp:nvSpPr>
        <dsp:cNvPr id="0" name=""/>
        <dsp:cNvSpPr/>
      </dsp:nvSpPr>
      <dsp:spPr>
        <a:xfrm>
          <a:off x="1597073" y="5650224"/>
          <a:ext cx="848057" cy="172416"/>
        </a:xfrm>
        <a:custGeom>
          <a:avLst/>
          <a:gdLst/>
          <a:ahLst/>
          <a:cxnLst/>
          <a:rect l="0" t="0" r="0" b="0"/>
          <a:pathLst>
            <a:path>
              <a:moveTo>
                <a:pt x="0" y="0"/>
              </a:moveTo>
              <a:lnTo>
                <a:pt x="0" y="172416"/>
              </a:lnTo>
              <a:lnTo>
                <a:pt x="848057" y="17241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BC24A8B-129D-4418-A1FD-AC81463D29D2}">
      <dsp:nvSpPr>
        <dsp:cNvPr id="0" name=""/>
        <dsp:cNvSpPr/>
      </dsp:nvSpPr>
      <dsp:spPr>
        <a:xfrm>
          <a:off x="1501446" y="5135889"/>
          <a:ext cx="353994" cy="254031"/>
        </a:xfrm>
        <a:custGeom>
          <a:avLst/>
          <a:gdLst/>
          <a:ahLst/>
          <a:cxnLst/>
          <a:rect l="0" t="0" r="0" b="0"/>
          <a:pathLst>
            <a:path>
              <a:moveTo>
                <a:pt x="0" y="0"/>
              </a:moveTo>
              <a:lnTo>
                <a:pt x="0" y="147887"/>
              </a:lnTo>
              <a:lnTo>
                <a:pt x="353994" y="147887"/>
              </a:lnTo>
              <a:lnTo>
                <a:pt x="353994" y="2540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5684210"/>
          <a:ext cx="500714" cy="561083"/>
        </a:xfrm>
        <a:custGeom>
          <a:avLst/>
          <a:gdLst/>
          <a:ahLst/>
          <a:cxnLst/>
          <a:rect l="0" t="0" r="0" b="0"/>
          <a:pathLst>
            <a:path>
              <a:moveTo>
                <a:pt x="0" y="0"/>
              </a:moveTo>
              <a:lnTo>
                <a:pt x="0" y="561083"/>
              </a:lnTo>
              <a:lnTo>
                <a:pt x="500714"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4CB9047-C60C-444D-94A0-62430F39B6AA}">
      <dsp:nvSpPr>
        <dsp:cNvPr id="0" name=""/>
        <dsp:cNvSpPr/>
      </dsp:nvSpPr>
      <dsp:spPr>
        <a:xfrm>
          <a:off x="323357" y="5135889"/>
          <a:ext cx="1178088" cy="260864"/>
        </a:xfrm>
        <a:custGeom>
          <a:avLst/>
          <a:gdLst/>
          <a:ahLst/>
          <a:cxnLst/>
          <a:rect l="0" t="0" r="0" b="0"/>
          <a:pathLst>
            <a:path>
              <a:moveTo>
                <a:pt x="1178088" y="0"/>
              </a:moveTo>
              <a:lnTo>
                <a:pt x="1178088" y="154721"/>
              </a:lnTo>
              <a:lnTo>
                <a:pt x="0" y="154721"/>
              </a:lnTo>
              <a:lnTo>
                <a:pt x="0" y="26086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B6ACE26F-A277-4EDD-9AC9-6C25316C914F}">
      <dsp:nvSpPr>
        <dsp:cNvPr id="0" name=""/>
        <dsp:cNvSpPr/>
      </dsp:nvSpPr>
      <dsp:spPr>
        <a:xfrm>
          <a:off x="322958" y="4455511"/>
          <a:ext cx="1178487" cy="174934"/>
        </a:xfrm>
        <a:custGeom>
          <a:avLst/>
          <a:gdLst/>
          <a:ahLst/>
          <a:cxnLst/>
          <a:rect l="0" t="0" r="0" b="0"/>
          <a:pathLst>
            <a:path>
              <a:moveTo>
                <a:pt x="0" y="0"/>
              </a:moveTo>
              <a:lnTo>
                <a:pt x="0" y="68790"/>
              </a:lnTo>
              <a:lnTo>
                <a:pt x="1178487" y="68790"/>
              </a:lnTo>
              <a:lnTo>
                <a:pt x="1178487" y="17493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E7453A8F-B7F3-4261-8B57-8FE51914264D}">
      <dsp:nvSpPr>
        <dsp:cNvPr id="0" name=""/>
        <dsp:cNvSpPr/>
      </dsp:nvSpPr>
      <dsp:spPr>
        <a:xfrm>
          <a:off x="322958" y="3951690"/>
          <a:ext cx="4145251" cy="245453"/>
        </a:xfrm>
        <a:custGeom>
          <a:avLst/>
          <a:gdLst/>
          <a:ahLst/>
          <a:cxnLst/>
          <a:rect l="0" t="0" r="0" b="0"/>
          <a:pathLst>
            <a:path>
              <a:moveTo>
                <a:pt x="4145251" y="0"/>
              </a:moveTo>
              <a:lnTo>
                <a:pt x="4145251" y="139310"/>
              </a:lnTo>
              <a:lnTo>
                <a:pt x="0" y="139310"/>
              </a:lnTo>
              <a:lnTo>
                <a:pt x="0" y="24545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422489"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422489"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468209"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545639"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591359"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816195"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816195" y="3416"/>
        <a:ext cx="4371239" cy="637652"/>
      </dsp:txXfrm>
    </dsp:sp>
    <dsp:sp modelId="{51F19E55-1769-4C31-8715-4243A74A312F}">
      <dsp:nvSpPr>
        <dsp:cNvPr id="0" name=""/>
        <dsp:cNvSpPr/>
      </dsp:nvSpPr>
      <dsp:spPr>
        <a:xfrm>
          <a:off x="6268400"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268400" y="853355"/>
        <a:ext cx="645916" cy="258367"/>
      </dsp:txXfrm>
    </dsp:sp>
    <dsp:sp modelId="{6AC3D21D-DCAA-4608-A8AA-769B48F400CF}">
      <dsp:nvSpPr>
        <dsp:cNvPr id="0" name=""/>
        <dsp:cNvSpPr/>
      </dsp:nvSpPr>
      <dsp:spPr>
        <a:xfrm>
          <a:off x="5257856"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5257856" y="1324009"/>
        <a:ext cx="2667004" cy="505443"/>
      </dsp:txXfrm>
    </dsp:sp>
    <dsp:sp modelId="{AFBA74C0-3AA7-4862-AB35-C3874A9E6F9B}">
      <dsp:nvSpPr>
        <dsp:cNvPr id="0" name=""/>
        <dsp:cNvSpPr/>
      </dsp:nvSpPr>
      <dsp:spPr>
        <a:xfrm>
          <a:off x="4145251"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4145251" y="2041739"/>
        <a:ext cx="645916" cy="258367"/>
      </dsp:txXfrm>
    </dsp:sp>
    <dsp:sp modelId="{185E8A99-8BC1-4BA3-A5CF-98CDE84554E5}">
      <dsp:nvSpPr>
        <dsp:cNvPr id="0" name=""/>
        <dsp:cNvSpPr/>
      </dsp:nvSpPr>
      <dsp:spPr>
        <a:xfrm>
          <a:off x="1718312"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718312" y="2512393"/>
        <a:ext cx="5499794" cy="721566"/>
      </dsp:txXfrm>
    </dsp:sp>
    <dsp:sp modelId="{994130DC-E03F-45AB-AD83-17BF1DA4E01F}">
      <dsp:nvSpPr>
        <dsp:cNvPr id="0" name=""/>
        <dsp:cNvSpPr/>
      </dsp:nvSpPr>
      <dsp:spPr>
        <a:xfrm>
          <a:off x="2812203"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 requirement? </a:t>
          </a:r>
          <a:endParaRPr lang="en-DE" sz="1200" kern="1200" dirty="0">
            <a:solidFill>
              <a:schemeClr val="bg1"/>
            </a:solidFill>
            <a:latin typeface="Avenir Next LT Pro" panose="020B0504020202020204" pitchFamily="34" charset="0"/>
          </a:endParaRPr>
        </a:p>
      </dsp:txBody>
      <dsp:txXfrm>
        <a:off x="2812203" y="3446246"/>
        <a:ext cx="3312011" cy="505443"/>
      </dsp:txXfrm>
    </dsp:sp>
    <dsp:sp modelId="{B3B04F07-49CA-41E6-94F1-3E9591248811}">
      <dsp:nvSpPr>
        <dsp:cNvPr id="0" name=""/>
        <dsp:cNvSpPr/>
      </dsp:nvSpPr>
      <dsp:spPr>
        <a:xfrm>
          <a:off x="0" y="4197144"/>
          <a:ext cx="645916" cy="258367"/>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197144"/>
        <a:ext cx="645916" cy="258367"/>
      </dsp:txXfrm>
    </dsp:sp>
    <dsp:sp modelId="{CC583CC2-C493-41F9-B0AA-B76AE801ECCB}">
      <dsp:nvSpPr>
        <dsp:cNvPr id="0" name=""/>
        <dsp:cNvSpPr/>
      </dsp:nvSpPr>
      <dsp:spPr>
        <a:xfrm>
          <a:off x="0" y="4630445"/>
          <a:ext cx="3002892"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Is that important for the academic evaluations?</a:t>
          </a:r>
          <a:endParaRPr lang="en-DE" sz="1000" kern="1200" dirty="0">
            <a:solidFill>
              <a:schemeClr val="bg1"/>
            </a:solidFill>
            <a:latin typeface="Avenir Next LT Pro" panose="020B0504020202020204" pitchFamily="34" charset="0"/>
          </a:endParaRPr>
        </a:p>
      </dsp:txBody>
      <dsp:txXfrm>
        <a:off x="0" y="4630445"/>
        <a:ext cx="3002892" cy="505443"/>
      </dsp:txXfrm>
    </dsp:sp>
    <dsp:sp modelId="{0F2E2965-208E-47BA-83E3-5E236D89FDBF}">
      <dsp:nvSpPr>
        <dsp:cNvPr id="0" name=""/>
        <dsp:cNvSpPr/>
      </dsp:nvSpPr>
      <dsp:spPr>
        <a:xfrm>
          <a:off x="0" y="5396754"/>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5396754"/>
        <a:ext cx="646715" cy="287456"/>
      </dsp:txXfrm>
    </dsp:sp>
    <dsp:sp modelId="{AE4472AA-3A1C-4975-B386-7A9D9DC052D9}">
      <dsp:nvSpPr>
        <dsp:cNvPr id="0" name=""/>
        <dsp:cNvSpPr/>
      </dsp:nvSpPr>
      <dsp:spPr>
        <a:xfrm>
          <a:off x="565385" y="5994638"/>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Marine ornithology</a:t>
          </a:r>
          <a:endParaRPr lang="en-DE" sz="1000" kern="1200" dirty="0">
            <a:solidFill>
              <a:schemeClr val="bg1"/>
            </a:solidFill>
            <a:latin typeface="Avenir Next LT Pro" panose="020B0504020202020204" pitchFamily="34" charset="0"/>
          </a:endParaRPr>
        </a:p>
      </dsp:txBody>
      <dsp:txXfrm>
        <a:off x="565385" y="5994638"/>
        <a:ext cx="1604885" cy="501309"/>
      </dsp:txXfrm>
    </dsp:sp>
    <dsp:sp modelId="{7F24A798-AA59-4A9B-8571-739BC4981450}">
      <dsp:nvSpPr>
        <dsp:cNvPr id="0" name=""/>
        <dsp:cNvSpPr/>
      </dsp:nvSpPr>
      <dsp:spPr>
        <a:xfrm>
          <a:off x="1532481" y="5389920"/>
          <a:ext cx="645916" cy="260303"/>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1532481" y="5389920"/>
        <a:ext cx="645916" cy="260303"/>
      </dsp:txXfrm>
    </dsp:sp>
    <dsp:sp modelId="{11FFDFA8-F614-435A-AC5F-0D560102AB20}">
      <dsp:nvSpPr>
        <dsp:cNvPr id="0" name=""/>
        <dsp:cNvSpPr/>
      </dsp:nvSpPr>
      <dsp:spPr>
        <a:xfrm flipH="1">
          <a:off x="2445131" y="5569919"/>
          <a:ext cx="1181070"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venir Next LT Pro" panose="020B0504020202020204" pitchFamily="34" charset="0"/>
            </a:rPr>
            <a:t>Check the times from submission to publication</a:t>
          </a:r>
          <a:endParaRPr lang="en-DE" sz="1100" kern="1200" dirty="0">
            <a:latin typeface="Avenir Next LT Pro" panose="020B0504020202020204" pitchFamily="34" charset="0"/>
          </a:endParaRPr>
        </a:p>
      </dsp:txBody>
      <dsp:txXfrm>
        <a:off x="2445131" y="5569919"/>
        <a:ext cx="1181070" cy="505443"/>
      </dsp:txXfrm>
    </dsp:sp>
    <dsp:sp modelId="{447ABBA9-D56F-44F0-99BA-B62AA4AFB57D}">
      <dsp:nvSpPr>
        <dsp:cNvPr id="0" name=""/>
        <dsp:cNvSpPr/>
      </dsp:nvSpPr>
      <dsp:spPr>
        <a:xfrm>
          <a:off x="5622135"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622135" y="4197310"/>
        <a:ext cx="628408" cy="251362"/>
      </dsp:txXfrm>
    </dsp:sp>
    <dsp:sp modelId="{A7832602-4E09-4323-9E23-D29786B43F76}">
      <dsp:nvSpPr>
        <dsp:cNvPr id="0" name=""/>
        <dsp:cNvSpPr/>
      </dsp:nvSpPr>
      <dsp:spPr>
        <a:xfrm>
          <a:off x="4081198"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4081198" y="4546840"/>
        <a:ext cx="3710281" cy="327502"/>
      </dsp:txXfrm>
    </dsp:sp>
    <dsp:sp modelId="{1E56ED9A-E3FE-400B-BE87-0023470CFBF2}">
      <dsp:nvSpPr>
        <dsp:cNvPr id="0" name=""/>
        <dsp:cNvSpPr/>
      </dsp:nvSpPr>
      <dsp:spPr>
        <a:xfrm>
          <a:off x="7240738"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venir Next LT Pro" panose="020B0504020202020204" pitchFamily="34" charset="0"/>
            </a:rPr>
            <a:t>No</a:t>
          </a:r>
          <a:endParaRPr lang="en-DE" sz="1100" kern="1200" dirty="0">
            <a:latin typeface="Avenir Next LT Pro" panose="020B0504020202020204" pitchFamily="34" charset="0"/>
          </a:endParaRPr>
        </a:p>
      </dsp:txBody>
      <dsp:txXfrm>
        <a:off x="7240738" y="5076717"/>
        <a:ext cx="645916" cy="258367"/>
      </dsp:txXfrm>
    </dsp:sp>
    <dsp:sp modelId="{4B8D8AAA-6976-4D86-A40E-89928CE48320}">
      <dsp:nvSpPr>
        <dsp:cNvPr id="0" name=""/>
        <dsp:cNvSpPr/>
      </dsp:nvSpPr>
      <dsp:spPr>
        <a:xfrm>
          <a:off x="9942224"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venir Next LT Pro" panose="020B0504020202020204" pitchFamily="34" charset="0"/>
            </a:rPr>
            <a:t>Emu</a:t>
          </a:r>
          <a:endParaRPr lang="en-DE" sz="1100" kern="1200" dirty="0">
            <a:latin typeface="Avenir Next LT Pro" panose="020B0504020202020204" pitchFamily="34" charset="0"/>
          </a:endParaRPr>
        </a:p>
      </dsp:txBody>
      <dsp:txXfrm>
        <a:off x="9942224" y="5706065"/>
        <a:ext cx="1010887" cy="505443"/>
      </dsp:txXfrm>
    </dsp:sp>
    <dsp:sp modelId="{79086B09-A51E-4929-AC1B-2A9C40A7E71D}">
      <dsp:nvSpPr>
        <dsp:cNvPr id="0" name=""/>
        <dsp:cNvSpPr/>
      </dsp:nvSpPr>
      <dsp:spPr>
        <a:xfrm>
          <a:off x="3971871"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venir Next LT Pro" panose="020B0504020202020204" pitchFamily="34" charset="0"/>
            </a:rPr>
            <a:t>Yes</a:t>
          </a:r>
          <a:endParaRPr lang="en-DE" sz="1100" kern="1200" dirty="0">
            <a:latin typeface="Avenir Next LT Pro" panose="020B0504020202020204" pitchFamily="34" charset="0"/>
          </a:endParaRPr>
        </a:p>
      </dsp:txBody>
      <dsp:txXfrm>
        <a:off x="3971871" y="5072365"/>
        <a:ext cx="688980" cy="258367"/>
      </dsp:txXfrm>
    </dsp:sp>
    <dsp:sp modelId="{628F8320-FCB9-41C0-81CE-255AA52F6941}">
      <dsp:nvSpPr>
        <dsp:cNvPr id="0" name=""/>
        <dsp:cNvSpPr/>
      </dsp:nvSpPr>
      <dsp:spPr>
        <a:xfrm>
          <a:off x="4643868"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venir Next LT Pro" panose="020B0504020202020204" pitchFamily="34" charset="0"/>
            </a:rPr>
            <a:t>Check the times from submission to publication</a:t>
          </a:r>
          <a:endParaRPr lang="en-DE" sz="1100" kern="1200" dirty="0">
            <a:latin typeface="Avenir Next LT Pro" panose="020B0504020202020204" pitchFamily="34" charset="0"/>
          </a:endParaRPr>
        </a:p>
      </dsp:txBody>
      <dsp:txXfrm>
        <a:off x="4643868" y="5614534"/>
        <a:ext cx="1847538" cy="505443"/>
      </dsp:txXfrm>
    </dsp:sp>
    <dsp:sp modelId="{7315C54B-A96D-4E51-A843-E13B7A916272}">
      <dsp:nvSpPr>
        <dsp:cNvPr id="0" name=""/>
        <dsp:cNvSpPr/>
      </dsp:nvSpPr>
      <dsp:spPr>
        <a:xfrm>
          <a:off x="3809643"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Avenir Next LT Pro" panose="020B0504020202020204" pitchFamily="34" charset="0"/>
            </a:rPr>
            <a:t>Journal of Ornithology</a:t>
          </a:r>
          <a:endParaRPr lang="en-DE" sz="1100" kern="1200" dirty="0">
            <a:latin typeface="Avenir Next LT Pro" panose="020B0504020202020204" pitchFamily="34" charset="0"/>
          </a:endParaRPr>
        </a:p>
      </dsp:txBody>
      <dsp:txXfrm>
        <a:off x="3809643" y="6359214"/>
        <a:ext cx="3944220" cy="354321"/>
      </dsp:txXfrm>
    </dsp:sp>
    <dsp:sp modelId="{DA660CAE-C86A-49FB-BCE6-1759C4AD1DFA}">
      <dsp:nvSpPr>
        <dsp:cNvPr id="0" name=""/>
        <dsp:cNvSpPr/>
      </dsp:nvSpPr>
      <dsp:spPr>
        <a:xfrm>
          <a:off x="8397726"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397726" y="2041739"/>
        <a:ext cx="639740" cy="227409"/>
      </dsp:txXfrm>
    </dsp:sp>
    <dsp:sp modelId="{F65EA9B2-9562-4940-8D73-B5C8754CBED7}">
      <dsp:nvSpPr>
        <dsp:cNvPr id="0" name=""/>
        <dsp:cNvSpPr/>
      </dsp:nvSpPr>
      <dsp:spPr>
        <a:xfrm>
          <a:off x="7430393"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430393" y="2500480"/>
        <a:ext cx="2574407" cy="505443"/>
      </dsp:txXfrm>
    </dsp:sp>
    <dsp:sp modelId="{7B389110-844F-4407-9A13-73CBC4F93ECE}">
      <dsp:nvSpPr>
        <dsp:cNvPr id="0" name=""/>
        <dsp:cNvSpPr/>
      </dsp:nvSpPr>
      <dsp:spPr>
        <a:xfrm>
          <a:off x="7661937"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661937" y="3199165"/>
        <a:ext cx="567461" cy="226984"/>
      </dsp:txXfrm>
    </dsp:sp>
    <dsp:sp modelId="{DF9440C9-ED50-4BDE-AAB5-0728CEC3599F}">
      <dsp:nvSpPr>
        <dsp:cNvPr id="0" name=""/>
        <dsp:cNvSpPr/>
      </dsp:nvSpPr>
      <dsp:spPr>
        <a:xfrm>
          <a:off x="7877425" y="3987334"/>
          <a:ext cx="1331571" cy="52538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Journal of Field Ornithology</a:t>
          </a:r>
          <a:endParaRPr lang="en-DE" sz="1000" kern="1200" dirty="0">
            <a:solidFill>
              <a:schemeClr val="bg1"/>
            </a:solidFill>
            <a:latin typeface="Avenir Next LT Pro" panose="020B0504020202020204" pitchFamily="34" charset="0"/>
          </a:endParaRPr>
        </a:p>
      </dsp:txBody>
      <dsp:txXfrm>
        <a:off x="7877425" y="3987334"/>
        <a:ext cx="1331571" cy="525383"/>
      </dsp:txXfrm>
    </dsp:sp>
    <dsp:sp modelId="{B438C5C7-D9C1-48DF-AE45-A97C2BF6D05E}">
      <dsp:nvSpPr>
        <dsp:cNvPr id="0" name=""/>
        <dsp:cNvSpPr/>
      </dsp:nvSpPr>
      <dsp:spPr>
        <a:xfrm>
          <a:off x="9205795"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9205795" y="3199165"/>
        <a:ext cx="567461" cy="228708"/>
      </dsp:txXfrm>
    </dsp:sp>
    <dsp:sp modelId="{B3E6A45C-48EF-46E2-B004-4BBA99A4E162}">
      <dsp:nvSpPr>
        <dsp:cNvPr id="0" name=""/>
        <dsp:cNvSpPr/>
      </dsp:nvSpPr>
      <dsp:spPr>
        <a:xfrm>
          <a:off x="9693272"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693272" y="4052531"/>
        <a:ext cx="1337768" cy="797337"/>
      </dsp:txXfrm>
    </dsp:sp>
    <dsp:sp modelId="{9BA8DD6D-C6D0-42B1-8963-D065519A9178}">
      <dsp:nvSpPr>
        <dsp:cNvPr id="0" name=""/>
        <dsp:cNvSpPr/>
      </dsp:nvSpPr>
      <dsp:spPr>
        <a:xfrm>
          <a:off x="9087928"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9087928" y="853355"/>
        <a:ext cx="647301" cy="260318"/>
      </dsp:txXfrm>
    </dsp:sp>
    <dsp:sp modelId="{6E84D369-0544-4B9A-A023-F96B71317242}">
      <dsp:nvSpPr>
        <dsp:cNvPr id="0" name=""/>
        <dsp:cNvSpPr/>
      </dsp:nvSpPr>
      <dsp:spPr>
        <a:xfrm>
          <a:off x="9249945"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9249945" y="1529229"/>
        <a:ext cx="1436218" cy="8935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D943E-0E3B-C1AC-08A3-EF06BA6BC2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DE"/>
          </a:p>
        </p:txBody>
      </p:sp>
      <p:sp>
        <p:nvSpPr>
          <p:cNvPr id="3" name="Date Placeholder 2">
            <a:extLst>
              <a:ext uri="{FF2B5EF4-FFF2-40B4-BE49-F238E27FC236}">
                <a16:creationId xmlns:a16="http://schemas.microsoft.com/office/drawing/2014/main" id="{0186EF49-A8D9-0451-6E1B-1E039349FD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98ED8C9-2B3A-4144-A3E7-42B3DA9CBCA8}" type="datetimeFigureOut">
              <a:rPr lang="en-DE"/>
              <a:pPr>
                <a:defRPr/>
              </a:pPr>
              <a:t>24/02/2025</a:t>
            </a:fld>
            <a:endParaRPr lang="en-DE"/>
          </a:p>
        </p:txBody>
      </p:sp>
      <p:sp>
        <p:nvSpPr>
          <p:cNvPr id="4" name="Slide Image Placeholder 3">
            <a:extLst>
              <a:ext uri="{FF2B5EF4-FFF2-40B4-BE49-F238E27FC236}">
                <a16:creationId xmlns:a16="http://schemas.microsoft.com/office/drawing/2014/main" id="{7DD0EACC-CDB3-CAF3-B55B-97C97842019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DE" noProof="0"/>
          </a:p>
        </p:txBody>
      </p:sp>
      <p:sp>
        <p:nvSpPr>
          <p:cNvPr id="5" name="Notes Placeholder 4">
            <a:extLst>
              <a:ext uri="{FF2B5EF4-FFF2-40B4-BE49-F238E27FC236}">
                <a16:creationId xmlns:a16="http://schemas.microsoft.com/office/drawing/2014/main" id="{B1EC697C-734E-A7B9-221D-10CE1347A4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DE" noProof="0"/>
          </a:p>
        </p:txBody>
      </p:sp>
      <p:sp>
        <p:nvSpPr>
          <p:cNvPr id="6" name="Footer Placeholder 5">
            <a:extLst>
              <a:ext uri="{FF2B5EF4-FFF2-40B4-BE49-F238E27FC236}">
                <a16:creationId xmlns:a16="http://schemas.microsoft.com/office/drawing/2014/main" id="{A1EFC025-189F-228A-4417-EADF572811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DE"/>
          </a:p>
        </p:txBody>
      </p:sp>
      <p:sp>
        <p:nvSpPr>
          <p:cNvPr id="7" name="Slide Number Placeholder 6">
            <a:extLst>
              <a:ext uri="{FF2B5EF4-FFF2-40B4-BE49-F238E27FC236}">
                <a16:creationId xmlns:a16="http://schemas.microsoft.com/office/drawing/2014/main" id="{6C0F8BAC-0908-79C8-A33A-30CEEE5B309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4935198-618C-46B1-AE25-A3F72D7C7805}" type="slidenum">
              <a:rPr lang="en-DE"/>
              <a:pPr>
                <a:defRPr/>
              </a:pPr>
              <a:t>‹#›</a:t>
            </a:fld>
            <a:endParaRPr lang="en-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21E6-543F-50E1-E971-476AB753A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4B7A9-3FE6-A73E-741E-979F2D01C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B904-6D3A-449E-3B5D-D0DEEF0CB0D0}"/>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2B966D03-8D50-D77C-30E3-6E17F7DFC734}"/>
              </a:ext>
            </a:extLst>
          </p:cNvPr>
          <p:cNvSpPr>
            <a:spLocks noGrp="1"/>
          </p:cNvSpPr>
          <p:nvPr>
            <p:ph type="sldNum" sz="quarter" idx="5"/>
          </p:nvPr>
        </p:nvSpPr>
        <p:spPr/>
        <p:txBody>
          <a:bodyPr/>
          <a:lstStyle/>
          <a:p>
            <a:pPr>
              <a:defRPr/>
            </a:pPr>
            <a:fld id="{84935198-618C-46B1-AE25-A3F72D7C7805}" type="slidenum">
              <a:rPr lang="en-DE" smtClean="0"/>
              <a:pPr>
                <a:defRPr/>
              </a:pPr>
              <a:t>2</a:t>
            </a:fld>
            <a:endParaRPr lang="en-DE"/>
          </a:p>
        </p:txBody>
      </p:sp>
    </p:spTree>
    <p:extLst>
      <p:ext uri="{BB962C8B-B14F-4D97-AF65-F5344CB8AC3E}">
        <p14:creationId xmlns:p14="http://schemas.microsoft.com/office/powerpoint/2010/main" val="7758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70CAA-9B4A-93AA-C548-D5445144E325}"/>
            </a:ext>
          </a:extLst>
        </p:cNvPr>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BE0DFC5-A11A-A418-C3C2-7F851344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BE3A9A7-CA7E-5226-599B-6D1271EB04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https://thepublicationplan.com/2024/08/27/are-article-processing-charges-really-increasing/</a:t>
            </a:r>
            <a:endParaRPr lang="en-DE" altLang="en-DE"/>
          </a:p>
        </p:txBody>
      </p:sp>
      <p:sp>
        <p:nvSpPr>
          <p:cNvPr id="17412" name="Slide Number Placeholder 3">
            <a:extLst>
              <a:ext uri="{FF2B5EF4-FFF2-40B4-BE49-F238E27FC236}">
                <a16:creationId xmlns:a16="http://schemas.microsoft.com/office/drawing/2014/main" id="{45057EDE-304C-FFD8-3D31-53B1552B9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47243F71-7357-44AC-B996-107D2DB8FE62}" type="slidenum">
              <a:rPr lang="en-DE" altLang="en-DE"/>
              <a:pPr fontAlgn="base">
                <a:spcBef>
                  <a:spcPct val="0"/>
                </a:spcBef>
                <a:spcAft>
                  <a:spcPct val="0"/>
                </a:spcAft>
              </a:pPr>
              <a:t>4</a:t>
            </a:fld>
            <a:endParaRPr lang="en-DE" altLang="en-DE"/>
          </a:p>
        </p:txBody>
      </p:sp>
    </p:spTree>
    <p:extLst>
      <p:ext uri="{BB962C8B-B14F-4D97-AF65-F5344CB8AC3E}">
        <p14:creationId xmlns:p14="http://schemas.microsoft.com/office/powerpoint/2010/main" val="2055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6797E85-DBB3-AEEC-4E1A-4081571E4C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A009C32-B271-D260-67BC-03B5B0225D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5604" name="Slide Number Placeholder 3">
            <a:extLst>
              <a:ext uri="{FF2B5EF4-FFF2-40B4-BE49-F238E27FC236}">
                <a16:creationId xmlns:a16="http://schemas.microsoft.com/office/drawing/2014/main" id="{520E8156-FA1A-5E03-DD92-0F9C5ABCD9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8FAE885F-7674-43AE-9CA6-D19485DAA101}" type="slidenum">
              <a:rPr lang="en-DE" altLang="en-DE"/>
              <a:pPr fontAlgn="base">
                <a:spcBef>
                  <a:spcPct val="0"/>
                </a:spcBef>
                <a:spcAft>
                  <a:spcPct val="0"/>
                </a:spcAft>
              </a:pPr>
              <a:t>10</a:t>
            </a:fld>
            <a:endParaRPr lang="en-DE" altLang="en-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AEE9-11E1-5EAB-41FF-1DA5A304F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EBEC7-A879-D0CA-22B4-0F78BCF99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46D93-229B-8359-3934-50818AA2FD04}"/>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74667695-6580-0516-5585-14C02E9DBBE3}"/>
              </a:ext>
            </a:extLst>
          </p:cNvPr>
          <p:cNvSpPr>
            <a:spLocks noGrp="1"/>
          </p:cNvSpPr>
          <p:nvPr>
            <p:ph type="sldNum" sz="quarter" idx="5"/>
          </p:nvPr>
        </p:nvSpPr>
        <p:spPr/>
        <p:txBody>
          <a:bodyPr/>
          <a:lstStyle/>
          <a:p>
            <a:pPr>
              <a:defRPr/>
            </a:pPr>
            <a:fld id="{84935198-618C-46B1-AE25-A3F72D7C7805}" type="slidenum">
              <a:rPr lang="en-DE" smtClean="0"/>
              <a:pPr>
                <a:defRPr/>
              </a:pPr>
              <a:t>11</a:t>
            </a:fld>
            <a:endParaRPr lang="en-DE"/>
          </a:p>
        </p:txBody>
      </p:sp>
    </p:spTree>
    <p:extLst>
      <p:ext uri="{BB962C8B-B14F-4D97-AF65-F5344CB8AC3E}">
        <p14:creationId xmlns:p14="http://schemas.microsoft.com/office/powerpoint/2010/main" val="131216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9F72A97-6F11-2FC4-E32C-A4C12705D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8EA4E8F-FF88-3EE2-2F8E-BBBCE6F176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7652" name="Slide Number Placeholder 3">
            <a:extLst>
              <a:ext uri="{FF2B5EF4-FFF2-40B4-BE49-F238E27FC236}">
                <a16:creationId xmlns:a16="http://schemas.microsoft.com/office/drawing/2014/main" id="{3D7DB768-2F18-5CCF-C4E6-BF36DB545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9A02631B-C0D2-455A-899A-4366C406ACB1}" type="slidenum">
              <a:rPr lang="en-DE" altLang="en-DE"/>
              <a:pPr fontAlgn="base">
                <a:spcBef>
                  <a:spcPct val="0"/>
                </a:spcBef>
                <a:spcAft>
                  <a:spcPct val="0"/>
                </a:spcAft>
              </a:pPr>
              <a:t>12</a:t>
            </a:fld>
            <a:endParaRPr lang="en-DE" altLang="en-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CFD75C0-BD56-79F0-C8F3-0F44066559AA}"/>
              </a:ext>
            </a:extLst>
          </p:cNvPr>
          <p:cNvSpPr>
            <a:spLocks noGrp="1"/>
          </p:cNvSpPr>
          <p:nvPr>
            <p:ph type="dt" sz="half" idx="10"/>
          </p:nvPr>
        </p:nvSpPr>
        <p:spPr/>
        <p:txBody>
          <a:bodyPr/>
          <a:lstStyle>
            <a:lvl1pPr>
              <a:defRPr/>
            </a:lvl1pPr>
          </a:lstStyle>
          <a:p>
            <a:pPr>
              <a:defRPr/>
            </a:pPr>
            <a:fld id="{5C26DFC6-006C-4BA2-B574-01A7C9F57EB9}" type="datetimeFigureOut">
              <a:rPr lang="en-DE"/>
              <a:pPr>
                <a:defRPr/>
              </a:pPr>
              <a:t>24/02/2025</a:t>
            </a:fld>
            <a:endParaRPr lang="en-DE"/>
          </a:p>
        </p:txBody>
      </p:sp>
      <p:sp>
        <p:nvSpPr>
          <p:cNvPr id="5" name="Footer Placeholder 4">
            <a:extLst>
              <a:ext uri="{FF2B5EF4-FFF2-40B4-BE49-F238E27FC236}">
                <a16:creationId xmlns:a16="http://schemas.microsoft.com/office/drawing/2014/main" id="{A1ADE3EF-6020-9C55-3AE7-C9C54DDDA149}"/>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0A5BF744-1417-C9F3-6B12-7FFE287A422C}"/>
              </a:ext>
            </a:extLst>
          </p:cNvPr>
          <p:cNvSpPr>
            <a:spLocks noGrp="1"/>
          </p:cNvSpPr>
          <p:nvPr>
            <p:ph type="sldNum" sz="quarter" idx="12"/>
          </p:nvPr>
        </p:nvSpPr>
        <p:spPr/>
        <p:txBody>
          <a:bodyPr/>
          <a:lstStyle>
            <a:lvl1pPr>
              <a:defRPr/>
            </a:lvl1pPr>
          </a:lstStyle>
          <a:p>
            <a:pPr>
              <a:defRPr/>
            </a:pPr>
            <a:fld id="{07248BFD-6CB7-40BB-8910-18E5F024EE6C}" type="slidenum">
              <a:rPr lang="en-DE"/>
              <a:pPr>
                <a:defRPr/>
              </a:pPr>
              <a:t>‹#›</a:t>
            </a:fld>
            <a:endParaRPr lang="en-DE"/>
          </a:p>
        </p:txBody>
      </p:sp>
    </p:spTree>
    <p:extLst>
      <p:ext uri="{BB962C8B-B14F-4D97-AF65-F5344CB8AC3E}">
        <p14:creationId xmlns:p14="http://schemas.microsoft.com/office/powerpoint/2010/main" val="51936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EA85D31-9700-7896-A797-D2FB9733BA70}"/>
              </a:ext>
            </a:extLst>
          </p:cNvPr>
          <p:cNvSpPr>
            <a:spLocks noGrp="1"/>
          </p:cNvSpPr>
          <p:nvPr>
            <p:ph type="dt" sz="half" idx="10"/>
          </p:nvPr>
        </p:nvSpPr>
        <p:spPr/>
        <p:txBody>
          <a:bodyPr/>
          <a:lstStyle>
            <a:lvl1pPr>
              <a:defRPr/>
            </a:lvl1pPr>
          </a:lstStyle>
          <a:p>
            <a:pPr>
              <a:defRPr/>
            </a:pPr>
            <a:fld id="{1C14E72C-9D7B-40D8-AC98-0A1F18466785}" type="datetimeFigureOut">
              <a:rPr lang="en-DE"/>
              <a:pPr>
                <a:defRPr/>
              </a:pPr>
              <a:t>24/02/2025</a:t>
            </a:fld>
            <a:endParaRPr lang="en-DE"/>
          </a:p>
        </p:txBody>
      </p:sp>
      <p:sp>
        <p:nvSpPr>
          <p:cNvPr id="5" name="Footer Placeholder 4">
            <a:extLst>
              <a:ext uri="{FF2B5EF4-FFF2-40B4-BE49-F238E27FC236}">
                <a16:creationId xmlns:a16="http://schemas.microsoft.com/office/drawing/2014/main" id="{A621D8F7-99F4-C319-E45B-35FBEC478761}"/>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DF462D0-A1CF-89B6-57E3-18FEC9A6E1BA}"/>
              </a:ext>
            </a:extLst>
          </p:cNvPr>
          <p:cNvSpPr>
            <a:spLocks noGrp="1"/>
          </p:cNvSpPr>
          <p:nvPr>
            <p:ph type="sldNum" sz="quarter" idx="12"/>
          </p:nvPr>
        </p:nvSpPr>
        <p:spPr/>
        <p:txBody>
          <a:bodyPr/>
          <a:lstStyle>
            <a:lvl1pPr>
              <a:defRPr/>
            </a:lvl1pPr>
          </a:lstStyle>
          <a:p>
            <a:pPr>
              <a:defRPr/>
            </a:pPr>
            <a:fld id="{F7974B45-492A-4197-A241-F99F803DD001}" type="slidenum">
              <a:rPr lang="en-DE"/>
              <a:pPr>
                <a:defRPr/>
              </a:pPr>
              <a:t>‹#›</a:t>
            </a:fld>
            <a:endParaRPr lang="en-DE"/>
          </a:p>
        </p:txBody>
      </p:sp>
    </p:spTree>
    <p:extLst>
      <p:ext uri="{BB962C8B-B14F-4D97-AF65-F5344CB8AC3E}">
        <p14:creationId xmlns:p14="http://schemas.microsoft.com/office/powerpoint/2010/main" val="130990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6DCB70C-9DB5-7588-0665-DEEED4FDAE92}"/>
              </a:ext>
            </a:extLst>
          </p:cNvPr>
          <p:cNvSpPr>
            <a:spLocks noGrp="1"/>
          </p:cNvSpPr>
          <p:nvPr>
            <p:ph type="dt" sz="half" idx="10"/>
          </p:nvPr>
        </p:nvSpPr>
        <p:spPr/>
        <p:txBody>
          <a:bodyPr/>
          <a:lstStyle>
            <a:lvl1pPr>
              <a:defRPr/>
            </a:lvl1pPr>
          </a:lstStyle>
          <a:p>
            <a:pPr>
              <a:defRPr/>
            </a:pPr>
            <a:fld id="{3D5C96B3-18F0-4E10-8DD9-13B6F5A01BA0}" type="datetimeFigureOut">
              <a:rPr lang="en-DE"/>
              <a:pPr>
                <a:defRPr/>
              </a:pPr>
              <a:t>24/02/2025</a:t>
            </a:fld>
            <a:endParaRPr lang="en-DE"/>
          </a:p>
        </p:txBody>
      </p:sp>
      <p:sp>
        <p:nvSpPr>
          <p:cNvPr id="5" name="Footer Placeholder 4">
            <a:extLst>
              <a:ext uri="{FF2B5EF4-FFF2-40B4-BE49-F238E27FC236}">
                <a16:creationId xmlns:a16="http://schemas.microsoft.com/office/drawing/2014/main" id="{7209AAFE-64EA-465E-A9C8-F46F93680FAC}"/>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6DEA0A3E-F3E0-C13A-5B40-AE9C2D0071B7}"/>
              </a:ext>
            </a:extLst>
          </p:cNvPr>
          <p:cNvSpPr>
            <a:spLocks noGrp="1"/>
          </p:cNvSpPr>
          <p:nvPr>
            <p:ph type="sldNum" sz="quarter" idx="12"/>
          </p:nvPr>
        </p:nvSpPr>
        <p:spPr/>
        <p:txBody>
          <a:bodyPr/>
          <a:lstStyle>
            <a:lvl1pPr>
              <a:defRPr/>
            </a:lvl1pPr>
          </a:lstStyle>
          <a:p>
            <a:pPr>
              <a:defRPr/>
            </a:pPr>
            <a:fld id="{90854BC0-8634-4CAF-9EA0-9C7AB12945F4}" type="slidenum">
              <a:rPr lang="en-DE"/>
              <a:pPr>
                <a:defRPr/>
              </a:pPr>
              <a:t>‹#›</a:t>
            </a:fld>
            <a:endParaRPr lang="en-DE"/>
          </a:p>
        </p:txBody>
      </p:sp>
    </p:spTree>
    <p:extLst>
      <p:ext uri="{BB962C8B-B14F-4D97-AF65-F5344CB8AC3E}">
        <p14:creationId xmlns:p14="http://schemas.microsoft.com/office/powerpoint/2010/main" val="410342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75B3648-BE8B-6BD6-F0E6-2B3F9CFD229F}"/>
              </a:ext>
            </a:extLst>
          </p:cNvPr>
          <p:cNvSpPr>
            <a:spLocks noGrp="1"/>
          </p:cNvSpPr>
          <p:nvPr>
            <p:ph type="dt" sz="half" idx="10"/>
          </p:nvPr>
        </p:nvSpPr>
        <p:spPr/>
        <p:txBody>
          <a:bodyPr/>
          <a:lstStyle>
            <a:lvl1pPr>
              <a:defRPr/>
            </a:lvl1pPr>
          </a:lstStyle>
          <a:p>
            <a:pPr>
              <a:defRPr/>
            </a:pPr>
            <a:fld id="{3DB2A116-81A6-427B-AE41-3FC2A48D5474}" type="datetimeFigureOut">
              <a:rPr lang="en-DE"/>
              <a:pPr>
                <a:defRPr/>
              </a:pPr>
              <a:t>24/02/2025</a:t>
            </a:fld>
            <a:endParaRPr lang="en-DE"/>
          </a:p>
        </p:txBody>
      </p:sp>
      <p:sp>
        <p:nvSpPr>
          <p:cNvPr id="5" name="Footer Placeholder 4">
            <a:extLst>
              <a:ext uri="{FF2B5EF4-FFF2-40B4-BE49-F238E27FC236}">
                <a16:creationId xmlns:a16="http://schemas.microsoft.com/office/drawing/2014/main" id="{01E34073-7D33-A30D-599D-3090CC9A6985}"/>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052B5A1-45E0-2DA7-9167-EC4DCC2B1DE2}"/>
              </a:ext>
            </a:extLst>
          </p:cNvPr>
          <p:cNvSpPr>
            <a:spLocks noGrp="1"/>
          </p:cNvSpPr>
          <p:nvPr>
            <p:ph type="sldNum" sz="quarter" idx="12"/>
          </p:nvPr>
        </p:nvSpPr>
        <p:spPr/>
        <p:txBody>
          <a:bodyPr/>
          <a:lstStyle>
            <a:lvl1pPr>
              <a:defRPr/>
            </a:lvl1pPr>
          </a:lstStyle>
          <a:p>
            <a:pPr>
              <a:defRPr/>
            </a:pPr>
            <a:fld id="{A56D988C-9AF7-494A-AC2E-2E0DEDE3D6E9}" type="slidenum">
              <a:rPr lang="en-DE"/>
              <a:pPr>
                <a:defRPr/>
              </a:pPr>
              <a:t>‹#›</a:t>
            </a:fld>
            <a:endParaRPr lang="en-DE"/>
          </a:p>
        </p:txBody>
      </p:sp>
    </p:spTree>
    <p:extLst>
      <p:ext uri="{BB962C8B-B14F-4D97-AF65-F5344CB8AC3E}">
        <p14:creationId xmlns:p14="http://schemas.microsoft.com/office/powerpoint/2010/main" val="37131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9F4DA-EC10-C756-8EC5-DBBE2A9EE0C1}"/>
              </a:ext>
            </a:extLst>
          </p:cNvPr>
          <p:cNvSpPr>
            <a:spLocks noGrp="1"/>
          </p:cNvSpPr>
          <p:nvPr>
            <p:ph type="dt" sz="half" idx="10"/>
          </p:nvPr>
        </p:nvSpPr>
        <p:spPr/>
        <p:txBody>
          <a:bodyPr/>
          <a:lstStyle>
            <a:lvl1pPr>
              <a:defRPr/>
            </a:lvl1pPr>
          </a:lstStyle>
          <a:p>
            <a:pPr>
              <a:defRPr/>
            </a:pPr>
            <a:fld id="{A9DDC042-3E78-4FE1-98BD-B8C33468DF76}" type="datetimeFigureOut">
              <a:rPr lang="en-DE"/>
              <a:pPr>
                <a:defRPr/>
              </a:pPr>
              <a:t>24/02/2025</a:t>
            </a:fld>
            <a:endParaRPr lang="en-DE"/>
          </a:p>
        </p:txBody>
      </p:sp>
      <p:sp>
        <p:nvSpPr>
          <p:cNvPr id="5" name="Footer Placeholder 4">
            <a:extLst>
              <a:ext uri="{FF2B5EF4-FFF2-40B4-BE49-F238E27FC236}">
                <a16:creationId xmlns:a16="http://schemas.microsoft.com/office/drawing/2014/main" id="{DD8DCAA9-70FF-B69A-996F-4E0DA519FF43}"/>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AC7FD890-32EA-94E6-1F1D-A450B6BA90B2}"/>
              </a:ext>
            </a:extLst>
          </p:cNvPr>
          <p:cNvSpPr>
            <a:spLocks noGrp="1"/>
          </p:cNvSpPr>
          <p:nvPr>
            <p:ph type="sldNum" sz="quarter" idx="12"/>
          </p:nvPr>
        </p:nvSpPr>
        <p:spPr/>
        <p:txBody>
          <a:bodyPr/>
          <a:lstStyle>
            <a:lvl1pPr>
              <a:defRPr/>
            </a:lvl1pPr>
          </a:lstStyle>
          <a:p>
            <a:pPr>
              <a:defRPr/>
            </a:pPr>
            <a:fld id="{D06C42B6-13AA-4513-8CA0-7C7229F6422E}" type="slidenum">
              <a:rPr lang="en-DE"/>
              <a:pPr>
                <a:defRPr/>
              </a:pPr>
              <a:t>‹#›</a:t>
            </a:fld>
            <a:endParaRPr lang="en-DE"/>
          </a:p>
        </p:txBody>
      </p:sp>
    </p:spTree>
    <p:extLst>
      <p:ext uri="{BB962C8B-B14F-4D97-AF65-F5344CB8AC3E}">
        <p14:creationId xmlns:p14="http://schemas.microsoft.com/office/powerpoint/2010/main" val="334009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B0B7296F-F37F-FFF8-D94C-65D261066227}"/>
              </a:ext>
            </a:extLst>
          </p:cNvPr>
          <p:cNvSpPr>
            <a:spLocks noGrp="1"/>
          </p:cNvSpPr>
          <p:nvPr>
            <p:ph type="dt" sz="half" idx="10"/>
          </p:nvPr>
        </p:nvSpPr>
        <p:spPr/>
        <p:txBody>
          <a:bodyPr/>
          <a:lstStyle>
            <a:lvl1pPr>
              <a:defRPr/>
            </a:lvl1pPr>
          </a:lstStyle>
          <a:p>
            <a:pPr>
              <a:defRPr/>
            </a:pPr>
            <a:fld id="{E4B07648-3633-453F-94BB-653084C974FD}" type="datetimeFigureOut">
              <a:rPr lang="en-DE"/>
              <a:pPr>
                <a:defRPr/>
              </a:pPr>
              <a:t>24/02/2025</a:t>
            </a:fld>
            <a:endParaRPr lang="en-DE"/>
          </a:p>
        </p:txBody>
      </p:sp>
      <p:sp>
        <p:nvSpPr>
          <p:cNvPr id="6" name="Footer Placeholder 5">
            <a:extLst>
              <a:ext uri="{FF2B5EF4-FFF2-40B4-BE49-F238E27FC236}">
                <a16:creationId xmlns:a16="http://schemas.microsoft.com/office/drawing/2014/main" id="{9C3D0E62-FAF5-A9B7-CB5D-014F54549583}"/>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14B74229-EE41-0D98-4495-1BEAECE8DE4A}"/>
              </a:ext>
            </a:extLst>
          </p:cNvPr>
          <p:cNvSpPr>
            <a:spLocks noGrp="1"/>
          </p:cNvSpPr>
          <p:nvPr>
            <p:ph type="sldNum" sz="quarter" idx="12"/>
          </p:nvPr>
        </p:nvSpPr>
        <p:spPr/>
        <p:txBody>
          <a:bodyPr/>
          <a:lstStyle>
            <a:lvl1pPr>
              <a:defRPr/>
            </a:lvl1pPr>
          </a:lstStyle>
          <a:p>
            <a:pPr>
              <a:defRPr/>
            </a:pPr>
            <a:fld id="{2FA17B52-4869-4958-883B-08FD3E837310}" type="slidenum">
              <a:rPr lang="en-DE"/>
              <a:pPr>
                <a:defRPr/>
              </a:pPr>
              <a:t>‹#›</a:t>
            </a:fld>
            <a:endParaRPr lang="en-DE"/>
          </a:p>
        </p:txBody>
      </p:sp>
    </p:spTree>
    <p:extLst>
      <p:ext uri="{BB962C8B-B14F-4D97-AF65-F5344CB8AC3E}">
        <p14:creationId xmlns:p14="http://schemas.microsoft.com/office/powerpoint/2010/main" val="41210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6927385-EAEC-7B22-4B67-6F58946462F0}"/>
              </a:ext>
            </a:extLst>
          </p:cNvPr>
          <p:cNvSpPr>
            <a:spLocks noGrp="1"/>
          </p:cNvSpPr>
          <p:nvPr>
            <p:ph type="dt" sz="half" idx="10"/>
          </p:nvPr>
        </p:nvSpPr>
        <p:spPr/>
        <p:txBody>
          <a:bodyPr/>
          <a:lstStyle>
            <a:lvl1pPr>
              <a:defRPr/>
            </a:lvl1pPr>
          </a:lstStyle>
          <a:p>
            <a:pPr>
              <a:defRPr/>
            </a:pPr>
            <a:fld id="{374ED6A8-1579-478E-A9E0-8256CBF1E8FE}" type="datetimeFigureOut">
              <a:rPr lang="en-DE"/>
              <a:pPr>
                <a:defRPr/>
              </a:pPr>
              <a:t>24/02/2025</a:t>
            </a:fld>
            <a:endParaRPr lang="en-DE"/>
          </a:p>
        </p:txBody>
      </p:sp>
      <p:sp>
        <p:nvSpPr>
          <p:cNvPr id="8" name="Footer Placeholder 7">
            <a:extLst>
              <a:ext uri="{FF2B5EF4-FFF2-40B4-BE49-F238E27FC236}">
                <a16:creationId xmlns:a16="http://schemas.microsoft.com/office/drawing/2014/main" id="{41C92DAB-8F52-653C-785B-4EC24E1DE4BE}"/>
              </a:ext>
            </a:extLst>
          </p:cNvPr>
          <p:cNvSpPr>
            <a:spLocks noGrp="1"/>
          </p:cNvSpPr>
          <p:nvPr>
            <p:ph type="ftr" sz="quarter" idx="11"/>
          </p:nvPr>
        </p:nvSpPr>
        <p:spPr/>
        <p:txBody>
          <a:bodyPr/>
          <a:lstStyle>
            <a:lvl1pPr>
              <a:defRPr/>
            </a:lvl1pPr>
          </a:lstStyle>
          <a:p>
            <a:pPr>
              <a:defRPr/>
            </a:pPr>
            <a:endParaRPr lang="en-DE"/>
          </a:p>
        </p:txBody>
      </p:sp>
      <p:sp>
        <p:nvSpPr>
          <p:cNvPr id="9" name="Slide Number Placeholder 8">
            <a:extLst>
              <a:ext uri="{FF2B5EF4-FFF2-40B4-BE49-F238E27FC236}">
                <a16:creationId xmlns:a16="http://schemas.microsoft.com/office/drawing/2014/main" id="{05F4C0F4-7300-F2F7-185E-B70081AE5067}"/>
              </a:ext>
            </a:extLst>
          </p:cNvPr>
          <p:cNvSpPr>
            <a:spLocks noGrp="1"/>
          </p:cNvSpPr>
          <p:nvPr>
            <p:ph type="sldNum" sz="quarter" idx="12"/>
          </p:nvPr>
        </p:nvSpPr>
        <p:spPr/>
        <p:txBody>
          <a:bodyPr/>
          <a:lstStyle>
            <a:lvl1pPr>
              <a:defRPr/>
            </a:lvl1pPr>
          </a:lstStyle>
          <a:p>
            <a:pPr>
              <a:defRPr/>
            </a:pPr>
            <a:fld id="{5E73C898-AC77-4BA2-A918-88F744AFD40F}" type="slidenum">
              <a:rPr lang="en-DE"/>
              <a:pPr>
                <a:defRPr/>
              </a:pPr>
              <a:t>‹#›</a:t>
            </a:fld>
            <a:endParaRPr lang="en-DE"/>
          </a:p>
        </p:txBody>
      </p:sp>
    </p:spTree>
    <p:extLst>
      <p:ext uri="{BB962C8B-B14F-4D97-AF65-F5344CB8AC3E}">
        <p14:creationId xmlns:p14="http://schemas.microsoft.com/office/powerpoint/2010/main" val="315842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FFE47BBA-BE49-ADB1-CBB2-BFCB2B1C9EE6}"/>
              </a:ext>
            </a:extLst>
          </p:cNvPr>
          <p:cNvSpPr>
            <a:spLocks noGrp="1"/>
          </p:cNvSpPr>
          <p:nvPr>
            <p:ph type="dt" sz="half" idx="10"/>
          </p:nvPr>
        </p:nvSpPr>
        <p:spPr/>
        <p:txBody>
          <a:bodyPr/>
          <a:lstStyle>
            <a:lvl1pPr>
              <a:defRPr/>
            </a:lvl1pPr>
          </a:lstStyle>
          <a:p>
            <a:pPr>
              <a:defRPr/>
            </a:pPr>
            <a:fld id="{F50D5A1F-1468-4D59-81E0-2F42D73FE6FF}" type="datetimeFigureOut">
              <a:rPr lang="en-DE"/>
              <a:pPr>
                <a:defRPr/>
              </a:pPr>
              <a:t>24/02/2025</a:t>
            </a:fld>
            <a:endParaRPr lang="en-DE"/>
          </a:p>
        </p:txBody>
      </p:sp>
      <p:sp>
        <p:nvSpPr>
          <p:cNvPr id="4" name="Footer Placeholder 3">
            <a:extLst>
              <a:ext uri="{FF2B5EF4-FFF2-40B4-BE49-F238E27FC236}">
                <a16:creationId xmlns:a16="http://schemas.microsoft.com/office/drawing/2014/main" id="{1C20C9CC-CEC7-9862-3C41-A0B11DC8EEFF}"/>
              </a:ext>
            </a:extLst>
          </p:cNvPr>
          <p:cNvSpPr>
            <a:spLocks noGrp="1"/>
          </p:cNvSpPr>
          <p:nvPr>
            <p:ph type="ftr" sz="quarter" idx="11"/>
          </p:nvPr>
        </p:nvSpPr>
        <p:spPr/>
        <p:txBody>
          <a:bodyPr/>
          <a:lstStyle>
            <a:lvl1pPr>
              <a:defRPr/>
            </a:lvl1pPr>
          </a:lstStyle>
          <a:p>
            <a:pPr>
              <a:defRPr/>
            </a:pPr>
            <a:endParaRPr lang="en-DE"/>
          </a:p>
        </p:txBody>
      </p:sp>
      <p:sp>
        <p:nvSpPr>
          <p:cNvPr id="5" name="Slide Number Placeholder 4">
            <a:extLst>
              <a:ext uri="{FF2B5EF4-FFF2-40B4-BE49-F238E27FC236}">
                <a16:creationId xmlns:a16="http://schemas.microsoft.com/office/drawing/2014/main" id="{BF319079-67D0-4325-508E-CF18FD664710}"/>
              </a:ext>
            </a:extLst>
          </p:cNvPr>
          <p:cNvSpPr>
            <a:spLocks noGrp="1"/>
          </p:cNvSpPr>
          <p:nvPr>
            <p:ph type="sldNum" sz="quarter" idx="12"/>
          </p:nvPr>
        </p:nvSpPr>
        <p:spPr/>
        <p:txBody>
          <a:bodyPr/>
          <a:lstStyle>
            <a:lvl1pPr>
              <a:defRPr/>
            </a:lvl1pPr>
          </a:lstStyle>
          <a:p>
            <a:pPr>
              <a:defRPr/>
            </a:pPr>
            <a:fld id="{21102891-45C7-4AB8-954E-8133EDFC20B1}" type="slidenum">
              <a:rPr lang="en-DE"/>
              <a:pPr>
                <a:defRPr/>
              </a:pPr>
              <a:t>‹#›</a:t>
            </a:fld>
            <a:endParaRPr lang="en-DE"/>
          </a:p>
        </p:txBody>
      </p:sp>
    </p:spTree>
    <p:extLst>
      <p:ext uri="{BB962C8B-B14F-4D97-AF65-F5344CB8AC3E}">
        <p14:creationId xmlns:p14="http://schemas.microsoft.com/office/powerpoint/2010/main" val="45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7DC9-3236-8079-6172-024194268CE8}"/>
              </a:ext>
            </a:extLst>
          </p:cNvPr>
          <p:cNvSpPr>
            <a:spLocks noGrp="1"/>
          </p:cNvSpPr>
          <p:nvPr>
            <p:ph type="dt" sz="half" idx="10"/>
          </p:nvPr>
        </p:nvSpPr>
        <p:spPr/>
        <p:txBody>
          <a:bodyPr/>
          <a:lstStyle>
            <a:lvl1pPr>
              <a:defRPr/>
            </a:lvl1pPr>
          </a:lstStyle>
          <a:p>
            <a:pPr>
              <a:defRPr/>
            </a:pPr>
            <a:fld id="{4F980623-1A8F-451A-8AB7-B406B3A7CADB}" type="datetimeFigureOut">
              <a:rPr lang="en-DE"/>
              <a:pPr>
                <a:defRPr/>
              </a:pPr>
              <a:t>24/02/2025</a:t>
            </a:fld>
            <a:endParaRPr lang="en-DE"/>
          </a:p>
        </p:txBody>
      </p:sp>
      <p:sp>
        <p:nvSpPr>
          <p:cNvPr id="3" name="Footer Placeholder 2">
            <a:extLst>
              <a:ext uri="{FF2B5EF4-FFF2-40B4-BE49-F238E27FC236}">
                <a16:creationId xmlns:a16="http://schemas.microsoft.com/office/drawing/2014/main" id="{9CB55D45-E7F3-6839-23A3-D952F9176056}"/>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3">
            <a:extLst>
              <a:ext uri="{FF2B5EF4-FFF2-40B4-BE49-F238E27FC236}">
                <a16:creationId xmlns:a16="http://schemas.microsoft.com/office/drawing/2014/main" id="{F09B2DF6-252C-2648-187E-A8E8487EED87}"/>
              </a:ext>
            </a:extLst>
          </p:cNvPr>
          <p:cNvSpPr>
            <a:spLocks noGrp="1"/>
          </p:cNvSpPr>
          <p:nvPr>
            <p:ph type="sldNum" sz="quarter" idx="12"/>
          </p:nvPr>
        </p:nvSpPr>
        <p:spPr/>
        <p:txBody>
          <a:bodyPr/>
          <a:lstStyle>
            <a:lvl1pPr>
              <a:defRPr/>
            </a:lvl1pPr>
          </a:lstStyle>
          <a:p>
            <a:pPr>
              <a:defRPr/>
            </a:pPr>
            <a:fld id="{AB920BFE-15CB-41C5-8C10-4E56FC8DF3E6}" type="slidenum">
              <a:rPr lang="en-DE"/>
              <a:pPr>
                <a:defRPr/>
              </a:pPr>
              <a:t>‹#›</a:t>
            </a:fld>
            <a:endParaRPr lang="en-DE"/>
          </a:p>
        </p:txBody>
      </p:sp>
    </p:spTree>
    <p:extLst>
      <p:ext uri="{BB962C8B-B14F-4D97-AF65-F5344CB8AC3E}">
        <p14:creationId xmlns:p14="http://schemas.microsoft.com/office/powerpoint/2010/main" val="36860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3DD3-854B-B74C-AE76-49674494D33E}"/>
              </a:ext>
            </a:extLst>
          </p:cNvPr>
          <p:cNvSpPr>
            <a:spLocks noGrp="1"/>
          </p:cNvSpPr>
          <p:nvPr>
            <p:ph type="dt" sz="half" idx="10"/>
          </p:nvPr>
        </p:nvSpPr>
        <p:spPr/>
        <p:txBody>
          <a:bodyPr/>
          <a:lstStyle>
            <a:lvl1pPr>
              <a:defRPr/>
            </a:lvl1pPr>
          </a:lstStyle>
          <a:p>
            <a:pPr>
              <a:defRPr/>
            </a:pPr>
            <a:fld id="{DD9AE069-D6B7-47A9-9BE5-C4510F3C05E3}" type="datetimeFigureOut">
              <a:rPr lang="en-DE"/>
              <a:pPr>
                <a:defRPr/>
              </a:pPr>
              <a:t>24/02/2025</a:t>
            </a:fld>
            <a:endParaRPr lang="en-DE"/>
          </a:p>
        </p:txBody>
      </p:sp>
      <p:sp>
        <p:nvSpPr>
          <p:cNvPr id="6" name="Footer Placeholder 5">
            <a:extLst>
              <a:ext uri="{FF2B5EF4-FFF2-40B4-BE49-F238E27FC236}">
                <a16:creationId xmlns:a16="http://schemas.microsoft.com/office/drawing/2014/main" id="{75788222-97B0-DDF8-8368-FC1DF15DE1A1}"/>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7ADB5726-70ED-BBC7-4052-38998CBAF270}"/>
              </a:ext>
            </a:extLst>
          </p:cNvPr>
          <p:cNvSpPr>
            <a:spLocks noGrp="1"/>
          </p:cNvSpPr>
          <p:nvPr>
            <p:ph type="sldNum" sz="quarter" idx="12"/>
          </p:nvPr>
        </p:nvSpPr>
        <p:spPr/>
        <p:txBody>
          <a:bodyPr/>
          <a:lstStyle>
            <a:lvl1pPr>
              <a:defRPr/>
            </a:lvl1pPr>
          </a:lstStyle>
          <a:p>
            <a:pPr>
              <a:defRPr/>
            </a:pPr>
            <a:fld id="{43244CAC-A191-45B6-8DAC-6E7803479B35}" type="slidenum">
              <a:rPr lang="en-DE"/>
              <a:pPr>
                <a:defRPr/>
              </a:pPr>
              <a:t>‹#›</a:t>
            </a:fld>
            <a:endParaRPr lang="en-DE"/>
          </a:p>
        </p:txBody>
      </p:sp>
    </p:spTree>
    <p:extLst>
      <p:ext uri="{BB962C8B-B14F-4D97-AF65-F5344CB8AC3E}">
        <p14:creationId xmlns:p14="http://schemas.microsoft.com/office/powerpoint/2010/main" val="26071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D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70CC2-470B-443C-E0D6-6C7AEFC3F9E4}"/>
              </a:ext>
            </a:extLst>
          </p:cNvPr>
          <p:cNvSpPr>
            <a:spLocks noGrp="1"/>
          </p:cNvSpPr>
          <p:nvPr>
            <p:ph type="dt" sz="half" idx="10"/>
          </p:nvPr>
        </p:nvSpPr>
        <p:spPr/>
        <p:txBody>
          <a:bodyPr/>
          <a:lstStyle>
            <a:lvl1pPr>
              <a:defRPr/>
            </a:lvl1pPr>
          </a:lstStyle>
          <a:p>
            <a:pPr>
              <a:defRPr/>
            </a:pPr>
            <a:fld id="{C6487BB7-5A38-4C58-BB4E-FDD46A03B4E3}" type="datetimeFigureOut">
              <a:rPr lang="en-DE"/>
              <a:pPr>
                <a:defRPr/>
              </a:pPr>
              <a:t>24/02/2025</a:t>
            </a:fld>
            <a:endParaRPr lang="en-DE"/>
          </a:p>
        </p:txBody>
      </p:sp>
      <p:sp>
        <p:nvSpPr>
          <p:cNvPr id="6" name="Footer Placeholder 5">
            <a:extLst>
              <a:ext uri="{FF2B5EF4-FFF2-40B4-BE49-F238E27FC236}">
                <a16:creationId xmlns:a16="http://schemas.microsoft.com/office/drawing/2014/main" id="{2F1D2299-9D2B-B7E9-EE44-D2B94B7BBCD2}"/>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87105134-AB06-1425-00DC-D9892E6F4B57}"/>
              </a:ext>
            </a:extLst>
          </p:cNvPr>
          <p:cNvSpPr>
            <a:spLocks noGrp="1"/>
          </p:cNvSpPr>
          <p:nvPr>
            <p:ph type="sldNum" sz="quarter" idx="12"/>
          </p:nvPr>
        </p:nvSpPr>
        <p:spPr/>
        <p:txBody>
          <a:bodyPr/>
          <a:lstStyle>
            <a:lvl1pPr>
              <a:defRPr/>
            </a:lvl1pPr>
          </a:lstStyle>
          <a:p>
            <a:pPr>
              <a:defRPr/>
            </a:pPr>
            <a:fld id="{A82953C4-0B2E-4764-909D-58CBEE71980A}" type="slidenum">
              <a:rPr lang="en-DE"/>
              <a:pPr>
                <a:defRPr/>
              </a:pPr>
              <a:t>‹#›</a:t>
            </a:fld>
            <a:endParaRPr lang="en-DE"/>
          </a:p>
        </p:txBody>
      </p:sp>
    </p:spTree>
    <p:extLst>
      <p:ext uri="{BB962C8B-B14F-4D97-AF65-F5344CB8AC3E}">
        <p14:creationId xmlns:p14="http://schemas.microsoft.com/office/powerpoint/2010/main" val="38799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DD6575-EB10-EFB8-789A-137B7890389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E"/>
              <a:t>Click to edit Master title style</a:t>
            </a:r>
            <a:endParaRPr lang="en-DE" altLang="en-DE"/>
          </a:p>
        </p:txBody>
      </p:sp>
      <p:sp>
        <p:nvSpPr>
          <p:cNvPr id="1027" name="Text Placeholder 2">
            <a:extLst>
              <a:ext uri="{FF2B5EF4-FFF2-40B4-BE49-F238E27FC236}">
                <a16:creationId xmlns:a16="http://schemas.microsoft.com/office/drawing/2014/main" id="{7991A2D5-DF11-F847-7CB1-9216E32AB7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E"/>
              <a:t>Click to edit Master text styles</a:t>
            </a:r>
          </a:p>
          <a:p>
            <a:pPr lvl="1"/>
            <a:r>
              <a:rPr lang="en-US" altLang="en-DE"/>
              <a:t>Second level</a:t>
            </a:r>
          </a:p>
          <a:p>
            <a:pPr lvl="2"/>
            <a:r>
              <a:rPr lang="en-US" altLang="en-DE"/>
              <a:t>Third level</a:t>
            </a:r>
          </a:p>
          <a:p>
            <a:pPr lvl="3"/>
            <a:r>
              <a:rPr lang="en-US" altLang="en-DE"/>
              <a:t>Fourth level</a:t>
            </a:r>
          </a:p>
          <a:p>
            <a:pPr lvl="4"/>
            <a:r>
              <a:rPr lang="en-US" altLang="en-DE"/>
              <a:t>Fifth level</a:t>
            </a:r>
            <a:endParaRPr lang="en-DE" altLang="en-DE"/>
          </a:p>
        </p:txBody>
      </p:sp>
      <p:sp>
        <p:nvSpPr>
          <p:cNvPr id="4" name="Date Placeholder 3">
            <a:extLst>
              <a:ext uri="{FF2B5EF4-FFF2-40B4-BE49-F238E27FC236}">
                <a16:creationId xmlns:a16="http://schemas.microsoft.com/office/drawing/2014/main" id="{4C331228-FBFE-60EB-4954-0DB076FE4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57B4FEAD-6B98-4608-94CF-7640CD1A4B9E}" type="datetimeFigureOut">
              <a:rPr lang="en-DE"/>
              <a:pPr>
                <a:defRPr/>
              </a:pPr>
              <a:t>24/02/2025</a:t>
            </a:fld>
            <a:endParaRPr lang="en-DE"/>
          </a:p>
        </p:txBody>
      </p:sp>
      <p:sp>
        <p:nvSpPr>
          <p:cNvPr id="5" name="Footer Placeholder 4">
            <a:extLst>
              <a:ext uri="{FF2B5EF4-FFF2-40B4-BE49-F238E27FC236}">
                <a16:creationId xmlns:a16="http://schemas.microsoft.com/office/drawing/2014/main" id="{4ECF11EC-FE4C-97D2-7310-7B8F1242A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DE"/>
          </a:p>
        </p:txBody>
      </p:sp>
      <p:sp>
        <p:nvSpPr>
          <p:cNvPr id="6" name="Slide Number Placeholder 5">
            <a:extLst>
              <a:ext uri="{FF2B5EF4-FFF2-40B4-BE49-F238E27FC236}">
                <a16:creationId xmlns:a16="http://schemas.microsoft.com/office/drawing/2014/main" id="{1E17D2BE-7D02-8D1E-AAFA-F825CAB0D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5622767C-B4D8-41F0-BB76-40BB1D1DBB33}" type="slidenum">
              <a:rPr lang="en-DE"/>
              <a:pPr>
                <a:defRPr/>
              </a:pPr>
              <a:t>‹#›</a:t>
            </a:fld>
            <a:endParaRPr lang="en-DE"/>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ioone.org/journals/acta-ornithologica/current" TargetMode="External"/><Relationship Id="rId13" Type="http://schemas.openxmlformats.org/officeDocument/2006/relationships/hyperlink" Target="https://onlinelibrary.wiley.com/journal/14429993" TargetMode="External"/><Relationship Id="rId18" Type="http://schemas.openxmlformats.org/officeDocument/2006/relationships/hyperlink" Target="https://nsojournals.onlinelibrary.wiley.com/journal/1600048x" TargetMode="External"/><Relationship Id="rId26" Type="http://schemas.openxmlformats.org/officeDocument/2006/relationships/hyperlink" Target="https://movementecologyjournal.biomedcentral.com/about" TargetMode="External"/><Relationship Id="rId3" Type="http://schemas.openxmlformats.org/officeDocument/2006/relationships/hyperlink" Target="https://journal.afonet.org/" TargetMode="External"/><Relationship Id="rId21" Type="http://schemas.openxmlformats.org/officeDocument/2006/relationships/hyperlink" Target="https://www.tandfonline.com/journals/tbis20" TargetMode="External"/><Relationship Id="rId7" Type="http://schemas.openxmlformats.org/officeDocument/2006/relationships/hyperlink" Target="https://wilsonsociety.org/pubs/wjo/" TargetMode="External"/><Relationship Id="rId12" Type="http://schemas.openxmlformats.org/officeDocument/2006/relationships/hyperlink" Target="https://link.springer.com/journal/10336" TargetMode="External"/><Relationship Id="rId17" Type="http://schemas.openxmlformats.org/officeDocument/2006/relationships/hyperlink" Target="https://esajournals.onlinelibrary.wiley.com/journal/21508925" TargetMode="External"/><Relationship Id="rId25" Type="http://schemas.openxmlformats.org/officeDocument/2006/relationships/hyperlink" Target="https://www.sciencedirect.com/journal/avian-research" TargetMode="External"/><Relationship Id="rId2" Type="http://schemas.openxmlformats.org/officeDocument/2006/relationships/notesSlide" Target="../notesSlides/notesSlide5.xml"/><Relationship Id="rId16" Type="http://schemas.openxmlformats.org/officeDocument/2006/relationships/hyperlink" Target="https://link.springer.com/journal/43388" TargetMode="External"/><Relationship Id="rId20" Type="http://schemas.openxmlformats.org/officeDocument/2006/relationships/hyperlink" Target="https://onlinelibrary.wiley.com/journal/14610248" TargetMode="External"/><Relationship Id="rId29" Type="http://schemas.openxmlformats.org/officeDocument/2006/relationships/hyperlink" Target="https://americanornithology.org/publications/ornithological-applications/" TargetMode="External"/><Relationship Id="rId1" Type="http://schemas.openxmlformats.org/officeDocument/2006/relationships/slideLayout" Target="../slideLayouts/slideLayout2.xml"/><Relationship Id="rId6" Type="http://schemas.openxmlformats.org/officeDocument/2006/relationships/hyperlink" Target="https://academic.oup.com/auk" TargetMode="External"/><Relationship Id="rId11" Type="http://schemas.openxmlformats.org/officeDocument/2006/relationships/hyperlink" Target="https://www.pagepress.org/biology/index.php/tz" TargetMode="External"/><Relationship Id="rId24" Type="http://schemas.openxmlformats.org/officeDocument/2006/relationships/hyperlink" Target="https://www.ardeola.org/es/autores/" TargetMode="External"/><Relationship Id="rId5" Type="http://schemas.openxmlformats.org/officeDocument/2006/relationships/hyperlink" Target="https://bioone.org/journals/pacific-science" TargetMode="External"/><Relationship Id="rId15" Type="http://schemas.openxmlformats.org/officeDocument/2006/relationships/hyperlink" Target="https://link.springer.com/journal/442" TargetMode="External"/><Relationship Id="rId23" Type="http://schemas.openxmlformats.org/officeDocument/2006/relationships/hyperlink" Target="https://www.cambridge.org/core/journals/bird-conservation-international" TargetMode="External"/><Relationship Id="rId28" Type="http://schemas.openxmlformats.org/officeDocument/2006/relationships/hyperlink" Target="https://americanornithology.org/publications/ornithology/" TargetMode="External"/><Relationship Id="rId10" Type="http://schemas.openxmlformats.org/officeDocument/2006/relationships/hyperlink" Target="https://journals.sfu.ca/ornneo/index.php/ornneo/about/submissions" TargetMode="External"/><Relationship Id="rId19" Type="http://schemas.openxmlformats.org/officeDocument/2006/relationships/hyperlink" Target="https://esajournals.onlinelibrary.wiley.com/journal/19399170" TargetMode="External"/><Relationship Id="rId4" Type="http://schemas.openxmlformats.org/officeDocument/2006/relationships/hyperlink" Target="https://besjournals.onlinelibrary.wiley.com/journal/13652656" TargetMode="External"/><Relationship Id="rId9" Type="http://schemas.openxmlformats.org/officeDocument/2006/relationships/hyperlink" Target="https://academic.oup.com/condor" TargetMode="External"/><Relationship Id="rId14" Type="http://schemas.openxmlformats.org/officeDocument/2006/relationships/hyperlink" Target="https://onlinelibrary.wiley.com/journal/14390485" TargetMode="External"/><Relationship Id="rId22" Type="http://schemas.openxmlformats.org/officeDocument/2006/relationships/hyperlink" Target="https://onlinelibrary.wiley.com/journal/1474919x" TargetMode="External"/><Relationship Id="rId27" Type="http://schemas.openxmlformats.org/officeDocument/2006/relationships/hyperlink" Target="https://www.int-res.com/journals/meps/meps-hom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hyperlink" Target="https://onlinelibrary.wiley.com/journal/14390485" TargetMode="External"/><Relationship Id="rId3" Type="http://schemas.openxmlformats.org/officeDocument/2006/relationships/image" Target="../media/image7.svg"/><Relationship Id="rId7" Type="http://schemas.openxmlformats.org/officeDocument/2006/relationships/image" Target="../media/image8.png"/><Relationship Id="rId12" Type="http://schemas.openxmlformats.org/officeDocument/2006/relationships/hyperlink" Target="https://www.tandfonline.com/journals/tbis20" TargetMode="External"/><Relationship Id="rId2" Type="http://schemas.openxmlformats.org/officeDocument/2006/relationships/image" Target="../media/image6.png"/><Relationship Id="rId16" Type="http://schemas.openxmlformats.org/officeDocument/2006/relationships/hyperlink" Target="https://onlinelibrary.wiley.com/journal/1474919x" TargetMode="External"/><Relationship Id="rId1" Type="http://schemas.openxmlformats.org/officeDocument/2006/relationships/slideLayout" Target="../slideLayouts/slideLayout2.xml"/><Relationship Id="rId6" Type="http://schemas.openxmlformats.org/officeDocument/2006/relationships/hyperlink" Target="https://bioone.org/journals/pacific-science" TargetMode="External"/><Relationship Id="rId11" Type="http://schemas.openxmlformats.org/officeDocument/2006/relationships/hyperlink" Target="https://academic.oup.com/auk" TargetMode="External"/><Relationship Id="rId5" Type="http://schemas.openxmlformats.org/officeDocument/2006/relationships/hyperlink" Target="https://onlinelibrary.wiley.com/journal/14429993" TargetMode="External"/><Relationship Id="rId15" Type="http://schemas.openxmlformats.org/officeDocument/2006/relationships/hyperlink" Target="https://www.pagepress.org/biology/index.php/tz" TargetMode="External"/><Relationship Id="rId10" Type="http://schemas.openxmlformats.org/officeDocument/2006/relationships/hyperlink" Target="https://www.sciencedirect.com/journal/avian-research" TargetMode="External"/><Relationship Id="rId4" Type="http://schemas.openxmlformats.org/officeDocument/2006/relationships/hyperlink" Target="https://journal.afonet.org/" TargetMode="External"/><Relationship Id="rId9" Type="http://schemas.openxmlformats.org/officeDocument/2006/relationships/hyperlink" Target="https://link.springer.com/journal/10336" TargetMode="External"/><Relationship Id="rId14" Type="http://schemas.openxmlformats.org/officeDocument/2006/relationships/hyperlink" Target="https://link.springer.com/journal/43388"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redatoryjournals.org/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www.theguardian.com/science/2017/jun/27/profitable-business-scientific-publishing-bad-for-science" TargetMode="External"/><Relationship Id="rId7" Type="http://schemas.openxmlformats.org/officeDocument/2006/relationships/hyperlink" Target="https://link.springer.com/article/10.1007/s40828-024-00190-3" TargetMode="External"/><Relationship Id="rId2" Type="http://schemas.openxmlformats.org/officeDocument/2006/relationships/hyperlink" Target="https://www.nature.com/articles/495426a"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40828-022-00160-7" TargetMode="External"/><Relationship Id="rId5" Type="http://schemas.openxmlformats.org/officeDocument/2006/relationships/hyperlink" Target="https://academic.oup.com/braincomms/article/5/5/fcad220/7256007" TargetMode="External"/><Relationship Id="rId4" Type="http://schemas.openxmlformats.org/officeDocument/2006/relationships/hyperlink" Target="https://southernlibrarianship.icaap.org/content/v09n03/mcguigan_g01.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journal/10336/how-to-publish-with-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nature.com/nature/for-authors/publishing-option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uthorservices.wiley.com/author-resources/Journal-Authors/open-access/affiliation-policies-payments/germany-deal-agreement.html" TargetMode="External"/><Relationship Id="rId3" Type="http://schemas.openxmlformats.org/officeDocument/2006/relationships/hyperlink" Target="https://deal-konsortium.de/en/about-deal" TargetMode="External"/><Relationship Id="rId7" Type="http://schemas.openxmlformats.org/officeDocument/2006/relationships/image" Target="../media/image3.png"/><Relationship Id="rId2" Type="http://schemas.openxmlformats.org/officeDocument/2006/relationships/hyperlink" Target="https://www.ub.uni-kiel.de/en/publishing/funding-of-oa-publications/deal-negotations-transformation-agreements" TargetMode="External"/><Relationship Id="rId1" Type="http://schemas.openxmlformats.org/officeDocument/2006/relationships/slideLayout" Target="../slideLayouts/slideLayout2.xml"/><Relationship Id="rId6" Type="http://schemas.openxmlformats.org/officeDocument/2006/relationships/hyperlink" Target="https://authorservices.wiley.com/author-resources/Journal-Authors/open-access/article-publication-charges/waivers-and-discounts.html" TargetMode="External"/><Relationship Id="rId5" Type="http://schemas.openxmlformats.org/officeDocument/2006/relationships/hyperlink" Target="https://www.elsevier.com/open-access/agreements/projekt-dea" TargetMode="External"/><Relationship Id="rId4" Type="http://schemas.openxmlformats.org/officeDocument/2006/relationships/hyperlink" Target="https://authorservices.wiley.com/asset/Germany_OpenAccess_InstitutionList.xlsx&amp;ved=2ahUKEwiioarFhNCLAxUNVEEAHVAHH4cQFnoECBcQAQ&amp;usg=AOvVaw0sCNhix5ehXuhltfohBop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eeper.mpdl.mpg.de/f/7e57105c4bdf452c93fa/?dl=1" TargetMode="External"/><Relationship Id="rId2" Type="http://schemas.openxmlformats.org/officeDocument/2006/relationships/hyperlink" Target="https://keeper.mpdl.mpg.de/f/fed54cfc4e7f4c178137/?dl=1" TargetMode="External"/><Relationship Id="rId1" Type="http://schemas.openxmlformats.org/officeDocument/2006/relationships/slideLayout" Target="../slideLayouts/slideLayout2.xml"/><Relationship Id="rId4" Type="http://schemas.openxmlformats.org/officeDocument/2006/relationships/hyperlink" Target="https://keeper.mpdl.mpg.de/f/a6dc1e1ed4fc4becb194/?dl=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ature.com/articles/48121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uthorservices.wiley.com/Reviewers/journal-reviewers/what-is-peer-review/index.html"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journals/temu20/about-this-journal#aims-and-scop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324EFB9-2508-A790-5FDF-170F273D03F3}"/>
              </a:ext>
            </a:extLst>
          </p:cNvPr>
          <p:cNvSpPr>
            <a:spLocks noGrp="1" noChangeArrowheads="1"/>
          </p:cNvSpPr>
          <p:nvPr>
            <p:ph type="ctrTitle"/>
          </p:nvPr>
        </p:nvSpPr>
        <p:spPr/>
        <p:txBody>
          <a:bodyPr/>
          <a:lstStyle/>
          <a:p>
            <a:r>
              <a:rPr lang="en-US" altLang="en-DE" dirty="0">
                <a:solidFill>
                  <a:schemeClr val="bg1"/>
                </a:solidFill>
                <a:latin typeface="Avenir Next LT Pro" panose="020B0504020202020204" pitchFamily="34" charset="0"/>
              </a:rPr>
              <a:t>Where to publish?</a:t>
            </a:r>
            <a:endParaRPr lang="en-DE" altLang="en-DE" dirty="0">
              <a:solidFill>
                <a:schemeClr val="bg1"/>
              </a:solidFill>
              <a:latin typeface="Avenir Next LT Pro" panose="020B0504020202020204" pitchFamily="34" charset="0"/>
            </a:endParaRPr>
          </a:p>
        </p:txBody>
      </p:sp>
      <p:sp>
        <p:nvSpPr>
          <p:cNvPr id="14339" name="Subtitle 2">
            <a:extLst>
              <a:ext uri="{FF2B5EF4-FFF2-40B4-BE49-F238E27FC236}">
                <a16:creationId xmlns:a16="http://schemas.microsoft.com/office/drawing/2014/main" id="{9C30E2B2-12A9-CE28-9B79-FFE36D3AFC57}"/>
              </a:ext>
            </a:extLst>
          </p:cNvPr>
          <p:cNvSpPr>
            <a:spLocks noGrp="1" noChangeArrowheads="1"/>
          </p:cNvSpPr>
          <p:nvPr>
            <p:ph type="subTitle" idx="1"/>
          </p:nvPr>
        </p:nvSpPr>
        <p:spPr>
          <a:xfrm>
            <a:off x="1524000" y="3602038"/>
            <a:ext cx="9144000" cy="727591"/>
          </a:xfrm>
        </p:spPr>
        <p:txBody>
          <a:bodyPr/>
          <a:lstStyle/>
          <a:p>
            <a:r>
              <a:rPr lang="en-US" altLang="en-DE" dirty="0">
                <a:solidFill>
                  <a:schemeClr val="bg1"/>
                </a:solidFill>
                <a:latin typeface="Avenir Next LT Pro" panose="020B0504020202020204" pitchFamily="34" charset="0"/>
              </a:rPr>
              <a:t>A guide from by an ornithologist to ornithologists</a:t>
            </a:r>
            <a:endParaRPr lang="en-DE" altLang="en-DE" dirty="0">
              <a:solidFill>
                <a:schemeClr val="bg1"/>
              </a:solidFill>
              <a:latin typeface="Avenir Next LT Pro" panose="020B0504020202020204" pitchFamily="34" charset="0"/>
            </a:endParaRPr>
          </a:p>
        </p:txBody>
      </p:sp>
      <p:sp>
        <p:nvSpPr>
          <p:cNvPr id="3" name="TextBox 2">
            <a:extLst>
              <a:ext uri="{FF2B5EF4-FFF2-40B4-BE49-F238E27FC236}">
                <a16:creationId xmlns:a16="http://schemas.microsoft.com/office/drawing/2014/main" id="{9F307A3B-2E35-9D6E-43D4-3536B6D560E1}"/>
              </a:ext>
            </a:extLst>
          </p:cNvPr>
          <p:cNvSpPr txBox="1"/>
          <p:nvPr/>
        </p:nvSpPr>
        <p:spPr>
          <a:xfrm>
            <a:off x="246043" y="4996973"/>
            <a:ext cx="11699913" cy="1477328"/>
          </a:xfrm>
          <a:prstGeom prst="rect">
            <a:avLst/>
          </a:prstGeom>
          <a:noFill/>
        </p:spPr>
        <p:txBody>
          <a:bodyPr wrap="square">
            <a:spAutoFit/>
          </a:bodyPr>
          <a:lstStyle/>
          <a:p>
            <a:pPr algn="just"/>
            <a:r>
              <a:rPr lang="en-US" dirty="0">
                <a:solidFill>
                  <a:schemeClr val="bg1"/>
                </a:solidFill>
                <a:latin typeface="Avenir Next LT Pro" panose="020B0504020202020204" pitchFamily="34" charset="0"/>
              </a:rPr>
              <a:t>In this blog post, I provide a decision tree along with that might help you choose the most suitable journal for publishing your research. I’ll share tips and useful links to get you started, focusing on key factors such as journal scope, open access fees, impact factor, DOI, peer review process, and publication timelines. I briefly share my own experiences. In addition, I offer a not-extensive list of journals that publish ornithological research, complete with a map to guide your selection.</a:t>
            </a:r>
            <a:endParaRPr lang="en-DE" dirty="0">
              <a:solidFill>
                <a:schemeClr val="bg1"/>
              </a:solidFill>
              <a:latin typeface="Avenir Next LT Pro" panose="020B05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3B2289-C8AC-12DB-9DD1-C96F95E47394}"/>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Personal experience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632C7505-F651-99CF-A411-09CDE0C17D3F}"/>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1. </a:t>
            </a:r>
            <a:r>
              <a:rPr lang="en-US" sz="1600" b="1" dirty="0">
                <a:solidFill>
                  <a:schemeClr val="bg1"/>
                </a:solidFill>
                <a:latin typeface="Avenir Next LT Pro" panose="020B0504020202020204" pitchFamily="34" charset="0"/>
              </a:rPr>
              <a:t>Scope: </a:t>
            </a:r>
            <a:r>
              <a:rPr lang="en-US" sz="1600" dirty="0">
                <a:solidFill>
                  <a:schemeClr val="bg1"/>
                </a:solidFill>
                <a:latin typeface="Avenir Next LT Pro" panose="020B0504020202020204" pitchFamily="34" charset="0"/>
              </a:rPr>
              <a:t>Based on the topic, I have targeted journals in Ornithology, Ecotoxicology, Physiology, or Ecology.</a:t>
            </a:r>
          </a:p>
          <a:p>
            <a:pPr marL="0" indent="0" fontAlgn="auto">
              <a:spcAft>
                <a:spcPts val="0"/>
              </a:spcAft>
              <a:buNone/>
              <a:defRPr/>
            </a:pPr>
            <a:r>
              <a:rPr lang="en-US" sz="1600" dirty="0">
                <a:solidFill>
                  <a:schemeClr val="bg1"/>
                </a:solidFill>
                <a:latin typeface="Avenir Next LT Pro" panose="020B0504020202020204" pitchFamily="34" charset="0"/>
              </a:rPr>
              <a:t>2. </a:t>
            </a:r>
            <a:r>
              <a:rPr lang="en-US" sz="1600" b="1" dirty="0">
                <a:solidFill>
                  <a:schemeClr val="bg1"/>
                </a:solidFill>
                <a:latin typeface="Avenir Next LT Pro" panose="020B0504020202020204" pitchFamily="34" charset="0"/>
              </a:rPr>
              <a:t>Open access: </a:t>
            </a:r>
            <a:r>
              <a:rPr lang="en-US" sz="1600" dirty="0">
                <a:solidFill>
                  <a:schemeClr val="bg1"/>
                </a:solidFill>
                <a:latin typeface="Avenir Next LT Pro" panose="020B0504020202020204" pitchFamily="34" charset="0"/>
              </a:rPr>
              <a:t>I prefer open access when the institution covers it. If this is not possible, I have asked for waivers (particularly on Latin American studies). If this is not possible, submitting to a a journal that has no publication fees is also an option – although it might be behind a pay-wall once published.  </a:t>
            </a:r>
          </a:p>
          <a:p>
            <a:pPr marL="0" indent="0" fontAlgn="auto">
              <a:spcAft>
                <a:spcPts val="0"/>
              </a:spcAft>
              <a:buNone/>
              <a:defRPr/>
            </a:pPr>
            <a:r>
              <a:rPr lang="en-US" sz="1600" dirty="0">
                <a:solidFill>
                  <a:schemeClr val="bg1"/>
                </a:solidFill>
                <a:latin typeface="Avenir Next LT Pro" panose="020B0504020202020204" pitchFamily="34" charset="0"/>
              </a:rPr>
              <a:t>3. </a:t>
            </a:r>
            <a:r>
              <a:rPr lang="en-US" sz="1600" b="1" dirty="0">
                <a:solidFill>
                  <a:schemeClr val="bg1"/>
                </a:solidFill>
                <a:latin typeface="Avenir Next LT Pro" panose="020B0504020202020204" pitchFamily="34" charset="0"/>
              </a:rPr>
              <a:t>Doi, peer-review and impact factor</a:t>
            </a:r>
            <a:r>
              <a:rPr lang="en-US" sz="1600" dirty="0">
                <a:solidFill>
                  <a:schemeClr val="bg1"/>
                </a:solidFill>
                <a:latin typeface="Avenir Next LT Pro" panose="020B0504020202020204" pitchFamily="34" charset="0"/>
              </a:rPr>
              <a:t>: I prefer journals that offer doi. Peer-review is a most. For impact factor, most ornithological journals are very specific and therefore have a small impact factor. </a:t>
            </a:r>
          </a:p>
          <a:p>
            <a:pPr marL="0" indent="0" fontAlgn="auto">
              <a:spcAft>
                <a:spcPts val="0"/>
              </a:spcAft>
              <a:buNone/>
              <a:defRPr/>
            </a:pPr>
            <a:r>
              <a:rPr lang="en-US" sz="1600" dirty="0">
                <a:solidFill>
                  <a:schemeClr val="bg1"/>
                </a:solidFill>
                <a:latin typeface="Avenir Next LT Pro" panose="020B0504020202020204" pitchFamily="34" charset="0"/>
              </a:rPr>
              <a:t>4. </a:t>
            </a:r>
            <a:r>
              <a:rPr lang="en-US" sz="1600" b="1" dirty="0">
                <a:solidFill>
                  <a:schemeClr val="bg1"/>
                </a:solidFill>
                <a:latin typeface="Avenir Next LT Pro" panose="020B0504020202020204" pitchFamily="34" charset="0"/>
              </a:rPr>
              <a:t>Times: </a:t>
            </a:r>
            <a:r>
              <a:rPr lang="en-US" sz="1600" dirty="0">
                <a:solidFill>
                  <a:schemeClr val="bg1"/>
                </a:solidFill>
                <a:latin typeface="Avenir Next LT Pro" panose="020B0504020202020204" pitchFamily="34" charset="0"/>
              </a:rPr>
              <a:t>The time for submission to acceptance varies greatly, some manuscripts have taken more than one (almost two) years to be published. Patience is key. </a:t>
            </a:r>
          </a:p>
        </p:txBody>
      </p:sp>
      <p:graphicFrame>
        <p:nvGraphicFramePr>
          <p:cNvPr id="6" name="Table 5">
            <a:extLst>
              <a:ext uri="{FF2B5EF4-FFF2-40B4-BE49-F238E27FC236}">
                <a16:creationId xmlns:a16="http://schemas.microsoft.com/office/drawing/2014/main" id="{4EBE69CD-2E0B-CAD4-AF08-A38DA309B30D}"/>
              </a:ext>
            </a:extLst>
          </p:cNvPr>
          <p:cNvGraphicFramePr>
            <a:graphicFrameLocks noGrp="1"/>
          </p:cNvGraphicFramePr>
          <p:nvPr>
            <p:extLst>
              <p:ext uri="{D42A27DB-BD31-4B8C-83A1-F6EECF244321}">
                <p14:modId xmlns:p14="http://schemas.microsoft.com/office/powerpoint/2010/main" val="751382690"/>
              </p:ext>
            </p:extLst>
          </p:nvPr>
        </p:nvGraphicFramePr>
        <p:xfrm>
          <a:off x="838200" y="4167784"/>
          <a:ext cx="10817417" cy="2430758"/>
        </p:xfrm>
        <a:graphic>
          <a:graphicData uri="http://schemas.openxmlformats.org/drawingml/2006/table">
            <a:tbl>
              <a:tblPr>
                <a:tableStyleId>{2D5ABB26-0587-4C30-8999-92F81FD0307C}</a:tableStyleId>
              </a:tblPr>
              <a:tblGrid>
                <a:gridCol w="4818186">
                  <a:extLst>
                    <a:ext uri="{9D8B030D-6E8A-4147-A177-3AD203B41FA5}">
                      <a16:colId xmlns:a16="http://schemas.microsoft.com/office/drawing/2014/main" val="20000"/>
                    </a:ext>
                  </a:extLst>
                </a:gridCol>
                <a:gridCol w="3911593">
                  <a:extLst>
                    <a:ext uri="{9D8B030D-6E8A-4147-A177-3AD203B41FA5}">
                      <a16:colId xmlns:a16="http://schemas.microsoft.com/office/drawing/2014/main" val="20002"/>
                    </a:ext>
                  </a:extLst>
                </a:gridCol>
                <a:gridCol w="781937">
                  <a:extLst>
                    <a:ext uri="{9D8B030D-6E8A-4147-A177-3AD203B41FA5}">
                      <a16:colId xmlns:a16="http://schemas.microsoft.com/office/drawing/2014/main" val="20003"/>
                    </a:ext>
                  </a:extLst>
                </a:gridCol>
                <a:gridCol w="1305701">
                  <a:extLst>
                    <a:ext uri="{9D8B030D-6E8A-4147-A177-3AD203B41FA5}">
                      <a16:colId xmlns:a16="http://schemas.microsoft.com/office/drawing/2014/main" val="845810705"/>
                    </a:ext>
                  </a:extLst>
                </a:gridCol>
              </a:tblGrid>
              <a:tr h="145004">
                <a:tc>
                  <a:txBody>
                    <a:bodyPr/>
                    <a:lstStyle/>
                    <a:p>
                      <a:pPr algn="l" fontAlgn="b"/>
                      <a:r>
                        <a:rPr lang="en-AU" sz="1400" b="0" u="none" strike="noStrike" dirty="0">
                          <a:solidFill>
                            <a:schemeClr val="bg1"/>
                          </a:solidFill>
                          <a:effectLst/>
                          <a:latin typeface="Avenir Next LT Pro" panose="020B0504020202020204" pitchFamily="34" charset="0"/>
                        </a:rPr>
                        <a:t>Journal</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u="none" strike="noStrike" dirty="0">
                          <a:solidFill>
                            <a:schemeClr val="bg1"/>
                          </a:solidFill>
                          <a:effectLst/>
                          <a:latin typeface="Avenir Next LT Pro" panose="020B0504020202020204" pitchFamily="34" charset="0"/>
                        </a:rPr>
                        <a:t>Manuscript</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IF</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Situation</a:t>
                      </a:r>
                    </a:p>
                  </a:txBody>
                  <a:tcPr marL="7621" marR="7621" marT="7618" marB="0" anchor="b">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220925">
                <a:tc>
                  <a:txBody>
                    <a:bodyPr/>
                    <a:lstStyle/>
                    <a:p>
                      <a:pPr algn="l" fontAlgn="b"/>
                      <a:r>
                        <a:rPr lang="en-AU" sz="1400" u="none" strike="noStrike" dirty="0" err="1">
                          <a:solidFill>
                            <a:schemeClr val="bg1"/>
                          </a:solidFill>
                          <a:effectLst/>
                          <a:latin typeface="Avenir Next LT Pro" panose="020B0504020202020204" pitchFamily="34" charset="0"/>
                        </a:rPr>
                        <a:t>Ardea</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Brown booby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1.08</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0001"/>
                  </a:ext>
                </a:extLst>
              </a:tr>
              <a:tr h="220925">
                <a:tc>
                  <a:txBody>
                    <a:bodyPr/>
                    <a:lstStyle/>
                    <a:p>
                      <a:pPr algn="l" fontAlgn="b"/>
                      <a:r>
                        <a:rPr lang="en-AU" sz="1400" u="none" strike="noStrike" dirty="0">
                          <a:solidFill>
                            <a:schemeClr val="bg1"/>
                          </a:solidFill>
                          <a:effectLst/>
                          <a:latin typeface="Avenir Next LT Pro" panose="020B0504020202020204" pitchFamily="34" charset="0"/>
                        </a:rPr>
                        <a:t>Waterbirds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American oystercatcher</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0.86</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2"/>
                  </a:ext>
                </a:extLst>
              </a:tr>
              <a:tr h="220925">
                <a:tc>
                  <a:txBody>
                    <a:bodyPr/>
                    <a:lstStyle/>
                    <a:p>
                      <a:pPr algn="l" fontAlgn="b"/>
                      <a:r>
                        <a:rPr lang="en-AU" sz="1400" u="none" strike="noStrike" dirty="0">
                          <a:solidFill>
                            <a:schemeClr val="bg1"/>
                          </a:solidFill>
                          <a:effectLst/>
                          <a:latin typeface="Avenir Next LT Pro" panose="020B0504020202020204" pitchFamily="34" charset="0"/>
                        </a:rPr>
                        <a:t>Bulletin Environmental Contamination and Toxicology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Hg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1.22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3"/>
                  </a:ext>
                </a:extLst>
              </a:tr>
              <a:tr h="220925">
                <a:tc>
                  <a:txBody>
                    <a:bodyPr/>
                    <a:lstStyle/>
                    <a:p>
                      <a:pPr algn="l" fontAlgn="b"/>
                      <a:r>
                        <a:rPr lang="en-AU" sz="1400" u="none" strike="noStrike" dirty="0">
                          <a:solidFill>
                            <a:schemeClr val="bg1"/>
                          </a:solidFill>
                          <a:effectLst/>
                          <a:latin typeface="Avenir Next LT Pro" panose="020B0504020202020204" pitchFamily="34" charset="0"/>
                        </a:rPr>
                        <a:t>Journal of Sea Research</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Zn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1.72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4"/>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Biology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ENSO, Rapa Nui</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5"/>
                  </a:ext>
                </a:extLst>
              </a:tr>
              <a:tr h="220925">
                <a:tc>
                  <a:txBody>
                    <a:bodyPr/>
                    <a:lstStyle/>
                    <a:p>
                      <a:pPr algn="l" fontAlgn="t"/>
                      <a:r>
                        <a:rPr lang="en-AU" sz="1400" u="none" strike="noStrike">
                          <a:solidFill>
                            <a:schemeClr val="bg1"/>
                          </a:solidFill>
                          <a:effectLst/>
                          <a:latin typeface="Avenir Next LT Pro" panose="020B0504020202020204" pitchFamily="34" charset="0"/>
                        </a:rPr>
                        <a:t>Behavioral Ecology and Sociobiology</a:t>
                      </a:r>
                      <a:endParaRPr lang="en-AU" sz="1400" b="0" i="0" u="none" strike="noStrike">
                        <a:solidFill>
                          <a:schemeClr val="bg1"/>
                        </a:solidFill>
                        <a:effectLst/>
                        <a:latin typeface="Avenir Next LT Pro" panose="020B0504020202020204" pitchFamily="34" charset="0"/>
                      </a:endParaRPr>
                    </a:p>
                  </a:txBody>
                  <a:tcPr marL="7621" marR="7621" marT="7618" marB="0">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Breeding stage </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2.38</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6"/>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Ornithology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tracking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Accessible</a:t>
                      </a:r>
                    </a:p>
                  </a:txBody>
                  <a:tcPr marL="7621" marR="7621" marT="7618" marB="0" anchor="b">
                    <a:lnL>
                      <a:noFill/>
                    </a:lnL>
                    <a:noFill/>
                  </a:tcPr>
                </a:tc>
                <a:extLst>
                  <a:ext uri="{0D108BD9-81ED-4DB2-BD59-A6C34878D82A}">
                    <a16:rowId xmlns:a16="http://schemas.microsoft.com/office/drawing/2014/main" val="10007"/>
                  </a:ext>
                </a:extLst>
              </a:tr>
              <a:tr h="220925">
                <a:tc>
                  <a:txBody>
                    <a:bodyPr/>
                    <a:lstStyle/>
                    <a:p>
                      <a:pPr algn="l" fontAlgn="b"/>
                      <a:r>
                        <a:rPr lang="en-US" sz="1400" u="none" strike="noStrike" dirty="0">
                          <a:solidFill>
                            <a:schemeClr val="bg1"/>
                          </a:solidFill>
                          <a:effectLst/>
                          <a:latin typeface="Avenir Next LT Pro" panose="020B0504020202020204" pitchFamily="34" charset="0"/>
                        </a:rPr>
                        <a:t>Journal of Comparative Physiology B</a:t>
                      </a:r>
                      <a:endParaRPr lang="en-US"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Blue-footed booby: Metabolites</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2.14</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8"/>
                  </a:ext>
                </a:extLst>
              </a:tr>
              <a:tr h="220925">
                <a:tc>
                  <a:txBody>
                    <a:bodyPr/>
                    <a:lstStyle/>
                    <a:p>
                      <a:pPr algn="l" fontAlgn="b"/>
                      <a:r>
                        <a:rPr lang="en-AU" sz="1400" u="none" strike="noStrike" dirty="0">
                          <a:solidFill>
                            <a:schemeClr val="bg1"/>
                          </a:solidFill>
                          <a:effectLst/>
                          <a:latin typeface="Avenir Next LT Pro" panose="020B0504020202020204" pitchFamily="34" charset="0"/>
                        </a:rPr>
                        <a:t>Emu</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physiology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1.43</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10"/>
                  </a:ext>
                </a:extLst>
              </a:tr>
              <a:tr h="220925">
                <a:tc>
                  <a:txBody>
                    <a:bodyPr/>
                    <a:lstStyle/>
                    <a:p>
                      <a:pPr algn="l" fontAlgn="b"/>
                      <a:r>
                        <a:rPr lang="en-AU" sz="1400" u="none" strike="noStrike" dirty="0">
                          <a:solidFill>
                            <a:schemeClr val="bg1"/>
                          </a:solidFill>
                          <a:effectLst/>
                          <a:latin typeface="Avenir Next LT Pro" panose="020B0504020202020204" pitchFamily="34" charset="0"/>
                        </a:rPr>
                        <a:t>Ecology and evolution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and Red-footed booby: stable isotopes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3.17</a:t>
                      </a: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BC17990D-596F-03FC-512F-E75A86D02E5A}"/>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2A6E60C-0F8A-64F7-919A-585D22D5971B}"/>
              </a:ext>
            </a:extLst>
          </p:cNvPr>
          <p:cNvGraphicFramePr/>
          <p:nvPr>
            <p:extLst>
              <p:ext uri="{D42A27DB-BD31-4B8C-83A1-F6EECF244321}">
                <p14:modId xmlns:p14="http://schemas.microsoft.com/office/powerpoint/2010/main" val="3241693117"/>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BD26DA19-622D-4D11-5B4B-4893C90F56E5}"/>
              </a:ext>
            </a:extLst>
          </p:cNvPr>
          <p:cNvSpPr>
            <a:spLocks noGrp="1"/>
          </p:cNvSpPr>
          <p:nvPr>
            <p:ph idx="1"/>
          </p:nvPr>
        </p:nvSpPr>
        <p:spPr>
          <a:xfrm>
            <a:off x="159661" y="181929"/>
            <a:ext cx="4821913" cy="2005924"/>
          </a:xfrm>
        </p:spPr>
        <p:txBody>
          <a:bodyPr rtlCol="0">
            <a:normAutofit/>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Each journal has its own strengths and limitations. Let's explore some examples of ornithology-related journals, outlining the advantages and disadvantages of each, just as a general reference</a:t>
            </a:r>
            <a:endParaRPr lang="en-DE" dirty="0"/>
          </a:p>
        </p:txBody>
      </p:sp>
    </p:spTree>
    <p:extLst>
      <p:ext uri="{BB962C8B-B14F-4D97-AF65-F5344CB8AC3E}">
        <p14:creationId xmlns:p14="http://schemas.microsoft.com/office/powerpoint/2010/main" val="28892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848AEFC-CB83-05C8-CCF2-A329CC357134}"/>
              </a:ext>
            </a:extLst>
          </p:cNvPr>
          <p:cNvSpPr>
            <a:spLocks noGrp="1" noChangeArrowheads="1"/>
          </p:cNvSpPr>
          <p:nvPr>
            <p:ph type="title"/>
          </p:nvPr>
        </p:nvSpPr>
        <p:spPr>
          <a:xfrm>
            <a:off x="637520" y="73520"/>
            <a:ext cx="10515600" cy="965200"/>
          </a:xfrm>
        </p:spPr>
        <p:txBody>
          <a:bodyPr/>
          <a:lstStyle/>
          <a:p>
            <a:r>
              <a:rPr lang="en-US" altLang="en-DE" dirty="0">
                <a:solidFill>
                  <a:schemeClr val="bg1"/>
                </a:solidFill>
                <a:latin typeface="Avenir Next LT Pro" panose="020B0504020202020204" pitchFamily="34" charset="0"/>
              </a:rPr>
              <a:t>List of journals</a:t>
            </a:r>
            <a:endParaRPr lang="en-DE" altLang="en-DE" dirty="0">
              <a:solidFill>
                <a:schemeClr val="bg1"/>
              </a:solidFill>
              <a:latin typeface="Avenir Next LT Pro" panose="020B0504020202020204" pitchFamily="34" charset="0"/>
            </a:endParaRPr>
          </a:p>
        </p:txBody>
      </p:sp>
      <p:graphicFrame>
        <p:nvGraphicFramePr>
          <p:cNvPr id="6" name="Table 5">
            <a:extLst>
              <a:ext uri="{FF2B5EF4-FFF2-40B4-BE49-F238E27FC236}">
                <a16:creationId xmlns:a16="http://schemas.microsoft.com/office/drawing/2014/main" id="{B96A6C60-A389-D65E-420A-ACF9846C2F93}"/>
              </a:ext>
            </a:extLst>
          </p:cNvPr>
          <p:cNvGraphicFramePr>
            <a:graphicFrameLocks noGrp="1"/>
          </p:cNvGraphicFramePr>
          <p:nvPr>
            <p:extLst>
              <p:ext uri="{D42A27DB-BD31-4B8C-83A1-F6EECF244321}">
                <p14:modId xmlns:p14="http://schemas.microsoft.com/office/powerpoint/2010/main" val="2737845578"/>
              </p:ext>
            </p:extLst>
          </p:nvPr>
        </p:nvGraphicFramePr>
        <p:xfrm>
          <a:off x="737986" y="1550174"/>
          <a:ext cx="11323213" cy="4780561"/>
        </p:xfrm>
        <a:graphic>
          <a:graphicData uri="http://schemas.openxmlformats.org/drawingml/2006/table">
            <a:tbl>
              <a:tblPr>
                <a:tableStyleId>{2D5ABB26-0587-4C30-8999-92F81FD0307C}</a:tableStyleId>
              </a:tblPr>
              <a:tblGrid>
                <a:gridCol w="2719880">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675640">
                  <a:extLst>
                    <a:ext uri="{9D8B030D-6E8A-4147-A177-3AD203B41FA5}">
                      <a16:colId xmlns:a16="http://schemas.microsoft.com/office/drawing/2014/main" val="3667967120"/>
                    </a:ext>
                  </a:extLst>
                </a:gridCol>
                <a:gridCol w="350202">
                  <a:extLst>
                    <a:ext uri="{9D8B030D-6E8A-4147-A177-3AD203B41FA5}">
                      <a16:colId xmlns:a16="http://schemas.microsoft.com/office/drawing/2014/main" val="20002"/>
                    </a:ext>
                  </a:extLst>
                </a:gridCol>
                <a:gridCol w="81366">
                  <a:extLst>
                    <a:ext uri="{9D8B030D-6E8A-4147-A177-3AD203B41FA5}">
                      <a16:colId xmlns:a16="http://schemas.microsoft.com/office/drawing/2014/main" val="1118178383"/>
                    </a:ext>
                  </a:extLst>
                </a:gridCol>
                <a:gridCol w="6271210">
                  <a:extLst>
                    <a:ext uri="{9D8B030D-6E8A-4147-A177-3AD203B41FA5}">
                      <a16:colId xmlns:a16="http://schemas.microsoft.com/office/drawing/2014/main" val="20004"/>
                    </a:ext>
                  </a:extLst>
                </a:gridCol>
              </a:tblGrid>
              <a:tr h="271763">
                <a:tc>
                  <a:txBody>
                    <a:bodyPr/>
                    <a:lstStyle/>
                    <a:p>
                      <a:pPr algn="l" fontAlgn="b"/>
                      <a:r>
                        <a:rPr lang="en-AU" sz="1000" b="0" u="none" strike="noStrike" dirty="0">
                          <a:solidFill>
                            <a:schemeClr val="bg1"/>
                          </a:solidFill>
                          <a:effectLst/>
                          <a:latin typeface="+mn-lt"/>
                        </a:rPr>
                        <a:t>Journal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u="none" strike="noStrike" dirty="0">
                          <a:solidFill>
                            <a:schemeClr val="bg1"/>
                          </a:solidFill>
                          <a:effectLst/>
                          <a:latin typeface="+mn-lt"/>
                        </a:rPr>
                        <a:t>Project Deal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OA fee</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IF</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Scope and notes</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8312">
                <a:tc>
                  <a:txBody>
                    <a:bodyPr/>
                    <a:lstStyle/>
                    <a:p>
                      <a:pPr algn="l" fontAlgn="b"/>
                      <a:r>
                        <a:rPr lang="en-AU" sz="1000" b="0" i="0" u="none" strike="noStrike" dirty="0">
                          <a:solidFill>
                            <a:schemeClr val="tx2">
                              <a:lumMod val="10000"/>
                              <a:lumOff val="90000"/>
                            </a:schemeClr>
                          </a:solidFill>
                          <a:effectLst/>
                          <a:latin typeface="+mn-lt"/>
                          <a:hlinkClick r:id="rId3">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  - option for waiver</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1250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1.86</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Especially interested in the </a:t>
                      </a:r>
                      <a:r>
                        <a:rPr lang="en-US" sz="1000" b="1" i="0" u="none" strike="noStrike" dirty="0">
                          <a:solidFill>
                            <a:schemeClr val="bg1"/>
                          </a:solidFill>
                          <a:effectLst/>
                          <a:latin typeface="+mn-lt"/>
                        </a:rPr>
                        <a:t>Neotropics </a:t>
                      </a:r>
                      <a:r>
                        <a:rPr lang="en-US" sz="1000" b="0" i="0" u="none" strike="noStrike" dirty="0">
                          <a:solidFill>
                            <a:schemeClr val="bg1"/>
                          </a:solidFill>
                          <a:effectLst/>
                          <a:latin typeface="+mn-lt"/>
                        </a:rPr>
                        <a:t>and those involving participation by nonprofessional ornithologists.</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25">
                <a:tc>
                  <a:txBody>
                    <a:bodyPr/>
                    <a:lstStyle/>
                    <a:p>
                      <a:pPr algn="l"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Animal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5.60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Generate </a:t>
                      </a:r>
                      <a:r>
                        <a:rPr lang="en-US" sz="1000" b="1" i="0" u="none" strike="noStrike" dirty="0">
                          <a:solidFill>
                            <a:schemeClr val="bg1"/>
                          </a:solidFill>
                          <a:effectLst/>
                          <a:latin typeface="+mn-lt"/>
                        </a:rPr>
                        <a:t>ecological insights </a:t>
                      </a:r>
                      <a:r>
                        <a:rPr lang="en-US" sz="1000" b="0" i="0" u="none" strike="noStrike" dirty="0">
                          <a:solidFill>
                            <a:schemeClr val="bg1"/>
                          </a:solidFill>
                          <a:effectLst/>
                          <a:latin typeface="+mn-lt"/>
                        </a:rPr>
                        <a:t>beyond the specific study system, or address broad or pressing ecological questions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9987">
                <a:tc>
                  <a:txBody>
                    <a:bodyPr/>
                    <a:lstStyle/>
                    <a:p>
                      <a:pPr algn="l"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80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Multidisciplinary research on the biological and physical sciences of the </a:t>
                      </a:r>
                      <a:r>
                        <a:rPr lang="en-US" sz="1000" b="1" i="0" u="none" strike="noStrike" dirty="0">
                          <a:solidFill>
                            <a:schemeClr val="bg1"/>
                          </a:solidFill>
                          <a:effectLst/>
                          <a:latin typeface="+mn-lt"/>
                        </a:rPr>
                        <a:t>Pacific basin</a:t>
                      </a:r>
                      <a:r>
                        <a:rPr lang="en-US" sz="1000" b="0" i="0" u="none" strike="noStrike" dirty="0">
                          <a:solidFill>
                            <a:schemeClr val="bg1"/>
                          </a:solidFill>
                          <a:effectLst/>
                          <a:latin typeface="+mn-lt"/>
                        </a:rPr>
                        <a:t>, such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9987">
                <a:tc>
                  <a:txBody>
                    <a:bodyPr/>
                    <a:lstStyle/>
                    <a:p>
                      <a:pPr algn="l"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DE" sz="1000" kern="1200" dirty="0">
                        <a:solidFill>
                          <a:schemeClr val="bg1"/>
                        </a:solidFill>
                        <a:effectLst/>
                        <a:latin typeface="+mn-lt"/>
                        <a:ea typeface="+mn-ea"/>
                        <a:cs typeface="+mn-cs"/>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2.00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studies </a:t>
                      </a:r>
                      <a:r>
                        <a:rPr lang="en-US" sz="1000" b="0" i="0" u="none" strike="noStrike" dirty="0">
                          <a:solidFill>
                            <a:schemeClr val="bg1"/>
                          </a:solidFill>
                          <a:effectLst/>
                          <a:latin typeface="+mn-lt"/>
                        </a:rPr>
                        <a:t>and advances our understanding of living or extinct bird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9987">
                <a:tc>
                  <a:txBody>
                    <a:bodyPr/>
                    <a:lstStyle/>
                    <a:p>
                      <a:pPr algn="l" fontAlgn="b"/>
                      <a:r>
                        <a:rPr lang="en-AU" sz="1000" b="0" i="0" u="none" strike="noStrike" dirty="0">
                          <a:solidFill>
                            <a:schemeClr val="tx2">
                              <a:lumMod val="10000"/>
                              <a:lumOff val="90000"/>
                            </a:schemeClr>
                          </a:solidFill>
                          <a:effectLst/>
                          <a:latin typeface="+mn-lt"/>
                          <a:hlinkClick r:id="rId7">
                            <a:extLst>
                              <a:ext uri="{A12FA001-AC4F-418D-AE19-62706E023703}">
                                <ahyp:hlinkClr xmlns:ahyp="http://schemas.microsoft.com/office/drawing/2018/hyperlinkcolor" val="tx"/>
                              </a:ext>
                            </a:extLst>
                          </a:hlinkClick>
                        </a:rPr>
                        <a:t>Wilson 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2990 $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0.40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Behavior, physiology, population and community ecology, evolution, biogeography, taxonomy, and conservation</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9987">
                <a:tc>
                  <a:txBody>
                    <a:bodyPr/>
                    <a:lstStyle/>
                    <a:p>
                      <a:pPr algn="l" fontAlgn="b"/>
                      <a:r>
                        <a:rPr lang="en-AU" sz="1000" b="0" i="0" u="none" strike="noStrike" dirty="0">
                          <a:solidFill>
                            <a:schemeClr val="tx2">
                              <a:lumMod val="10000"/>
                              <a:lumOff val="90000"/>
                            </a:schemeClr>
                          </a:solidFill>
                          <a:effectLst/>
                          <a:latin typeface="+mn-lt"/>
                          <a:hlinkClick r:id="rId8">
                            <a:extLst>
                              <a:ext uri="{A12FA001-AC4F-418D-AE19-62706E023703}">
                                <ahyp:hlinkClr xmlns:ahyp="http://schemas.microsoft.com/office/drawing/2018/hyperlinkcolor" val="tx"/>
                              </a:ext>
                            </a:extLst>
                          </a:hlinkClick>
                        </a:rPr>
                        <a:t>Acta ornithologica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1.05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Covers all fields of </a:t>
                      </a:r>
                      <a:r>
                        <a:rPr lang="en-US" sz="1000" b="1" i="0" u="none" strike="noStrike" dirty="0">
                          <a:solidFill>
                            <a:schemeClr val="bg1"/>
                          </a:solidFill>
                          <a:effectLst/>
                          <a:latin typeface="+mn-lt"/>
                        </a:rPr>
                        <a:t>ornithology</a:t>
                      </a:r>
                      <a:r>
                        <a:rPr lang="en-US"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9987">
                <a:tc>
                  <a:txBody>
                    <a:bodyPr/>
                    <a:lstStyle/>
                    <a:p>
                      <a:pPr algn="l"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Ornithological applications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Scientific theory, ornithological knowledge, and methods to the </a:t>
                      </a:r>
                      <a:r>
                        <a:rPr lang="en-US" sz="1000" b="1" i="0" u="none" strike="noStrike" dirty="0">
                          <a:solidFill>
                            <a:schemeClr val="bg1"/>
                          </a:solidFill>
                          <a:effectLst/>
                          <a:latin typeface="+mn-lt"/>
                        </a:rPr>
                        <a:t>conservation and management of birds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9987">
                <a:tc>
                  <a:txBody>
                    <a:bodyPr/>
                    <a:lstStyle/>
                    <a:p>
                      <a:pPr algn="l"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Ornithologia Neotropical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70 $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0.29</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Ornithological research in the Neotropical region, which includes from Mexico south to Argentina and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9987">
                <a:tc>
                  <a:txBody>
                    <a:bodyPr/>
                    <a:lstStyle/>
                    <a:p>
                      <a:pPr algn="l"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a:t>
                      </a:r>
                      <a:r>
                        <a:rPr lang="en-US" sz="1000" b="0" i="0" u="none" strike="noStrike" dirty="0">
                          <a:solidFill>
                            <a:schemeClr val="bg1"/>
                          </a:solidFill>
                          <a:effectLst/>
                          <a:latin typeface="+mn-lt"/>
                        </a:rPr>
                        <a:t>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Ecology and conservation of all terrestrial and aquatic animal Phyla from </a:t>
                      </a:r>
                      <a:r>
                        <a:rPr lang="en-US" sz="1000" b="1" i="0" u="none" strike="noStrike" dirty="0">
                          <a:solidFill>
                            <a:schemeClr val="bg1"/>
                          </a:solidFill>
                          <a:effectLst/>
                          <a:latin typeface="+mn-lt"/>
                        </a:rPr>
                        <a:t>tropical and subtropical areas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9987">
                <a:tc>
                  <a:txBody>
                    <a:bodyPr/>
                    <a:lstStyle/>
                    <a:p>
                      <a:pPr algn="l"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in </a:t>
                      </a:r>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59987">
                <a:tc>
                  <a:txBody>
                    <a:bodyPr/>
                    <a:lstStyle/>
                    <a:p>
                      <a:pPr algn="l"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2780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1.71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Fundamental and applied ecology in the </a:t>
                      </a:r>
                      <a:r>
                        <a:rPr lang="en-US" sz="1000" b="1" i="0" u="none" strike="noStrike" dirty="0">
                          <a:solidFill>
                            <a:schemeClr val="bg1"/>
                          </a:solidFill>
                          <a:effectLst/>
                          <a:latin typeface="+mn-lt"/>
                        </a:rPr>
                        <a:t>Southern Hemisphere</a:t>
                      </a:r>
                      <a:r>
                        <a:rPr lang="en-US" sz="1000" b="0" i="0" u="none" strike="noStrike" dirty="0">
                          <a:solidFill>
                            <a:schemeClr val="bg1"/>
                          </a:solidFill>
                          <a:effectLst/>
                          <a:latin typeface="+mn-lt"/>
                        </a:rPr>
                        <a:t>, such as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59987">
                <a:tc>
                  <a:txBody>
                    <a:bodyPr/>
                    <a:lstStyle/>
                    <a:p>
                      <a:pPr algn="l"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1.73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International marine biology </a:t>
                      </a:r>
                      <a:r>
                        <a:rPr lang="en-US" sz="1000" b="0" i="0" u="none" strike="noStrike" dirty="0">
                          <a:solidFill>
                            <a:schemeClr val="bg1"/>
                          </a:solidFill>
                          <a:effectLst/>
                          <a:latin typeface="+mn-lt"/>
                        </a:rPr>
                        <a:t>includes many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59987">
                <a:tc>
                  <a:txBody>
                    <a:bodyPr/>
                    <a:lstStyle/>
                    <a:p>
                      <a:pPr algn="l"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Oecologia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2890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3.01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International journal dedicated to publishing innovative </a:t>
                      </a:r>
                      <a:r>
                        <a:rPr lang="en-US" sz="1000" b="1" i="0" u="none" strike="noStrike" dirty="0">
                          <a:solidFill>
                            <a:schemeClr val="bg1"/>
                          </a:solidFill>
                          <a:effectLst/>
                          <a:latin typeface="+mn-lt"/>
                        </a:rPr>
                        <a:t>ecological research </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59146">
                <a:tc>
                  <a:txBody>
                    <a:bodyPr/>
                    <a:lstStyle/>
                    <a:p>
                      <a:pPr algn="l"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2690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1.40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Focusing on the </a:t>
                      </a:r>
                      <a:r>
                        <a:rPr lang="en-US" sz="1000" b="1" i="0" u="none" strike="noStrike" dirty="0">
                          <a:solidFill>
                            <a:schemeClr val="bg1"/>
                          </a:solidFill>
                          <a:effectLst/>
                          <a:latin typeface="+mn-lt"/>
                        </a:rPr>
                        <a:t>biology of birds </a:t>
                      </a:r>
                      <a:r>
                        <a:rPr lang="en-US" sz="1000" b="0" i="0" u="none" strike="noStrike" dirty="0">
                          <a:solidFill>
                            <a:schemeClr val="bg1"/>
                          </a:solidFill>
                          <a:effectLst/>
                          <a:latin typeface="+mn-lt"/>
                        </a:rPr>
                        <a:t>and new methodologies in the field. Brazilian society of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59987">
                <a:tc>
                  <a:txBody>
                    <a:bodyPr/>
                    <a:lstStyle/>
                    <a:p>
                      <a:pPr algn="l" fontAlgn="b"/>
                      <a:r>
                        <a:rPr lang="en-AU" sz="1000" b="0" i="0" u="none" strike="noStrike" dirty="0">
                          <a:solidFill>
                            <a:schemeClr val="tx2">
                              <a:lumMod val="10000"/>
                              <a:lumOff val="90000"/>
                            </a:schemeClr>
                          </a:solidFill>
                          <a:effectLst/>
                          <a:latin typeface="+mn-lt"/>
                          <a:hlinkClick r:id="rId17">
                            <a:extLst>
                              <a:ext uri="{A12FA001-AC4F-418D-AE19-62706E023703}">
                                <ahyp:hlinkClr xmlns:ahyp="http://schemas.microsoft.com/office/drawing/2018/hyperlinkcolor" val="tx"/>
                              </a:ext>
                            </a:extLst>
                          </a:hlinkClick>
                        </a:rPr>
                        <a:t>Ecosphere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1970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3.34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relating to </a:t>
                      </a:r>
                      <a:r>
                        <a:rPr lang="en-US" sz="1000" b="1" i="0" u="none" strike="noStrike" dirty="0">
                          <a:solidFill>
                            <a:schemeClr val="bg1"/>
                          </a:solidFill>
                          <a:effectLst/>
                          <a:latin typeface="+mn-lt"/>
                        </a:rPr>
                        <a:t>every area of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Oikos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2730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4.25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Empirical and theoretical research that spans across diverse taxa, systems, and disciplines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59987">
                <a:tc>
                  <a:txBody>
                    <a:bodyPr/>
                    <a:lstStyle/>
                    <a:p>
                      <a:pPr algn="l" fontAlgn="b"/>
                      <a:r>
                        <a:rPr lang="en-AU" sz="1000" b="0" i="0" u="none" strike="noStrike" dirty="0">
                          <a:solidFill>
                            <a:schemeClr val="tx2">
                              <a:lumMod val="10000"/>
                              <a:lumOff val="90000"/>
                            </a:schemeClr>
                          </a:solidFill>
                          <a:effectLst/>
                          <a:latin typeface="+mn-lt"/>
                          <a:hlinkClick r:id="rId19">
                            <a:extLst>
                              <a:ext uri="{A12FA001-AC4F-418D-AE19-62706E023703}">
                                <ahyp:hlinkClr xmlns:ahyp="http://schemas.microsoft.com/office/drawing/2018/hyperlinkcolor" val="tx"/>
                              </a:ext>
                            </a:extLst>
                          </a:hlinkClick>
                        </a:rPr>
                        <a:t>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3310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6.43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 For ecologists, by ecologists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59987">
                <a:tc>
                  <a:txBody>
                    <a:bodyPr/>
                    <a:lstStyle/>
                    <a:p>
                      <a:pPr algn="l" fontAlgn="b"/>
                      <a:r>
                        <a:rPr lang="en-AU" sz="1000" b="0" i="0" u="none" strike="noStrike" dirty="0">
                          <a:solidFill>
                            <a:schemeClr val="tx2">
                              <a:lumMod val="10000"/>
                              <a:lumOff val="90000"/>
                            </a:schemeClr>
                          </a:solidFill>
                          <a:effectLst/>
                          <a:latin typeface="+mn-lt"/>
                          <a:hlinkClick r:id="rId20">
                            <a:extLst>
                              <a:ext uri="{A12FA001-AC4F-418D-AE19-62706E023703}">
                                <ahyp:hlinkClr xmlns:ahyp="http://schemas.microsoft.com/office/drawing/2018/hyperlinkcolor" val="tx"/>
                              </a:ext>
                            </a:extLst>
                          </a:hlinkClick>
                        </a:rPr>
                        <a:t>Ecology letters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4400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7.60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Broad-scope ecology consider </a:t>
                      </a:r>
                      <a:r>
                        <a:rPr lang="en-US" sz="1000" b="1" i="0" u="none" strike="noStrike" dirty="0">
                          <a:solidFill>
                            <a:schemeClr val="bg1"/>
                          </a:solidFill>
                          <a:effectLst/>
                          <a:latin typeface="+mn-lt"/>
                        </a:rPr>
                        <a:t>all taxa</a:t>
                      </a:r>
                      <a:r>
                        <a:rPr lang="en-US" sz="1000" b="0" i="0" u="none" strike="noStrike" dirty="0">
                          <a:solidFill>
                            <a:schemeClr val="bg1"/>
                          </a:solidFill>
                          <a:effectLst/>
                          <a:latin typeface="+mn-lt"/>
                        </a:rPr>
                        <a:t>, in any biome and </a:t>
                      </a:r>
                      <a:r>
                        <a:rPr lang="en-US" sz="1000" b="1" i="0" u="none" strike="noStrike" dirty="0">
                          <a:solidFill>
                            <a:schemeClr val="bg1"/>
                          </a:solidFill>
                          <a:effectLst/>
                          <a:latin typeface="+mn-lt"/>
                        </a:rPr>
                        <a:t>geographic area</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59987">
                <a:tc>
                  <a:txBody>
                    <a:bodyPr/>
                    <a:lstStyle/>
                    <a:p>
                      <a:pPr algn="l" fontAlgn="b"/>
                      <a:r>
                        <a:rPr lang="en-AU" sz="1000" b="0" i="0" u="none" strike="noStrike" dirty="0">
                          <a:solidFill>
                            <a:schemeClr val="tx2">
                              <a:lumMod val="10000"/>
                              <a:lumOff val="90000"/>
                            </a:schemeClr>
                          </a:solidFill>
                          <a:effectLst/>
                          <a:latin typeface="+mn-lt"/>
                          <a:hlinkClick r:id="rId21">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Bird Study concentrates on birds that occur in the </a:t>
                      </a:r>
                      <a:r>
                        <a:rPr lang="en-US" sz="1000" b="1" i="0" u="none" strike="noStrike" dirty="0">
                          <a:solidFill>
                            <a:schemeClr val="bg1"/>
                          </a:solidFill>
                          <a:effectLst/>
                          <a:latin typeface="+mn-lt"/>
                        </a:rPr>
                        <a:t>Western Palearctic</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59987">
                <a:tc>
                  <a:txBody>
                    <a:bodyPr/>
                    <a:lstStyle/>
                    <a:p>
                      <a:pPr algn="l" fontAlgn="b"/>
                      <a:r>
                        <a:rPr lang="en-AU" sz="1000" b="0" i="0" u="none" strike="noStrike" dirty="0">
                          <a:solidFill>
                            <a:schemeClr val="tx2">
                              <a:lumMod val="10000"/>
                              <a:lumOff val="90000"/>
                            </a:schemeClr>
                          </a:solidFill>
                          <a:effectLst/>
                          <a:latin typeface="+mn-lt"/>
                          <a:hlinkClick r:id="rId22">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1.94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special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59987">
                <a:tc>
                  <a:txBody>
                    <a:bodyPr/>
                    <a:lstStyle/>
                    <a:p>
                      <a:pPr algn="l" fontAlgn="b"/>
                      <a:r>
                        <a:rPr lang="en-AU" sz="1000" b="0" i="0" u="none" strike="noStrike" dirty="0">
                          <a:solidFill>
                            <a:schemeClr val="tx2">
                              <a:lumMod val="10000"/>
                              <a:lumOff val="90000"/>
                            </a:schemeClr>
                          </a:solidFill>
                          <a:effectLst/>
                          <a:latin typeface="+mn-lt"/>
                          <a:hlinkClick r:id="rId23">
                            <a:extLst>
                              <a:ext uri="{A12FA001-AC4F-418D-AE19-62706E023703}">
                                <ahyp:hlinkClr xmlns:ahyp="http://schemas.microsoft.com/office/drawing/2018/hyperlinkcolor" val="tx"/>
                              </a:ext>
                            </a:extLst>
                          </a:hlinkClick>
                        </a:rPr>
                        <a:t>Bird Conservation International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2</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1.85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research and action for the </a:t>
                      </a:r>
                      <a:r>
                        <a:rPr lang="en-US" sz="1000" b="1" i="0" u="none" strike="noStrike" dirty="0">
                          <a:solidFill>
                            <a:schemeClr val="bg1"/>
                          </a:solidFill>
                          <a:effectLst/>
                          <a:latin typeface="+mn-lt"/>
                        </a:rPr>
                        <a:t>conservation of birds and the habitats </a:t>
                      </a:r>
                      <a:r>
                        <a:rPr lang="en-US" sz="1000" b="0" i="0" u="none" strike="noStrike" dirty="0">
                          <a:solidFill>
                            <a:schemeClr val="bg1"/>
                          </a:solidFill>
                          <a:effectLst/>
                          <a:latin typeface="+mn-lt"/>
                        </a:rPr>
                        <a:t>upon which they depend.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59987">
                <a:tc>
                  <a:txBody>
                    <a:bodyPr/>
                    <a:lstStyle/>
                    <a:p>
                      <a:pPr algn="l" fontAlgn="b"/>
                      <a:r>
                        <a:rPr lang="en-AU" sz="1000" b="0" i="0" u="none" strike="noStrike" dirty="0">
                          <a:solidFill>
                            <a:schemeClr val="tx2">
                              <a:lumMod val="10000"/>
                              <a:lumOff val="90000"/>
                            </a:schemeClr>
                          </a:solidFill>
                          <a:effectLst/>
                          <a:latin typeface="+mn-lt"/>
                          <a:hlinkClick r:id="rId24">
                            <a:extLst>
                              <a:ext uri="{A12FA001-AC4F-418D-AE19-62706E023703}">
                                <ahyp:hlinkClr xmlns:ahyp="http://schemas.microsoft.com/office/drawing/2018/hyperlinkcolor" val="tx"/>
                              </a:ext>
                            </a:extLst>
                          </a:hlinkClick>
                        </a:rPr>
                        <a:t>Ardeola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3</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s-ES" sz="1000" b="0" i="0" u="none" strike="noStrike" dirty="0">
                          <a:solidFill>
                            <a:schemeClr val="bg1"/>
                          </a:solidFill>
                          <a:effectLst/>
                          <a:latin typeface="+mn-lt"/>
                        </a:rPr>
                        <a:t>Trabajos originales sobre todos los campos de la ornitología y noticias ornitológicas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59987">
                <a:tc>
                  <a:txBody>
                    <a:bodyPr/>
                    <a:lstStyle/>
                    <a:p>
                      <a:pPr algn="l" fontAlgn="b"/>
                      <a:r>
                        <a:rPr lang="en-AU" sz="1000" b="0" i="0" u="none" strike="noStrike" dirty="0">
                          <a:solidFill>
                            <a:schemeClr val="tx2">
                              <a:lumMod val="10000"/>
                              <a:lumOff val="90000"/>
                            </a:schemeClr>
                          </a:solidFill>
                          <a:effectLst/>
                          <a:latin typeface="+mn-lt"/>
                          <a:hlinkClick r:id="rId25">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US" sz="1000" baseline="30000" dirty="0">
                          <a:solidFill>
                            <a:schemeClr val="bg1"/>
                          </a:solidFill>
                          <a:latin typeface="+mn-lt"/>
                        </a:rPr>
                        <a:t>4</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The journal was previously published under the title Chinese Birds, now covering </a:t>
                      </a:r>
                      <a:r>
                        <a:rPr lang="en-US" sz="1000" b="1" i="0" u="none" strike="noStrike" dirty="0">
                          <a:solidFill>
                            <a:schemeClr val="bg1"/>
                          </a:solidFill>
                          <a:effectLst/>
                          <a:latin typeface="+mn-lt"/>
                        </a:rPr>
                        <a:t>all aspects of ornithology</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59987">
                <a:tc>
                  <a:txBody>
                    <a:bodyPr/>
                    <a:lstStyle/>
                    <a:p>
                      <a:pPr algn="l" fontAlgn="b"/>
                      <a:r>
                        <a:rPr lang="en-AU" sz="1000" b="0" i="0" u="none" strike="noStrike" dirty="0">
                          <a:solidFill>
                            <a:schemeClr val="tx2">
                              <a:lumMod val="10000"/>
                              <a:lumOff val="90000"/>
                            </a:schemeClr>
                          </a:solidFill>
                          <a:effectLst/>
                          <a:latin typeface="+mn-lt"/>
                          <a:hlinkClick r:id="rId26">
                            <a:extLst>
                              <a:ext uri="{A12FA001-AC4F-418D-AE19-62706E023703}">
                                <ahyp:hlinkClr xmlns:ahyp="http://schemas.microsoft.com/office/drawing/2018/hyperlinkcolor" val="tx"/>
                              </a:ext>
                            </a:extLst>
                          </a:hlinkClick>
                        </a:rPr>
                        <a:t>Movement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2290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4.62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Any taxa and any </a:t>
                      </a:r>
                      <a:r>
                        <a:rPr lang="en-US" sz="1000" b="1" i="0" u="none" strike="noStrike" dirty="0">
                          <a:solidFill>
                            <a:schemeClr val="bg1"/>
                          </a:solidFill>
                          <a:effectLst/>
                          <a:latin typeface="+mn-lt"/>
                        </a:rPr>
                        <a:t>movement </a:t>
                      </a:r>
                      <a:r>
                        <a:rPr lang="en-US" sz="1000" b="0" i="0" u="none" strike="noStrike" dirty="0">
                          <a:solidFill>
                            <a:schemeClr val="bg1"/>
                          </a:solidFill>
                          <a:effectLst/>
                          <a:latin typeface="+mn-lt"/>
                        </a:rPr>
                        <a:t>phenomena (e.g. foraging, dispersal and seasonal migration)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Journal of Avian Biology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2.48</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Innovative, hypothesis-driven research on the biology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59987">
                <a:tc>
                  <a:txBody>
                    <a:bodyPr/>
                    <a:lstStyle/>
                    <a:p>
                      <a:pPr algn="l" fontAlgn="b"/>
                      <a:r>
                        <a:rPr lang="en-AU" sz="1000" b="0" i="0" u="none" strike="noStrike" dirty="0">
                          <a:solidFill>
                            <a:schemeClr val="tx2">
                              <a:lumMod val="10000"/>
                              <a:lumOff val="90000"/>
                            </a:schemeClr>
                          </a:solidFill>
                          <a:effectLst/>
                          <a:latin typeface="+mn-lt"/>
                          <a:hlinkClick r:id="rId27">
                            <a:extLst>
                              <a:ext uri="{A12FA001-AC4F-418D-AE19-62706E023703}">
                                <ahyp:hlinkClr xmlns:ahyp="http://schemas.microsoft.com/office/drawing/2018/hyperlinkcolor" val="tx"/>
                              </a:ext>
                            </a:extLst>
                          </a:hlinkClick>
                        </a:rPr>
                        <a:t>Marine Ecology Progress Series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2500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2.82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forum for </a:t>
                      </a:r>
                      <a:r>
                        <a:rPr lang="en-US" sz="1000" b="1" i="0" u="none" strike="noStrike" dirty="0">
                          <a:solidFill>
                            <a:schemeClr val="bg1"/>
                          </a:solidFill>
                          <a:effectLst/>
                          <a:latin typeface="+mn-lt"/>
                        </a:rPr>
                        <a:t>all aspects of marine ecology</a:t>
                      </a:r>
                      <a:r>
                        <a:rPr lang="en-US" sz="1000" b="0" i="0" u="none" strike="noStrike" dirty="0">
                          <a:solidFill>
                            <a:schemeClr val="bg1"/>
                          </a:solidFill>
                          <a:effectLst/>
                          <a:latin typeface="+mn-lt"/>
                        </a:rPr>
                        <a:t>, fundamental and applied</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59987">
                <a:tc>
                  <a:txBody>
                    <a:bodyPr/>
                    <a:lstStyle/>
                    <a:p>
                      <a:pPr algn="l" fontAlgn="b"/>
                      <a:r>
                        <a:rPr lang="en-AU" sz="1000" b="0" i="0" u="none" strike="noStrike" dirty="0">
                          <a:solidFill>
                            <a:schemeClr val="tx2">
                              <a:lumMod val="10000"/>
                              <a:lumOff val="90000"/>
                            </a:schemeClr>
                          </a:solidFill>
                          <a:effectLst/>
                          <a:latin typeface="+mn-lt"/>
                          <a:hlinkClick r:id="rId28">
                            <a:extLst>
                              <a:ext uri="{A12FA001-AC4F-418D-AE19-62706E023703}">
                                <ahyp:hlinkClr xmlns:ahyp="http://schemas.microsoft.com/office/drawing/2018/hyperlinkcolor" val="tx"/>
                              </a:ext>
                            </a:extLst>
                          </a:hlinkClick>
                        </a:rPr>
                        <a:t>The Auk - Now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Now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59987">
                <a:tc>
                  <a:txBody>
                    <a:bodyPr/>
                    <a:lstStyle/>
                    <a:p>
                      <a:pPr algn="l" fontAlgn="b"/>
                      <a:r>
                        <a:rPr lang="en-US" sz="1000" b="0" i="0" u="none" strike="noStrike" dirty="0">
                          <a:solidFill>
                            <a:schemeClr val="tx2">
                              <a:lumMod val="10000"/>
                              <a:lumOff val="90000"/>
                            </a:schemeClr>
                          </a:solidFill>
                          <a:effectLst/>
                          <a:latin typeface="+mn-lt"/>
                          <a:hlinkClick r:id="rId29">
                            <a:extLst>
                              <a:ext uri="{A12FA001-AC4F-418D-AE19-62706E023703}">
                                <ahyp:hlinkClr xmlns:ahyp="http://schemas.microsoft.com/office/drawing/2018/hyperlinkcolor" val="tx"/>
                              </a:ext>
                            </a:extLst>
                          </a:hlinkClick>
                        </a:rPr>
                        <a:t>The Condor - Now Ornithological applications</a:t>
                      </a:r>
                      <a:endParaRPr lang="en-US"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Now Ornithological applications</a:t>
                      </a:r>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5" name="TextBox 4">
            <a:extLst>
              <a:ext uri="{FF2B5EF4-FFF2-40B4-BE49-F238E27FC236}">
                <a16:creationId xmlns:a16="http://schemas.microsoft.com/office/drawing/2014/main" id="{98FD0FCF-FBCA-E4E1-4B8E-6F10ADF80AE5}"/>
              </a:ext>
            </a:extLst>
          </p:cNvPr>
          <p:cNvSpPr txBox="1"/>
          <p:nvPr/>
        </p:nvSpPr>
        <p:spPr>
          <a:xfrm>
            <a:off x="637520" y="917430"/>
            <a:ext cx="11172341" cy="646331"/>
          </a:xfrm>
          <a:prstGeom prst="rect">
            <a:avLst/>
          </a:prstGeom>
          <a:noFill/>
        </p:spPr>
        <p:txBody>
          <a:bodyPr wrap="square">
            <a:spAutoFit/>
          </a:bodyPr>
          <a:lstStyle/>
          <a:p>
            <a:pPr marL="0" indent="0" fontAlgn="auto">
              <a:spcAft>
                <a:spcPts val="0"/>
              </a:spcAft>
              <a:buFont typeface="Arial" panose="020B0604020202020204" pitchFamily="34" charset="0"/>
              <a:buNone/>
              <a:defRPr/>
            </a:pPr>
            <a:r>
              <a:rPr lang="en-US" sz="1200" dirty="0">
                <a:solidFill>
                  <a:schemeClr val="bg1"/>
                </a:solidFill>
                <a:latin typeface="Avenir Next LT Pro" panose="020B0504020202020204" pitchFamily="34" charset="0"/>
              </a:rPr>
              <a:t>Below is a list of journals. The list includes the columns: Journal (including the link); Project deal (Y-covered, N- not covered); OA (Open access) fee; Scope of the journal. Please use this list as reference. Agreements are constantly changing, as well as the OA fees and the Impact factors. Please always check at the journal webpage. </a:t>
            </a:r>
            <a:endParaRPr lang="en-US" sz="1200" dirty="0">
              <a:latin typeface="Avenir Next LT Pro" panose="020B0504020202020204" pitchFamily="34" charset="0"/>
            </a:endParaRPr>
          </a:p>
        </p:txBody>
      </p:sp>
      <p:sp>
        <p:nvSpPr>
          <p:cNvPr id="8" name="TextBox 7">
            <a:extLst>
              <a:ext uri="{FF2B5EF4-FFF2-40B4-BE49-F238E27FC236}">
                <a16:creationId xmlns:a16="http://schemas.microsoft.com/office/drawing/2014/main" id="{AEEAD4D1-6395-7799-C01B-8D1D09183702}"/>
              </a:ext>
            </a:extLst>
          </p:cNvPr>
          <p:cNvSpPr txBox="1"/>
          <p:nvPr/>
        </p:nvSpPr>
        <p:spPr>
          <a:xfrm>
            <a:off x="765600" y="6444451"/>
            <a:ext cx="10387520" cy="400110"/>
          </a:xfrm>
          <a:prstGeom prst="rect">
            <a:avLst/>
          </a:prstGeom>
          <a:noFill/>
        </p:spPr>
        <p:txBody>
          <a:bodyPr wrap="square">
            <a:spAutoFit/>
          </a:bodyPr>
          <a:lstStyle/>
          <a:p>
            <a:r>
              <a:rPr lang="en-GB" sz="1000" kern="1200" baseline="30000" dirty="0">
                <a:solidFill>
                  <a:schemeClr val="bg1"/>
                </a:solidFill>
                <a:effectLst/>
                <a:latin typeface="Avenir Next LT Pro" panose="020B0504020202020204" pitchFamily="34" charset="0"/>
              </a:rPr>
              <a:t>1</a:t>
            </a:r>
            <a:r>
              <a:rPr lang="en-US" sz="1000" b="0" i="0" u="none" strike="noStrike" dirty="0">
                <a:solidFill>
                  <a:schemeClr val="bg1"/>
                </a:solidFill>
                <a:effectLst/>
                <a:latin typeface="Avenir Next LT Pro" panose="020B0504020202020204" pitchFamily="34" charset="0"/>
              </a:rPr>
              <a:t>Society members can publish fee or charge</a:t>
            </a:r>
            <a:r>
              <a:rPr lang="en-US" sz="1000" dirty="0">
                <a:solidFill>
                  <a:schemeClr val="bg1"/>
                </a:solidFill>
                <a:latin typeface="Avenir Next LT Pro" panose="020B0504020202020204" pitchFamily="34" charset="0"/>
              </a:rPr>
              <a:t>; </a:t>
            </a:r>
            <a:r>
              <a:rPr lang="en-GB" sz="1000" kern="1200" baseline="30000" dirty="0">
                <a:solidFill>
                  <a:schemeClr val="bg1"/>
                </a:solidFill>
                <a:effectLst/>
                <a:latin typeface="Avenir Next LT Pro" panose="020B0504020202020204" pitchFamily="34" charset="0"/>
              </a:rPr>
              <a:t>2</a:t>
            </a:r>
            <a:r>
              <a:rPr lang="en-US" sz="1000" dirty="0">
                <a:solidFill>
                  <a:schemeClr val="bg1"/>
                </a:solidFill>
                <a:latin typeface="Avenir Next LT Pro" panose="020B0504020202020204" pitchFamily="34" charset="0"/>
              </a:rPr>
              <a:t>For articles that are not published Gold Open Access, APCs (Article processing charges) do not apply; </a:t>
            </a:r>
            <a:r>
              <a:rPr lang="en-GB" sz="1000" kern="1200" baseline="30000" dirty="0">
                <a:solidFill>
                  <a:schemeClr val="bg1"/>
                </a:solidFill>
                <a:effectLst/>
                <a:latin typeface="Avenir Next LT Pro" panose="020B0504020202020204" pitchFamily="34" charset="0"/>
              </a:rPr>
              <a:t>3 </a:t>
            </a:r>
            <a:r>
              <a:rPr lang="en-US" sz="1000" b="0" i="0" u="none" strike="noStrike" dirty="0">
                <a:solidFill>
                  <a:schemeClr val="bg1"/>
                </a:solidFill>
                <a:effectLst/>
                <a:latin typeface="Avenir Next LT Pro" panose="020B0504020202020204" pitchFamily="34" charset="0"/>
              </a:rPr>
              <a:t>Sin </a:t>
            </a:r>
            <a:r>
              <a:rPr lang="en-US" sz="1000" b="0" i="0" u="none" strike="noStrike" dirty="0" err="1">
                <a:solidFill>
                  <a:schemeClr val="bg1"/>
                </a:solidFill>
                <a:effectLst/>
                <a:latin typeface="Avenir Next LT Pro" panose="020B0504020202020204" pitchFamily="34" charset="0"/>
              </a:rPr>
              <a:t>coste</a:t>
            </a:r>
            <a:r>
              <a:rPr lang="en-US" sz="1000" b="0" i="0" u="none" strike="noStrike" dirty="0">
                <a:solidFill>
                  <a:schemeClr val="bg1"/>
                </a:solidFill>
                <a:effectLst/>
                <a:latin typeface="Avenir Next LT Pro" panose="020B0504020202020204" pitchFamily="34" charset="0"/>
              </a:rPr>
              <a:t> para </a:t>
            </a:r>
            <a:r>
              <a:rPr lang="en-US" sz="1000" b="0" i="0" u="none" strike="noStrike" dirty="0" err="1">
                <a:solidFill>
                  <a:schemeClr val="bg1"/>
                </a:solidFill>
                <a:effectLst/>
                <a:latin typeface="Avenir Next LT Pro" panose="020B0504020202020204" pitchFamily="34" charset="0"/>
              </a:rPr>
              <a:t>los</a:t>
            </a:r>
            <a:r>
              <a:rPr lang="en-US" sz="1000" b="0" i="0" u="none" strike="noStrike" dirty="0">
                <a:solidFill>
                  <a:schemeClr val="bg1"/>
                </a:solidFill>
                <a:effectLst/>
                <a:latin typeface="Avenir Next LT Pro" panose="020B0504020202020204" pitchFamily="34" charset="0"/>
              </a:rPr>
              <a:t> </a:t>
            </a:r>
            <a:r>
              <a:rPr lang="en-US" sz="1000" b="0" i="0" u="none" strike="noStrike" dirty="0" err="1">
                <a:solidFill>
                  <a:schemeClr val="bg1"/>
                </a:solidFill>
                <a:effectLst/>
                <a:latin typeface="Avenir Next LT Pro" panose="020B0504020202020204" pitchFamily="34" charset="0"/>
              </a:rPr>
              <a:t>autores</a:t>
            </a:r>
            <a:r>
              <a:rPr lang="en-US" sz="1000" b="0" i="0" u="none" strike="noStrike" dirty="0">
                <a:solidFill>
                  <a:schemeClr val="bg1"/>
                </a:solidFill>
                <a:effectLst/>
                <a:latin typeface="Avenir Next LT Pro" panose="020B0504020202020204" pitchFamily="34" charset="0"/>
              </a:rPr>
              <a:t>; </a:t>
            </a:r>
            <a:r>
              <a:rPr lang="en-US" sz="1000" baseline="30000" dirty="0">
                <a:solidFill>
                  <a:schemeClr val="bg1"/>
                </a:solidFill>
                <a:latin typeface="Avenir Next LT Pro" panose="020B0504020202020204" pitchFamily="34" charset="0"/>
              </a:rPr>
              <a:t>4</a:t>
            </a:r>
            <a:r>
              <a:rPr lang="en-US" sz="1000" dirty="0">
                <a:solidFill>
                  <a:schemeClr val="bg1"/>
                </a:solidFill>
                <a:latin typeface="Avenir Next LT Pro" panose="020B0504020202020204" pitchFamily="34" charset="0"/>
              </a:rPr>
              <a:t>Authors do not need to pay an APC, fees are covered by sponsors.</a:t>
            </a:r>
            <a:endParaRPr lang="en-DE" sz="1000" dirty="0">
              <a:solidFill>
                <a:schemeClr val="bg1"/>
              </a:solidFill>
              <a:latin typeface="Avenir Next LT Pro"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28539859-81E5-E69E-A242-3804AC6BEE06}"/>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FB7BC5A4-131D-DBBE-AB04-FC6D32A8C0EA}"/>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Geographical scope</a:t>
            </a:r>
            <a:endParaRPr lang="en-DE" altLang="en-DE" dirty="0">
              <a:solidFill>
                <a:schemeClr val="bg1"/>
              </a:solidFill>
              <a:latin typeface="Avenir Next LT Pro" panose="020B0504020202020204" pitchFamily="34" charset="0"/>
            </a:endParaRPr>
          </a:p>
        </p:txBody>
      </p:sp>
      <p:pic>
        <p:nvPicPr>
          <p:cNvPr id="9" name="Graphic 8" descr="Earth globe: Americas with solid fill">
            <a:extLst>
              <a:ext uri="{FF2B5EF4-FFF2-40B4-BE49-F238E27FC236}">
                <a16:creationId xmlns:a16="http://schemas.microsoft.com/office/drawing/2014/main" id="{9E440FE2-DB64-AB90-934F-2BDE079CE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654" y="1947231"/>
            <a:ext cx="4545644" cy="4545644"/>
          </a:xfrm>
          <a:prstGeom prst="rect">
            <a:avLst/>
          </a:prstGeom>
        </p:spPr>
      </p:pic>
      <p:grpSp>
        <p:nvGrpSpPr>
          <p:cNvPr id="10" name="Group 9">
            <a:extLst>
              <a:ext uri="{FF2B5EF4-FFF2-40B4-BE49-F238E27FC236}">
                <a16:creationId xmlns:a16="http://schemas.microsoft.com/office/drawing/2014/main" id="{DEF44CF0-6C90-D345-255E-36C405AE85AB}"/>
              </a:ext>
            </a:extLst>
          </p:cNvPr>
          <p:cNvGrpSpPr/>
          <p:nvPr/>
        </p:nvGrpSpPr>
        <p:grpSpPr>
          <a:xfrm>
            <a:off x="1051953" y="3914987"/>
            <a:ext cx="1469232" cy="499961"/>
            <a:chOff x="3699148" y="3403326"/>
            <a:chExt cx="1469232" cy="499961"/>
          </a:xfrm>
        </p:grpSpPr>
        <p:sp>
          <p:nvSpPr>
            <p:cNvPr id="11" name="Rectangle 10">
              <a:extLst>
                <a:ext uri="{FF2B5EF4-FFF2-40B4-BE49-F238E27FC236}">
                  <a16:creationId xmlns:a16="http://schemas.microsoft.com/office/drawing/2014/main" id="{7E31F92E-BE75-B0D8-11DE-BB95183A40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2" name="TextBox 11">
              <a:extLst>
                <a:ext uri="{FF2B5EF4-FFF2-40B4-BE49-F238E27FC236}">
                  <a16:creationId xmlns:a16="http://schemas.microsoft.com/office/drawing/2014/main" id="{CE46AE72-C677-F4B6-9A59-E508EC42B0FB}"/>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p:txBody>
        </p:sp>
      </p:grpSp>
      <p:grpSp>
        <p:nvGrpSpPr>
          <p:cNvPr id="13" name="Group 12">
            <a:extLst>
              <a:ext uri="{FF2B5EF4-FFF2-40B4-BE49-F238E27FC236}">
                <a16:creationId xmlns:a16="http://schemas.microsoft.com/office/drawing/2014/main" id="{B5AF50A7-E8EA-6C18-37FF-D43570190D5A}"/>
              </a:ext>
            </a:extLst>
          </p:cNvPr>
          <p:cNvGrpSpPr/>
          <p:nvPr/>
        </p:nvGrpSpPr>
        <p:grpSpPr>
          <a:xfrm>
            <a:off x="2098555" y="5297792"/>
            <a:ext cx="1469232" cy="499961"/>
            <a:chOff x="3699148" y="3403326"/>
            <a:chExt cx="1469232" cy="499961"/>
          </a:xfrm>
        </p:grpSpPr>
        <p:sp>
          <p:nvSpPr>
            <p:cNvPr id="14" name="Rectangle 13">
              <a:extLst>
                <a:ext uri="{FF2B5EF4-FFF2-40B4-BE49-F238E27FC236}">
                  <a16:creationId xmlns:a16="http://schemas.microsoft.com/office/drawing/2014/main" id="{E46AAF00-0B88-B96B-0AD2-FA63CF8F6F57}"/>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5" name="TextBox 14">
              <a:extLst>
                <a:ext uri="{FF2B5EF4-FFF2-40B4-BE49-F238E27FC236}">
                  <a16:creationId xmlns:a16="http://schemas.microsoft.com/office/drawing/2014/main" id="{A42D625C-3234-D6D5-EA1C-BB339100FCB3}"/>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p:txBody>
        </p:sp>
      </p:grpSp>
      <p:grpSp>
        <p:nvGrpSpPr>
          <p:cNvPr id="18" name="Group 17">
            <a:extLst>
              <a:ext uri="{FF2B5EF4-FFF2-40B4-BE49-F238E27FC236}">
                <a16:creationId xmlns:a16="http://schemas.microsoft.com/office/drawing/2014/main" id="{5886118F-4C68-4DBA-FAC9-5CF292ED5B29}"/>
              </a:ext>
            </a:extLst>
          </p:cNvPr>
          <p:cNvGrpSpPr/>
          <p:nvPr/>
        </p:nvGrpSpPr>
        <p:grpSpPr>
          <a:xfrm>
            <a:off x="1501808" y="4602670"/>
            <a:ext cx="1469232" cy="499961"/>
            <a:chOff x="3699148" y="3403326"/>
            <a:chExt cx="1469232" cy="499961"/>
          </a:xfrm>
        </p:grpSpPr>
        <p:sp>
          <p:nvSpPr>
            <p:cNvPr id="19" name="Rectangle 18">
              <a:extLst>
                <a:ext uri="{FF2B5EF4-FFF2-40B4-BE49-F238E27FC236}">
                  <a16:creationId xmlns:a16="http://schemas.microsoft.com/office/drawing/2014/main" id="{B5190F94-EA3E-2341-FBD1-548028B3C5D1}"/>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0" name="TextBox 19">
              <a:extLst>
                <a:ext uri="{FF2B5EF4-FFF2-40B4-BE49-F238E27FC236}">
                  <a16:creationId xmlns:a16="http://schemas.microsoft.com/office/drawing/2014/main" id="{8A096ECD-B4DF-2B13-DAE1-81E41D66664F}"/>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p:txBody>
        </p:sp>
      </p:grpSp>
      <p:pic>
        <p:nvPicPr>
          <p:cNvPr id="22" name="Graphic 21" descr="Earth globe: Africa and Europe with solid fill">
            <a:extLst>
              <a:ext uri="{FF2B5EF4-FFF2-40B4-BE49-F238E27FC236}">
                <a16:creationId xmlns:a16="http://schemas.microsoft.com/office/drawing/2014/main" id="{810F0854-1E2A-75A4-026B-C6D333CB55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8641" y="2115239"/>
            <a:ext cx="4463922" cy="4463922"/>
          </a:xfrm>
          <a:prstGeom prst="rect">
            <a:avLst/>
          </a:prstGeom>
        </p:spPr>
      </p:pic>
      <p:grpSp>
        <p:nvGrpSpPr>
          <p:cNvPr id="23" name="Group 22">
            <a:extLst>
              <a:ext uri="{FF2B5EF4-FFF2-40B4-BE49-F238E27FC236}">
                <a16:creationId xmlns:a16="http://schemas.microsoft.com/office/drawing/2014/main" id="{E2CC44F8-B6B1-7E5E-52D8-B7B8BD11549F}"/>
              </a:ext>
            </a:extLst>
          </p:cNvPr>
          <p:cNvGrpSpPr/>
          <p:nvPr/>
        </p:nvGrpSpPr>
        <p:grpSpPr>
          <a:xfrm>
            <a:off x="6222165" y="3541010"/>
            <a:ext cx="1513297" cy="499961"/>
            <a:chOff x="3655083" y="3403326"/>
            <a:chExt cx="1513297" cy="499961"/>
          </a:xfrm>
        </p:grpSpPr>
        <p:sp>
          <p:nvSpPr>
            <p:cNvPr id="24" name="Rectangle 23">
              <a:extLst>
                <a:ext uri="{FF2B5EF4-FFF2-40B4-BE49-F238E27FC236}">
                  <a16:creationId xmlns:a16="http://schemas.microsoft.com/office/drawing/2014/main" id="{C0683700-C908-85FC-EC91-8925FA2C0AD5}"/>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FC1E4BBA-B7E4-C7FC-AA24-08B5D7C41477}"/>
                </a:ext>
              </a:extLst>
            </p:cNvPr>
            <p:cNvSpPr txBox="1"/>
            <p:nvPr/>
          </p:nvSpPr>
          <p:spPr>
            <a:xfrm>
              <a:off x="3655083"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p:txBody>
        </p:sp>
      </p:grpSp>
      <p:grpSp>
        <p:nvGrpSpPr>
          <p:cNvPr id="28" name="Group 27">
            <a:extLst>
              <a:ext uri="{FF2B5EF4-FFF2-40B4-BE49-F238E27FC236}">
                <a16:creationId xmlns:a16="http://schemas.microsoft.com/office/drawing/2014/main" id="{FDE61078-9442-5E2A-A1E8-64BF6000EC75}"/>
              </a:ext>
            </a:extLst>
          </p:cNvPr>
          <p:cNvGrpSpPr/>
          <p:nvPr/>
        </p:nvGrpSpPr>
        <p:grpSpPr>
          <a:xfrm>
            <a:off x="9385996" y="3391403"/>
            <a:ext cx="1469232" cy="499961"/>
            <a:chOff x="3699148" y="3403326"/>
            <a:chExt cx="1469232" cy="499961"/>
          </a:xfrm>
        </p:grpSpPr>
        <p:sp>
          <p:nvSpPr>
            <p:cNvPr id="29" name="Rectangle 28">
              <a:extLst>
                <a:ext uri="{FF2B5EF4-FFF2-40B4-BE49-F238E27FC236}">
                  <a16:creationId xmlns:a16="http://schemas.microsoft.com/office/drawing/2014/main" id="{8C4BF739-A95C-F4A6-B0EE-7B7B34F72DFC}"/>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30" name="TextBox 29">
              <a:extLst>
                <a:ext uri="{FF2B5EF4-FFF2-40B4-BE49-F238E27FC236}">
                  <a16:creationId xmlns:a16="http://schemas.microsoft.com/office/drawing/2014/main" id="{B9D87793-AF00-EA4C-E86D-EA4A9A9C6037}"/>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p:txBody>
        </p:sp>
      </p:grpSp>
      <p:grpSp>
        <p:nvGrpSpPr>
          <p:cNvPr id="31" name="Group 30">
            <a:extLst>
              <a:ext uri="{FF2B5EF4-FFF2-40B4-BE49-F238E27FC236}">
                <a16:creationId xmlns:a16="http://schemas.microsoft.com/office/drawing/2014/main" id="{651431C0-DC6D-9923-5B86-4B0FD1AC03D9}"/>
              </a:ext>
            </a:extLst>
          </p:cNvPr>
          <p:cNvGrpSpPr/>
          <p:nvPr/>
        </p:nvGrpSpPr>
        <p:grpSpPr>
          <a:xfrm>
            <a:off x="629323" y="3165421"/>
            <a:ext cx="1469232" cy="499961"/>
            <a:chOff x="3699148" y="3403326"/>
            <a:chExt cx="1469232" cy="499961"/>
          </a:xfrm>
        </p:grpSpPr>
        <p:sp>
          <p:nvSpPr>
            <p:cNvPr id="32" name="Rectangle 31">
              <a:extLst>
                <a:ext uri="{FF2B5EF4-FFF2-40B4-BE49-F238E27FC236}">
                  <a16:creationId xmlns:a16="http://schemas.microsoft.com/office/drawing/2014/main" id="{4BDB2082-49BE-FC84-92F6-07BF1630607B}"/>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3" name="TextBox 32">
              <a:extLst>
                <a:ext uri="{FF2B5EF4-FFF2-40B4-BE49-F238E27FC236}">
                  <a16:creationId xmlns:a16="http://schemas.microsoft.com/office/drawing/2014/main" id="{C84C3D6B-BE6D-A512-5782-48255BB91AA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p:txBody>
        </p:sp>
      </p:grpSp>
      <p:grpSp>
        <p:nvGrpSpPr>
          <p:cNvPr id="36" name="Group 35">
            <a:extLst>
              <a:ext uri="{FF2B5EF4-FFF2-40B4-BE49-F238E27FC236}">
                <a16:creationId xmlns:a16="http://schemas.microsoft.com/office/drawing/2014/main" id="{6DD7B2F5-4AB4-CB3C-CBEF-F1AD7C8D04D5}"/>
              </a:ext>
            </a:extLst>
          </p:cNvPr>
          <p:cNvGrpSpPr/>
          <p:nvPr/>
        </p:nvGrpSpPr>
        <p:grpSpPr>
          <a:xfrm>
            <a:off x="7908121" y="2440262"/>
            <a:ext cx="1469232" cy="499961"/>
            <a:chOff x="3699148" y="3403326"/>
            <a:chExt cx="1469232" cy="499961"/>
          </a:xfrm>
        </p:grpSpPr>
        <p:sp>
          <p:nvSpPr>
            <p:cNvPr id="37" name="Rectangle 36">
              <a:extLst>
                <a:ext uri="{FF2B5EF4-FFF2-40B4-BE49-F238E27FC236}">
                  <a16:creationId xmlns:a16="http://schemas.microsoft.com/office/drawing/2014/main" id="{0A4D34E8-EE15-CD3D-DD04-77E7D817B9DD}"/>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8" name="TextBox 37">
              <a:extLst>
                <a:ext uri="{FF2B5EF4-FFF2-40B4-BE49-F238E27FC236}">
                  <a16:creationId xmlns:a16="http://schemas.microsoft.com/office/drawing/2014/main" id="{6E289957-E328-F00C-0CE9-E5993D6F677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p:txBody>
        </p:sp>
      </p:grpSp>
      <p:grpSp>
        <p:nvGrpSpPr>
          <p:cNvPr id="41" name="Group 40">
            <a:extLst>
              <a:ext uri="{FF2B5EF4-FFF2-40B4-BE49-F238E27FC236}">
                <a16:creationId xmlns:a16="http://schemas.microsoft.com/office/drawing/2014/main" id="{E5A20475-89C0-1BFA-2CC2-A7DF62009000}"/>
              </a:ext>
            </a:extLst>
          </p:cNvPr>
          <p:cNvGrpSpPr/>
          <p:nvPr/>
        </p:nvGrpSpPr>
        <p:grpSpPr>
          <a:xfrm>
            <a:off x="3909293" y="3466730"/>
            <a:ext cx="1469232" cy="499961"/>
            <a:chOff x="3699148" y="3403326"/>
            <a:chExt cx="1469232" cy="499961"/>
          </a:xfrm>
        </p:grpSpPr>
        <p:sp>
          <p:nvSpPr>
            <p:cNvPr id="42" name="Rectangle 41">
              <a:extLst>
                <a:ext uri="{FF2B5EF4-FFF2-40B4-BE49-F238E27FC236}">
                  <a16:creationId xmlns:a16="http://schemas.microsoft.com/office/drawing/2014/main" id="{3540C784-5259-DE67-B261-F13AA12E4652}"/>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3" name="TextBox 42">
              <a:extLst>
                <a:ext uri="{FF2B5EF4-FFF2-40B4-BE49-F238E27FC236}">
                  <a16:creationId xmlns:a16="http://schemas.microsoft.com/office/drawing/2014/main" id="{EE9AFABE-836C-9FD2-119A-60E658C06F0D}"/>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p:txBody>
        </p:sp>
      </p:grpSp>
      <p:grpSp>
        <p:nvGrpSpPr>
          <p:cNvPr id="46" name="Group 45">
            <a:extLst>
              <a:ext uri="{FF2B5EF4-FFF2-40B4-BE49-F238E27FC236}">
                <a16:creationId xmlns:a16="http://schemas.microsoft.com/office/drawing/2014/main" id="{929E3AB0-D554-D39F-F7AA-8CCABD1AB55E}"/>
              </a:ext>
            </a:extLst>
          </p:cNvPr>
          <p:cNvGrpSpPr/>
          <p:nvPr/>
        </p:nvGrpSpPr>
        <p:grpSpPr>
          <a:xfrm>
            <a:off x="4042066" y="4852650"/>
            <a:ext cx="1469232" cy="499961"/>
            <a:chOff x="3699148" y="3403326"/>
            <a:chExt cx="1469232" cy="499961"/>
          </a:xfrm>
        </p:grpSpPr>
        <p:sp>
          <p:nvSpPr>
            <p:cNvPr id="47" name="Rectangle 46">
              <a:extLst>
                <a:ext uri="{FF2B5EF4-FFF2-40B4-BE49-F238E27FC236}">
                  <a16:creationId xmlns:a16="http://schemas.microsoft.com/office/drawing/2014/main" id="{74B7CC60-A811-33CD-D3FB-71B6C5325B0E}"/>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8" name="TextBox 47">
              <a:extLst>
                <a:ext uri="{FF2B5EF4-FFF2-40B4-BE49-F238E27FC236}">
                  <a16:creationId xmlns:a16="http://schemas.microsoft.com/office/drawing/2014/main" id="{D9A5CB84-C545-2334-DC3C-B053515FE665}"/>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p:txBody>
        </p:sp>
      </p:grpSp>
      <p:grpSp>
        <p:nvGrpSpPr>
          <p:cNvPr id="51" name="Group 50">
            <a:extLst>
              <a:ext uri="{FF2B5EF4-FFF2-40B4-BE49-F238E27FC236}">
                <a16:creationId xmlns:a16="http://schemas.microsoft.com/office/drawing/2014/main" id="{0CB55E12-A80F-5DAF-EF0C-C0E682F55100}"/>
              </a:ext>
            </a:extLst>
          </p:cNvPr>
          <p:cNvGrpSpPr/>
          <p:nvPr/>
        </p:nvGrpSpPr>
        <p:grpSpPr>
          <a:xfrm>
            <a:off x="6716758" y="4334893"/>
            <a:ext cx="1469232" cy="499961"/>
            <a:chOff x="3699148" y="3403326"/>
            <a:chExt cx="1469232" cy="499961"/>
          </a:xfrm>
        </p:grpSpPr>
        <p:sp>
          <p:nvSpPr>
            <p:cNvPr id="52" name="Rectangle 51">
              <a:extLst>
                <a:ext uri="{FF2B5EF4-FFF2-40B4-BE49-F238E27FC236}">
                  <a16:creationId xmlns:a16="http://schemas.microsoft.com/office/drawing/2014/main" id="{E2B75E0F-775D-CE13-786A-FA2B2F19B8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53" name="TextBox 52">
              <a:extLst>
                <a:ext uri="{FF2B5EF4-FFF2-40B4-BE49-F238E27FC236}">
                  <a16:creationId xmlns:a16="http://schemas.microsoft.com/office/drawing/2014/main" id="{90498815-67C9-113A-1EBA-3C2D9926E548}"/>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p:txBody>
        </p:sp>
      </p:grpSp>
      <p:grpSp>
        <p:nvGrpSpPr>
          <p:cNvPr id="56" name="Group 55">
            <a:extLst>
              <a:ext uri="{FF2B5EF4-FFF2-40B4-BE49-F238E27FC236}">
                <a16:creationId xmlns:a16="http://schemas.microsoft.com/office/drawing/2014/main" id="{772FDA38-B62B-DEBF-B2EF-1938B8B2C91A}"/>
              </a:ext>
            </a:extLst>
          </p:cNvPr>
          <p:cNvGrpSpPr/>
          <p:nvPr/>
        </p:nvGrpSpPr>
        <p:grpSpPr>
          <a:xfrm>
            <a:off x="7172982" y="2815149"/>
            <a:ext cx="627803" cy="509019"/>
            <a:chOff x="4331010" y="3394268"/>
            <a:chExt cx="837369" cy="509019"/>
          </a:xfrm>
        </p:grpSpPr>
        <p:sp>
          <p:nvSpPr>
            <p:cNvPr id="57" name="Rectangle 56">
              <a:extLst>
                <a:ext uri="{FF2B5EF4-FFF2-40B4-BE49-F238E27FC236}">
                  <a16:creationId xmlns:a16="http://schemas.microsoft.com/office/drawing/2014/main" id="{461BAA2F-71BA-F013-4D34-E3D6EE29459B}"/>
                </a:ext>
              </a:extLst>
            </p:cNvPr>
            <p:cNvSpPr/>
            <p:nvPr/>
          </p:nvSpPr>
          <p:spPr>
            <a:xfrm>
              <a:off x="4331010" y="3403326"/>
              <a:ext cx="837369"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58" name="TextBox 57">
              <a:extLst>
                <a:ext uri="{FF2B5EF4-FFF2-40B4-BE49-F238E27FC236}">
                  <a16:creationId xmlns:a16="http://schemas.microsoft.com/office/drawing/2014/main" id="{58551923-B39E-8259-1C78-5F4BCF56299D}"/>
                </a:ext>
              </a:extLst>
            </p:cNvPr>
            <p:cNvSpPr txBox="1"/>
            <p:nvPr/>
          </p:nvSpPr>
          <p:spPr>
            <a:xfrm>
              <a:off x="4424809" y="3394268"/>
              <a:ext cx="565545"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p:txBody>
        </p:sp>
      </p:grpSp>
      <p:sp>
        <p:nvSpPr>
          <p:cNvPr id="59" name="Content Placeholder 2">
            <a:extLst>
              <a:ext uri="{FF2B5EF4-FFF2-40B4-BE49-F238E27FC236}">
                <a16:creationId xmlns:a16="http://schemas.microsoft.com/office/drawing/2014/main" id="{8E0A9CF6-3924-A546-317A-B8B57EEE79B8}"/>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Selecting the scope also involves considering the location of your research.</a:t>
            </a:r>
          </a:p>
          <a:p>
            <a:pPr marL="0" indent="0" fontAlgn="auto">
              <a:spcAft>
                <a:spcPts val="0"/>
              </a:spcAft>
              <a:buNone/>
              <a:defRPr/>
            </a:pPr>
            <a:r>
              <a:rPr lang="en-US" sz="1600" dirty="0">
                <a:solidFill>
                  <a:schemeClr val="bg1"/>
                </a:solidFill>
                <a:latin typeface="Avenir Next LT Pro" panose="020B0504020202020204" pitchFamily="34" charset="0"/>
              </a:rPr>
              <a:t>Read in the journal scope if they have geographic preferences. </a:t>
            </a:r>
          </a:p>
        </p:txBody>
      </p:sp>
    </p:spTree>
    <p:extLst>
      <p:ext uri="{BB962C8B-B14F-4D97-AF65-F5344CB8AC3E}">
        <p14:creationId xmlns:p14="http://schemas.microsoft.com/office/powerpoint/2010/main" val="325625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DD9BF-8F05-EAF3-7F47-FB5CCE5095E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Rejection</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CD7CAA82-3B28-3956-D932-56F824D6AA29}"/>
              </a:ext>
            </a:extLst>
          </p:cNvPr>
          <p:cNvSpPr>
            <a:spLocks noGrp="1"/>
          </p:cNvSpPr>
          <p:nvPr>
            <p:ph idx="1"/>
          </p:nvPr>
        </p:nvSpPr>
        <p:spPr>
          <a:xfrm>
            <a:off x="838200" y="1825625"/>
            <a:ext cx="10515600" cy="4667250"/>
          </a:xfrm>
        </p:spPr>
        <p:txBody>
          <a:bodyPr rtlCol="0">
            <a:normAutofit fontScale="92500"/>
          </a:bodyPr>
          <a:lstStyle/>
          <a:p>
            <a:pPr fontAlgn="auto">
              <a:spcAft>
                <a:spcPts val="0"/>
              </a:spcAft>
              <a:defRPr/>
            </a:pPr>
            <a:r>
              <a:rPr lang="en-US" sz="2400" dirty="0">
                <a:solidFill>
                  <a:schemeClr val="bg1">
                    <a:lumMod val="95000"/>
                  </a:schemeClr>
                </a:solidFill>
                <a:latin typeface="Avenir Next LT Pro" panose="020B0504020202020204" pitchFamily="34" charset="0"/>
              </a:rPr>
              <a:t>Do not feel discouraged if your paper gets rejected, rejection is common.</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Do not take it personally.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Rejection might not reflect the quality of the work but rather the journal’s scope, or specific reviewers’ feedback.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Check that your paper fits the scope of the journal (and if you can, see if you can identify a pattern in the research topics that the journal is currently publishing).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If the manuscript includes reviewer's comments, consider that they can really improve the manuscript  and present questions not considered before.</a:t>
            </a:r>
          </a:p>
          <a:p>
            <a:pPr marL="0" indent="0" fontAlgn="auto">
              <a:spcAft>
                <a:spcPts val="0"/>
              </a:spcAft>
              <a:buNone/>
              <a:defRPr/>
            </a:pPr>
            <a:endParaRPr lang="en-US" sz="2400" dirty="0">
              <a:solidFill>
                <a:schemeClr val="bg1">
                  <a:lumMod val="95000"/>
                </a:schemeClr>
              </a:solidFill>
              <a:latin typeface="Avenir Next LT Pro" panose="020B0504020202020204" pitchFamily="34" charset="0"/>
            </a:endParaRP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You might need to publish to finishing your degree, keep your funding, or maintain your position. Rejection might set you back, but persistence might pay off at the end. Be careful to not fall into </a:t>
            </a:r>
            <a:r>
              <a:rPr lang="en-US" sz="24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predatory journals</a:t>
            </a:r>
            <a:r>
              <a:rPr lang="en-US" sz="2400" dirty="0">
                <a:solidFill>
                  <a:schemeClr val="bg1">
                    <a:lumMod val="95000"/>
                  </a:schemeClr>
                </a:solidFill>
                <a:latin typeface="Avenir Next LT Pro" panose="020B0504020202020204" pitchFamily="34" charset="0"/>
              </a:rPr>
              <a:t>. </a:t>
            </a:r>
            <a:endParaRPr lang="en-DE" sz="2400" dirty="0">
              <a:solidFill>
                <a:schemeClr val="bg1">
                  <a:lumMod val="95000"/>
                </a:schemeClr>
              </a:solidFill>
              <a:latin typeface="Avenir Next LT Pro" panose="020B05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C7D-8F3F-475B-8898-E56ACFFAF75D}"/>
              </a:ext>
            </a:extLst>
          </p:cNvPr>
          <p:cNvSpPr>
            <a:spLocks noGrp="1"/>
          </p:cNvSpPr>
          <p:nvPr>
            <p:ph type="title"/>
          </p:nvPr>
        </p:nvSpPr>
        <p:spPr/>
        <p:txBody>
          <a:bodyPr/>
          <a:lstStyle/>
          <a:p>
            <a:r>
              <a:rPr lang="en-US" dirty="0">
                <a:solidFill>
                  <a:schemeClr val="bg1">
                    <a:lumMod val="95000"/>
                  </a:schemeClr>
                </a:solidFill>
              </a:rPr>
              <a:t>Keep reading</a:t>
            </a:r>
            <a:endParaRPr lang="en-DE" dirty="0">
              <a:solidFill>
                <a:schemeClr val="bg1">
                  <a:lumMod val="95000"/>
                </a:schemeClr>
              </a:solidFill>
            </a:endParaRPr>
          </a:p>
        </p:txBody>
      </p:sp>
      <p:sp>
        <p:nvSpPr>
          <p:cNvPr id="3" name="Content Placeholder 2">
            <a:extLst>
              <a:ext uri="{FF2B5EF4-FFF2-40B4-BE49-F238E27FC236}">
                <a16:creationId xmlns:a16="http://schemas.microsoft.com/office/drawing/2014/main" id="{53BE6C37-4080-FD6C-007A-7EA968F56D2E}"/>
              </a:ext>
            </a:extLst>
          </p:cNvPr>
          <p:cNvSpPr>
            <a:spLocks noGrp="1"/>
          </p:cNvSpPr>
          <p:nvPr>
            <p:ph idx="1"/>
          </p:nvPr>
        </p:nvSpPr>
        <p:spPr>
          <a:xfrm>
            <a:off x="854972" y="1690688"/>
            <a:ext cx="10666468" cy="4222432"/>
          </a:xfrm>
        </p:spPr>
        <p:txBody>
          <a:bodyPr/>
          <a:lstStyle/>
          <a:p>
            <a:r>
              <a:rPr lang="en-US" sz="2000" dirty="0">
                <a:solidFill>
                  <a:schemeClr val="bg1"/>
                </a:solidFill>
                <a:latin typeface="Avenir Next LT Pro" panose="020B0504020202020204" pitchFamily="34" charset="0"/>
              </a:rPr>
              <a:t>That I am not complaining here about publications fees and paywalls; doesn’t mean I don’t have an opinion. </a:t>
            </a:r>
          </a:p>
          <a:p>
            <a:pPr marL="0" indent="0">
              <a:buNone/>
            </a:pPr>
            <a:r>
              <a:rPr lang="en-US" sz="2000" dirty="0">
                <a:solidFill>
                  <a:schemeClr val="bg1"/>
                </a:solidFill>
                <a:latin typeface="Avenir Next LT Pro" panose="020B0504020202020204" pitchFamily="34" charset="0"/>
              </a:rPr>
              <a:t>It is discouraging not to be able to publish because of the fee; or not being able to read your own paper afterwards because is behind a paywall. </a:t>
            </a:r>
          </a:p>
          <a:p>
            <a:pPr marL="0" indent="0">
              <a:buNone/>
            </a:pPr>
            <a:endParaRPr lang="en-US" sz="2000" dirty="0">
              <a:solidFill>
                <a:schemeClr val="bg1"/>
              </a:solidFill>
              <a:latin typeface="Avenir Next LT Pro" panose="020B0504020202020204" pitchFamily="34" charset="0"/>
            </a:endParaRPr>
          </a:p>
          <a:p>
            <a:pPr marL="0" indent="0">
              <a:buNone/>
            </a:pPr>
            <a:r>
              <a:rPr lang="en-US" sz="2000" dirty="0">
                <a:solidFill>
                  <a:schemeClr val="bg1">
                    <a:lumMod val="95000"/>
                  </a:schemeClr>
                </a:solidFill>
                <a:latin typeface="Avenir Next LT Pro" panose="020B0504020202020204" pitchFamily="34" charset="0"/>
              </a:rPr>
              <a:t>To keep informing your self:</a:t>
            </a:r>
          </a:p>
          <a:p>
            <a:r>
              <a:rPr lang="en-AU" sz="20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The cost of publishing</a:t>
            </a:r>
            <a:endParaRPr lang="en-AU"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It is an industry like no other, with profit margins to rival Google </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A business model that has become unsustainable</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Put your publication money where your mouth is</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Writing</a:t>
            </a:r>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 and publishing a scientific paper</a:t>
            </a:r>
          </a:p>
          <a:p>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Changes in scientific publishing and possible impact on authors’ choice of journals</a:t>
            </a:r>
            <a:endParaRPr lang="en-US" sz="2000" dirty="0">
              <a:solidFill>
                <a:schemeClr val="bg1">
                  <a:lumMod val="95000"/>
                </a:schemeClr>
              </a:solidFill>
              <a:latin typeface="Avenir Next LT Pro" panose="020B0504020202020204" pitchFamily="34" charset="0"/>
            </a:endParaRPr>
          </a:p>
          <a:p>
            <a:endParaRPr lang="en-US" sz="2000" dirty="0">
              <a:solidFill>
                <a:schemeClr val="bg1">
                  <a:lumMod val="95000"/>
                </a:schemeClr>
              </a:solidFill>
              <a:latin typeface="Avenir Next LT Pro" panose="020B0504020202020204" pitchFamily="34" charset="0"/>
            </a:endParaRPr>
          </a:p>
          <a:p>
            <a:endParaRPr lang="en-US" sz="2400" dirty="0">
              <a:solidFill>
                <a:schemeClr val="bg1">
                  <a:lumMod val="95000"/>
                </a:schemeClr>
              </a:solidFill>
              <a:latin typeface="Avenir Next LT Pro" panose="020B0504020202020204" pitchFamily="34" charset="0"/>
            </a:endParaRPr>
          </a:p>
          <a:p>
            <a:endParaRPr lang="en-DE" sz="2400" dirty="0">
              <a:solidFill>
                <a:schemeClr val="bg1">
                  <a:lumMod val="95000"/>
                </a:schemeClr>
              </a:solidFill>
              <a:latin typeface="Avenir Next LT Pro" panose="020B0504020202020204" pitchFamily="34" charset="0"/>
            </a:endParaRPr>
          </a:p>
        </p:txBody>
      </p:sp>
      <p:pic>
        <p:nvPicPr>
          <p:cNvPr id="11" name="Picture 10" descr="A screenshot of a web page&#10;&#10;AI-generated content may be incorrect.">
            <a:extLst>
              <a:ext uri="{FF2B5EF4-FFF2-40B4-BE49-F238E27FC236}">
                <a16:creationId xmlns:a16="http://schemas.microsoft.com/office/drawing/2014/main" id="{821E1342-B66A-5646-25C3-6C06E00176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6052" y="3247055"/>
            <a:ext cx="2332160" cy="2462865"/>
          </a:xfrm>
          <a:prstGeom prst="rect">
            <a:avLst/>
          </a:prstGeom>
          <a:ln>
            <a:solidFill>
              <a:srgbClr val="3C4154"/>
            </a:solidFill>
          </a:ln>
        </p:spPr>
      </p:pic>
    </p:spTree>
    <p:extLst>
      <p:ext uri="{BB962C8B-B14F-4D97-AF65-F5344CB8AC3E}">
        <p14:creationId xmlns:p14="http://schemas.microsoft.com/office/powerpoint/2010/main" val="58106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5EB27F9C-A014-EE9C-69D5-8F73F76E36DC}"/>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8E21DF-EEFF-AF95-C1C0-141A47A4A395}"/>
              </a:ext>
            </a:extLst>
          </p:cNvPr>
          <p:cNvGraphicFramePr/>
          <p:nvPr>
            <p:extLst>
              <p:ext uri="{D42A27DB-BD31-4B8C-83A1-F6EECF244321}">
                <p14:modId xmlns:p14="http://schemas.microsoft.com/office/powerpoint/2010/main" val="1534653850"/>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F48FBEBA-40AB-FF0E-4B28-895DAB9E928A}"/>
              </a:ext>
            </a:extLst>
          </p:cNvPr>
          <p:cNvSpPr>
            <a:spLocks noGrp="1"/>
          </p:cNvSpPr>
          <p:nvPr>
            <p:ph idx="1"/>
          </p:nvPr>
        </p:nvSpPr>
        <p:spPr>
          <a:xfrm>
            <a:off x="159661" y="181929"/>
            <a:ext cx="4793339" cy="2005924"/>
          </a:xfrm>
        </p:spPr>
        <p:txBody>
          <a:bodyPr rtlCol="0">
            <a:normAutofit fontScale="92500"/>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Selecting the right journal for your manuscript can be a complex and time-consuming process, as it depends on various factors specific to your work. To assist with this decision, I’ve provided a schematic representation that outlines key considerations, helping you navigate the process more effectively.</a:t>
            </a:r>
          </a:p>
          <a:p>
            <a:pPr marL="0" indent="0" fontAlgn="auto">
              <a:spcAft>
                <a:spcPts val="0"/>
              </a:spcAft>
              <a:buNone/>
              <a:defRPr/>
            </a:pPr>
            <a:endParaRPr lang="en-DE" dirty="0"/>
          </a:p>
        </p:txBody>
      </p:sp>
    </p:spTree>
    <p:extLst>
      <p:ext uri="{BB962C8B-B14F-4D97-AF65-F5344CB8AC3E}">
        <p14:creationId xmlns:p14="http://schemas.microsoft.com/office/powerpoint/2010/main" val="11457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08F6CD9-2EE0-C6F6-600B-30870B46FA3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1. Scope of the journal</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706A3FFF-B7A3-51A7-8CE5-71059F858DD2}"/>
              </a:ext>
            </a:extLst>
          </p:cNvPr>
          <p:cNvSpPr>
            <a:spLocks noGrp="1"/>
          </p:cNvSpPr>
          <p:nvPr>
            <p:ph idx="1"/>
          </p:nvPr>
        </p:nvSpPr>
        <p:spPr>
          <a:xfrm>
            <a:off x="838200" y="1825625"/>
            <a:ext cx="10515600" cy="2679700"/>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Limit your search to journals that publish research on your topics of interest, such as conservation, ecology, and ornithology.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Additionally, you may consult your list of references to identify which journals have consistently published on these subjects.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Note that some journals, despite having a history of publishing on certain topics, may have shifted their focus over time and may no longer align with their current areas of interest.</a:t>
            </a:r>
          </a:p>
          <a:p>
            <a:pPr fontAlgn="auto">
              <a:spcAft>
                <a:spcPts val="0"/>
              </a:spcAft>
              <a:defRPr/>
            </a:pPr>
            <a:endParaRPr lang="en-DE" dirty="0">
              <a:latin typeface="Avenir Next LT Pro" panose="020B0504020202020204" pitchFamily="34" charset="0"/>
            </a:endParaRPr>
          </a:p>
        </p:txBody>
      </p:sp>
      <p:pic>
        <p:nvPicPr>
          <p:cNvPr id="15364" name="Picture 3">
            <a:extLst>
              <a:ext uri="{FF2B5EF4-FFF2-40B4-BE49-F238E27FC236}">
                <a16:creationId xmlns:a16="http://schemas.microsoft.com/office/drawing/2014/main" id="{600FE63B-7D64-16EA-986D-CB46DE2E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702" y="4255362"/>
            <a:ext cx="4398596" cy="25036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E17069-584A-E616-982A-651B33BCBFB6}"/>
              </a:ext>
            </a:extLst>
          </p:cNvPr>
          <p:cNvSpPr/>
          <p:nvPr/>
        </p:nvSpPr>
        <p:spPr>
          <a:xfrm>
            <a:off x="3981450" y="4295252"/>
            <a:ext cx="4173169"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4062640D-2CCC-ADC2-2344-815788AE7FD0}"/>
            </a:ext>
          </a:extLst>
        </p:cNvPr>
        <p:cNvGrpSpPr/>
        <p:nvPr/>
      </p:nvGrpSpPr>
      <p:grpSpPr>
        <a:xfrm>
          <a:off x="0" y="0"/>
          <a:ext cx="0" cy="0"/>
          <a:chOff x="0" y="0"/>
          <a:chExt cx="0" cy="0"/>
        </a:xfrm>
      </p:grpSpPr>
      <p:sp>
        <p:nvSpPr>
          <p:cNvPr id="16386" name="Title 1">
            <a:extLst>
              <a:ext uri="{FF2B5EF4-FFF2-40B4-BE49-F238E27FC236}">
                <a16:creationId xmlns:a16="http://schemas.microsoft.com/office/drawing/2014/main" id="{BC929AC4-FFFF-0F4D-814E-EB5953B14C2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6387" name="Content Placeholder 2">
            <a:extLst>
              <a:ext uri="{FF2B5EF4-FFF2-40B4-BE49-F238E27FC236}">
                <a16:creationId xmlns:a16="http://schemas.microsoft.com/office/drawing/2014/main" id="{C07432E4-544B-7D69-0478-6BD0BF87D49B}"/>
              </a:ext>
            </a:extLst>
          </p:cNvPr>
          <p:cNvSpPr>
            <a:spLocks noGrp="1" noChangeArrowheads="1"/>
          </p:cNvSpPr>
          <p:nvPr>
            <p:ph idx="1"/>
          </p:nvPr>
        </p:nvSpPr>
        <p:spPr>
          <a:xfrm>
            <a:off x="838200" y="1825624"/>
            <a:ext cx="10515600" cy="3733203"/>
          </a:xfrm>
        </p:spPr>
        <p:txBody>
          <a:bodyPr/>
          <a:lstStyle/>
          <a:p>
            <a:pPr marL="0" indent="0">
              <a:buNone/>
            </a:pPr>
            <a:r>
              <a:rPr lang="en-US" altLang="en-DE" sz="2000" dirty="0">
                <a:solidFill>
                  <a:schemeClr val="bg1">
                    <a:lumMod val="95000"/>
                  </a:schemeClr>
                </a:solidFill>
                <a:latin typeface="Avenir Next LT Pro" panose="020B0504020202020204" pitchFamily="34" charset="0"/>
              </a:rPr>
              <a:t>Some journals use a hybrid model, while others are fully open access. The primary advantage of open access (OA) is that it allows everyone to access your publication without encountering paywalls, ensuring wider visibility and accessibility of your research.</a:t>
            </a:r>
            <a:endParaRPr lang="en-DE" altLang="en-DE" sz="2000" dirty="0">
              <a:solidFill>
                <a:schemeClr val="bg1">
                  <a:lumMod val="95000"/>
                </a:schemeClr>
              </a:solidFill>
              <a:latin typeface="Avenir Next LT Pro" panose="020B0504020202020204" pitchFamily="34" charset="0"/>
            </a:endParaRPr>
          </a:p>
          <a:p>
            <a:pPr marL="0" indent="0">
              <a:buNone/>
            </a:pPr>
            <a:r>
              <a:rPr lang="en-US" altLang="en-DE" sz="2000" dirty="0">
                <a:solidFill>
                  <a:schemeClr val="bg1">
                    <a:lumMod val="95000"/>
                  </a:schemeClr>
                </a:solidFill>
                <a:latin typeface="Avenir Next LT Pro" panose="020B0504020202020204" pitchFamily="34" charset="0"/>
              </a:rPr>
              <a:t>In the case of open access journals, authors are required to cover the publication fees. These fees can vary significantly, with some journals, such as those published by Springer, charging around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€3,000</a:t>
            </a:r>
            <a:r>
              <a:rPr lang="en-US" altLang="en-DE" sz="2000" dirty="0">
                <a:solidFill>
                  <a:schemeClr val="bg1">
                    <a:lumMod val="95000"/>
                  </a:schemeClr>
                </a:solidFill>
                <a:latin typeface="Avenir Next LT Pro" panose="020B0504020202020204" pitchFamily="34" charset="0"/>
              </a:rPr>
              <a:t>, while others, like Nature, can charge up to</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€10,000</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Finding an appropriate journal for publication can be challenging if you lack the necessary funding to cover these costs.</a:t>
            </a:r>
          </a:p>
        </p:txBody>
      </p:sp>
      <p:pic>
        <p:nvPicPr>
          <p:cNvPr id="16388" name="Picture 4">
            <a:extLst>
              <a:ext uri="{FF2B5EF4-FFF2-40B4-BE49-F238E27FC236}">
                <a16:creationId xmlns:a16="http://schemas.microsoft.com/office/drawing/2014/main" id="{38D7060D-157C-160F-BCDE-E8A0AE92A6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8862" y="4844452"/>
            <a:ext cx="7534275" cy="714375"/>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7D4FD9-3A76-6D69-823F-C1A49844A11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8435" name="Content Placeholder 2">
            <a:extLst>
              <a:ext uri="{FF2B5EF4-FFF2-40B4-BE49-F238E27FC236}">
                <a16:creationId xmlns:a16="http://schemas.microsoft.com/office/drawing/2014/main" id="{174BF07E-0187-73A2-498B-232E25B30D87}"/>
              </a:ext>
            </a:extLst>
          </p:cNvPr>
          <p:cNvSpPr>
            <a:spLocks noGrp="1" noChangeArrowheads="1"/>
          </p:cNvSpPr>
          <p:nvPr>
            <p:ph idx="1"/>
          </p:nvPr>
        </p:nvSpPr>
        <p:spPr>
          <a:xfrm>
            <a:off x="838200" y="1825625"/>
            <a:ext cx="10515600" cy="2422525"/>
          </a:xfrm>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If you are in Germany, for example, at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Kiel University</a:t>
            </a:r>
            <a:r>
              <a:rPr lang="en-US" altLang="en-DE" sz="2000" dirty="0">
                <a:solidFill>
                  <a:schemeClr val="bg1">
                    <a:lumMod val="95000"/>
                  </a:schemeClr>
                </a:solidFill>
                <a:latin typeface="Avenir Next LT Pro" panose="020B0504020202020204" pitchFamily="34" charset="0"/>
              </a:rPr>
              <a:t>, this institution is part of the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DEAL project</a:t>
            </a:r>
            <a:r>
              <a:rPr lang="en-US" altLang="en-DE" sz="2000" dirty="0">
                <a:solidFill>
                  <a:schemeClr val="bg1">
                    <a:lumMod val="95000"/>
                  </a:schemeClr>
                </a:solidFill>
                <a:latin typeface="Avenir Next LT Pro" panose="020B0504020202020204" pitchFamily="34" charset="0"/>
              </a:rPr>
              <a:t>, which covers publication fees for certain journals. To the best of my knowledge, these fees are covered using library funds.</a:t>
            </a:r>
          </a:p>
          <a:p>
            <a:pPr marL="0" indent="0">
              <a:buNone/>
            </a:pPr>
            <a:r>
              <a:rPr lang="en-US" altLang="en-DE" sz="2000" dirty="0">
                <a:solidFill>
                  <a:schemeClr val="bg1">
                    <a:lumMod val="95000"/>
                  </a:schemeClr>
                </a:solidFill>
                <a:latin typeface="Avenir Next LT Pro" panose="020B0504020202020204" pitchFamily="34" charset="0"/>
              </a:rPr>
              <a:t>Is your institution part of the DEAL project? You can check the lists provided by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Wiley</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bg1">
                    <a:lumMod val="95000"/>
                  </a:schemeClr>
                </a:solidFill>
                <a:latin typeface="Avenir Next LT Pro" panose="020B0504020202020204" pitchFamily="34" charset="0"/>
              </a:rPr>
              <a:t>or </a:t>
            </a:r>
            <a:r>
              <a:rPr lang="en-US" altLang="en-DE" sz="2000" dirty="0">
                <a:solidFill>
                  <a:schemeClr val="tx2">
                    <a:lumMod val="10000"/>
                    <a:lumOff val="90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Elsevier</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If you are from countries in Latin America (like myself), some journals offer waivers or discounts on publication fees. It is advisable to check with </a:t>
            </a:r>
            <a:r>
              <a:rPr lang="en-US" altLang="en-DE" sz="2000" dirty="0">
                <a:solidFill>
                  <a:schemeClr val="tx2">
                    <a:lumMod val="10000"/>
                    <a:lumOff val="90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Wiley</a:t>
            </a:r>
            <a:r>
              <a:rPr lang="en-US" altLang="en-DE" sz="2000" dirty="0">
                <a:solidFill>
                  <a:schemeClr val="bg1">
                    <a:lumMod val="95000"/>
                  </a:schemeClr>
                </a:solidFill>
                <a:latin typeface="Avenir Next LT Pro" panose="020B0504020202020204" pitchFamily="34" charset="0"/>
              </a:rPr>
              <a:t>.</a:t>
            </a:r>
          </a:p>
        </p:txBody>
      </p:sp>
      <p:pic>
        <p:nvPicPr>
          <p:cNvPr id="3" name="Picture 2">
            <a:extLst>
              <a:ext uri="{FF2B5EF4-FFF2-40B4-BE49-F238E27FC236}">
                <a16:creationId xmlns:a16="http://schemas.microsoft.com/office/drawing/2014/main" id="{E370904D-8297-FCE2-A248-F0DFCB26A224}"/>
              </a:ext>
            </a:extLst>
          </p:cNvPr>
          <p:cNvPicPr>
            <a:picLocks noChangeAspect="1"/>
          </p:cNvPicPr>
          <p:nvPr/>
        </p:nvPicPr>
        <p:blipFill>
          <a:blip r:embed="rId7"/>
          <a:stretch>
            <a:fillRect/>
          </a:stretch>
        </p:blipFill>
        <p:spPr>
          <a:xfrm>
            <a:off x="3264475" y="4248150"/>
            <a:ext cx="5663049" cy="1508423"/>
          </a:xfrm>
          <a:prstGeom prst="rect">
            <a:avLst/>
          </a:prstGeom>
          <a:ln>
            <a:solidFill>
              <a:srgbClr val="8FC0D1"/>
            </a:solidFill>
          </a:ln>
        </p:spPr>
      </p:pic>
      <p:sp>
        <p:nvSpPr>
          <p:cNvPr id="5" name="TextBox 4">
            <a:extLst>
              <a:ext uri="{FF2B5EF4-FFF2-40B4-BE49-F238E27FC236}">
                <a16:creationId xmlns:a16="http://schemas.microsoft.com/office/drawing/2014/main" id="{AB4416E7-A93C-C589-268F-064DF276AC39}"/>
              </a:ext>
            </a:extLst>
          </p:cNvPr>
          <p:cNvSpPr txBox="1"/>
          <p:nvPr/>
        </p:nvSpPr>
        <p:spPr>
          <a:xfrm>
            <a:off x="266700" y="5892710"/>
            <a:ext cx="11668125" cy="923330"/>
          </a:xfrm>
          <a:prstGeom prst="rect">
            <a:avLst/>
          </a:prstGeom>
          <a:noFill/>
        </p:spPr>
        <p:txBody>
          <a:bodyPr wrap="square">
            <a:spAutoFit/>
          </a:bodyPr>
          <a:lstStyle/>
          <a:p>
            <a:pPr marL="0" indent="0">
              <a:buFont typeface="Arial" panose="020B0604020202020204" pitchFamily="34" charset="0"/>
              <a:buNone/>
            </a:pPr>
            <a:r>
              <a:rPr lang="en-US" altLang="en-DE" sz="1800" dirty="0">
                <a:solidFill>
                  <a:schemeClr val="bg1"/>
                </a:solidFill>
                <a:latin typeface="Avenir Next LT Pro" panose="020B0504020202020204" pitchFamily="34" charset="0"/>
              </a:rPr>
              <a:t>If you published after leaving the University, but your work was made during your stay you still </a:t>
            </a:r>
            <a:r>
              <a:rPr lang="en-US" altLang="en-DE" sz="1800" dirty="0">
                <a:solidFill>
                  <a:schemeClr val="tx2">
                    <a:lumMod val="10000"/>
                    <a:lumOff val="90000"/>
                  </a:schemeClr>
                </a:solidFill>
                <a:latin typeface="Avenir Next LT Pro" panose="020B0504020202020204" pitchFamily="34" charset="0"/>
                <a:hlinkClick r:id="rId8">
                  <a:extLst>
                    <a:ext uri="{A12FA001-AC4F-418D-AE19-62706E023703}">
                      <ahyp:hlinkClr xmlns:ahyp="http://schemas.microsoft.com/office/drawing/2018/hyperlinkcolor" val="tx"/>
                    </a:ext>
                  </a:extLst>
                </a:hlinkClick>
              </a:rPr>
              <a:t>eligible</a:t>
            </a:r>
            <a:r>
              <a:rPr lang="en-US" altLang="en-DE" sz="1800" dirty="0">
                <a:solidFill>
                  <a:schemeClr val="bg1"/>
                </a:solidFill>
                <a:latin typeface="Avenir Next LT Pro" panose="020B0504020202020204" pitchFamily="34" charset="0"/>
              </a:rPr>
              <a:t>. After submitting the paper, the university might contact you just to make sure you work was made while affiliated to Kiel.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92ECA2-0A33-A438-7B0D-0D1F15468399}"/>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55AB3010-6F67-EB05-9EE4-6EAE02D19084}"/>
              </a:ext>
            </a:extLst>
          </p:cNvPr>
          <p:cNvSpPr>
            <a:spLocks noGrp="1"/>
          </p:cNvSpPr>
          <p:nvPr>
            <p:ph idx="1"/>
          </p:nvPr>
        </p:nvSpPr>
        <p:spPr>
          <a:xfrm>
            <a:off x="838200" y="1825625"/>
            <a:ext cx="10515600" cy="2460625"/>
          </a:xfrm>
        </p:spPr>
        <p:txBody>
          <a:bodyPr rtlCol="0">
            <a:normAutofit lnSpcReduction="10000"/>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Here is a list of the journals covered by the project DEAL:</a:t>
            </a: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Wiley </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Elsevier</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Springer</a:t>
            </a:r>
            <a:r>
              <a:rPr lang="en-US" sz="2000" dirty="0">
                <a:solidFill>
                  <a:schemeClr val="tx2">
                    <a:lumMod val="10000"/>
                    <a:lumOff val="90000"/>
                  </a:schemeClr>
                </a:solidFill>
                <a:latin typeface="Avenir Next LT Pro" panose="020B0504020202020204" pitchFamily="34" charset="0"/>
              </a:rPr>
              <a:t> Nature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The provided links allow you to download an Excel sheet containing the list of eligible journals.</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Keep in mind that the lists are periodically updated.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3F35CE9-8FE9-4EF6-4817-46BC4968945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3. Impact factor</a:t>
            </a:r>
            <a:endParaRPr lang="en-DE" altLang="en-DE" dirty="0">
              <a:solidFill>
                <a:schemeClr val="bg1"/>
              </a:solidFill>
              <a:latin typeface="Avenir Next LT Pro" panose="020B0504020202020204" pitchFamily="34" charset="0"/>
            </a:endParaRPr>
          </a:p>
        </p:txBody>
      </p:sp>
      <p:sp>
        <p:nvSpPr>
          <p:cNvPr id="21507" name="Content Placeholder 2">
            <a:extLst>
              <a:ext uri="{FF2B5EF4-FFF2-40B4-BE49-F238E27FC236}">
                <a16:creationId xmlns:a16="http://schemas.microsoft.com/office/drawing/2014/main" id="{3B056EE9-4DD1-C912-9397-349D9804310C}"/>
              </a:ext>
            </a:extLst>
          </p:cNvPr>
          <p:cNvSpPr>
            <a:spLocks noGrp="1" noChangeArrowheads="1"/>
          </p:cNvSpPr>
          <p:nvPr>
            <p:ph idx="1"/>
          </p:nvPr>
        </p:nvSpPr>
        <p:spPr>
          <a:xfrm>
            <a:off x="838200" y="1825625"/>
            <a:ext cx="10515600" cy="1974850"/>
          </a:xfrm>
          <a:ln>
            <a:noFill/>
          </a:ln>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The use of the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impact factor </a:t>
            </a:r>
            <a:r>
              <a:rPr lang="en-US" altLang="en-DE" sz="2000" dirty="0">
                <a:solidFill>
                  <a:schemeClr val="bg1">
                    <a:lumMod val="95000"/>
                  </a:schemeClr>
                </a:solidFill>
                <a:latin typeface="Avenir Next LT Pro" panose="020B0504020202020204" pitchFamily="34" charset="0"/>
              </a:rPr>
              <a:t>is very debatable. It may provide an indication of the potential audience your paper could reach. As well, it might increase career prospects and academic credibility.</a:t>
            </a:r>
          </a:p>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For some academic evaluations, publishing in high-impact journals may be a key consideration. High impact publications increase the chances of securing funding, as funders often evaluate researches based on their success in publishing in these journals. </a:t>
            </a:r>
          </a:p>
          <a:p>
            <a:pPr marL="0" indent="0">
              <a:buFont typeface="Arial" panose="020B0604020202020204" pitchFamily="34" charset="0"/>
              <a:buNone/>
            </a:pPr>
            <a:endParaRPr lang="en-US" altLang="en-DE" sz="2000" dirty="0">
              <a:solidFill>
                <a:schemeClr val="bg1">
                  <a:lumMod val="95000"/>
                </a:schemeClr>
              </a:solidFill>
              <a:latin typeface="Avenir Next LT Pro" panose="020B0504020202020204" pitchFamily="34" charset="0"/>
            </a:endParaRPr>
          </a:p>
          <a:p>
            <a:pPr marL="0" indent="0">
              <a:buFont typeface="Arial" panose="020B0604020202020204" pitchFamily="34" charset="0"/>
              <a:buNone/>
            </a:pPr>
            <a:endParaRPr lang="en-DE" altLang="en-DE" dirty="0">
              <a:latin typeface="Avenir Next LT Pro" panose="020B0504020202020204" pitchFamily="34" charset="0"/>
            </a:endParaRPr>
          </a:p>
        </p:txBody>
      </p:sp>
      <p:pic>
        <p:nvPicPr>
          <p:cNvPr id="21508" name="Picture 4">
            <a:extLst>
              <a:ext uri="{FF2B5EF4-FFF2-40B4-BE49-F238E27FC236}">
                <a16:creationId xmlns:a16="http://schemas.microsoft.com/office/drawing/2014/main" id="{645F06C0-DD8E-5777-119A-7F33C35C7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49" y="3883025"/>
            <a:ext cx="4740275" cy="26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6">
            <a:extLst>
              <a:ext uri="{FF2B5EF4-FFF2-40B4-BE49-F238E27FC236}">
                <a16:creationId xmlns:a16="http://schemas.microsoft.com/office/drawing/2014/main" id="{A9073F32-9593-FB1D-700B-FA271BC4EE8E}"/>
              </a:ext>
            </a:extLst>
          </p:cNvPr>
          <p:cNvSpPr txBox="1">
            <a:spLocks noChangeArrowheads="1"/>
          </p:cNvSpPr>
          <p:nvPr/>
        </p:nvSpPr>
        <p:spPr bwMode="auto">
          <a:xfrm>
            <a:off x="838200" y="4292600"/>
            <a:ext cx="4943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US" altLang="en-DE" sz="2000" dirty="0">
                <a:solidFill>
                  <a:schemeClr val="bg1"/>
                </a:solidFill>
                <a:latin typeface="Avenir Next LT Pro" panose="020B0504020202020204" pitchFamily="34" charset="0"/>
              </a:rPr>
              <a:t>Many journals have their impact factor in the first page of their webpage.</a:t>
            </a:r>
          </a:p>
        </p:txBody>
      </p:sp>
      <p:sp>
        <p:nvSpPr>
          <p:cNvPr id="8" name="Rectangle 7">
            <a:extLst>
              <a:ext uri="{FF2B5EF4-FFF2-40B4-BE49-F238E27FC236}">
                <a16:creationId xmlns:a16="http://schemas.microsoft.com/office/drawing/2014/main" id="{899207F6-05FC-B103-96D3-3FC9C9C18C2B}"/>
              </a:ext>
            </a:extLst>
          </p:cNvPr>
          <p:cNvSpPr/>
          <p:nvPr/>
        </p:nvSpPr>
        <p:spPr>
          <a:xfrm>
            <a:off x="6257925"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
        <p:nvSpPr>
          <p:cNvPr id="9" name="Rectangle 8">
            <a:extLst>
              <a:ext uri="{FF2B5EF4-FFF2-40B4-BE49-F238E27FC236}">
                <a16:creationId xmlns:a16="http://schemas.microsoft.com/office/drawing/2014/main" id="{D643E179-6562-87D0-941F-FF7ECD8984F0}"/>
              </a:ext>
            </a:extLst>
          </p:cNvPr>
          <p:cNvSpPr/>
          <p:nvPr/>
        </p:nvSpPr>
        <p:spPr>
          <a:xfrm>
            <a:off x="8561386"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57A3C2-81A2-CE5B-E574-3D7EDFDF9AD3}"/>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4. DOI and Peer-review</a:t>
            </a:r>
            <a:endParaRPr lang="en-DE" altLang="en-DE" dirty="0">
              <a:solidFill>
                <a:schemeClr val="bg1"/>
              </a:solidFill>
              <a:latin typeface="Avenir Next LT Pro" panose="020B0504020202020204" pitchFamily="34" charset="0"/>
            </a:endParaRPr>
          </a:p>
        </p:txBody>
      </p:sp>
      <p:sp>
        <p:nvSpPr>
          <p:cNvPr id="22531" name="Content Placeholder 2">
            <a:extLst>
              <a:ext uri="{FF2B5EF4-FFF2-40B4-BE49-F238E27FC236}">
                <a16:creationId xmlns:a16="http://schemas.microsoft.com/office/drawing/2014/main" id="{2C5F88C1-7140-F38F-9162-4564D42DA26C}"/>
              </a:ext>
            </a:extLst>
          </p:cNvPr>
          <p:cNvSpPr>
            <a:spLocks noGrp="1" noChangeArrowheads="1"/>
          </p:cNvSpPr>
          <p:nvPr>
            <p:ph idx="1"/>
          </p:nvPr>
        </p:nvSpPr>
        <p:spPr>
          <a:xfrm>
            <a:off x="838200" y="1825625"/>
            <a:ext cx="10515600" cy="1603375"/>
          </a:xfrm>
        </p:spPr>
        <p:txBody>
          <a:bodyPr/>
          <a:lstStyle/>
          <a:p>
            <a:pPr marL="0" indent="0">
              <a:buNone/>
            </a:pPr>
            <a:r>
              <a:rPr lang="en-US" altLang="en-DE" sz="2000" dirty="0">
                <a:solidFill>
                  <a:schemeClr val="bg1">
                    <a:lumMod val="95000"/>
                  </a:schemeClr>
                </a:solidFill>
                <a:latin typeface="Avenir Next LT Pro" panose="020B0504020202020204" pitchFamily="34" charset="0"/>
              </a:rPr>
              <a:t>A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DOI</a:t>
            </a:r>
            <a:r>
              <a:rPr lang="en-US" altLang="en-DE" sz="2000" dirty="0">
                <a:solidFill>
                  <a:schemeClr val="bg1">
                    <a:lumMod val="95000"/>
                  </a:schemeClr>
                </a:solidFill>
                <a:latin typeface="Avenir Next LT Pro" panose="020B0504020202020204" pitchFamily="34" charset="0"/>
              </a:rPr>
              <a:t> (digital object identifier) is a unique alphanumeric string associated to a document making it easily accessible and identifiable on the internet.  </a:t>
            </a:r>
          </a:p>
          <a:p>
            <a:pPr marL="0" indent="0">
              <a:buNone/>
            </a:pP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Peer-review</a:t>
            </a:r>
            <a:r>
              <a:rPr lang="en-US" altLang="en-DE" sz="2000" dirty="0">
                <a:solidFill>
                  <a:schemeClr val="bg1">
                    <a:lumMod val="95000"/>
                  </a:schemeClr>
                </a:solidFill>
                <a:latin typeface="Avenir Next LT Pro" panose="020B0504020202020204" pitchFamily="34" charset="0"/>
              </a:rPr>
              <a:t> is the process where experts from a specific field evaluate the quality of a peer's research assessing their validity and quality. Usually, two or three reviewers are assigned to a manuscript. </a:t>
            </a:r>
          </a:p>
          <a:p>
            <a:pPr marL="0" indent="0">
              <a:buNone/>
            </a:pPr>
            <a:r>
              <a:rPr lang="en-US" altLang="en-DE" sz="2000" dirty="0">
                <a:solidFill>
                  <a:schemeClr val="bg1">
                    <a:lumMod val="95000"/>
                  </a:schemeClr>
                </a:solidFill>
                <a:latin typeface="Avenir Next LT Pro" panose="020B0504020202020204" pitchFamily="34" charset="0"/>
              </a:rPr>
              <a:t>Some journals do not have doi, and therefore they might not be considered during academic evaluations, even if they went into peer-review.</a:t>
            </a:r>
          </a:p>
          <a:p>
            <a:pPr marL="0" indent="0">
              <a:buNone/>
            </a:pPr>
            <a:r>
              <a:rPr lang="en-US" altLang="en-DE" sz="2000" dirty="0">
                <a:solidFill>
                  <a:schemeClr val="bg1">
                    <a:lumMod val="95000"/>
                  </a:schemeClr>
                </a:solidFill>
                <a:latin typeface="Avenir Next LT Pro" panose="020B0504020202020204" pitchFamily="34" charset="0"/>
              </a:rPr>
              <a:t>If doi is crucial for credibility during academic evaluations, you should consider if the journals has a doi before sending your manuscript. </a:t>
            </a:r>
            <a:endParaRPr lang="en-DE" altLang="en-DE" sz="2000" dirty="0">
              <a:solidFill>
                <a:schemeClr val="bg1">
                  <a:lumMod val="95000"/>
                </a:schemeClr>
              </a:solidFill>
              <a:latin typeface="Avenir Next LT Pro" panose="020B0504020202020204" pitchFamily="34" charset="0"/>
            </a:endParaRPr>
          </a:p>
        </p:txBody>
      </p:sp>
      <p:pic>
        <p:nvPicPr>
          <p:cNvPr id="22532" name="Picture 4">
            <a:extLst>
              <a:ext uri="{FF2B5EF4-FFF2-40B4-BE49-F238E27FC236}">
                <a16:creationId xmlns:a16="http://schemas.microsoft.com/office/drawing/2014/main" id="{1F7355DC-6F96-AE52-DEDF-65E3F41C49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5064125"/>
            <a:ext cx="7131050" cy="1046163"/>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pic>
        <p:nvPicPr>
          <p:cNvPr id="23556" name="Picture 6">
            <a:extLst>
              <a:ext uri="{FF2B5EF4-FFF2-40B4-BE49-F238E27FC236}">
                <a16:creationId xmlns:a16="http://schemas.microsoft.com/office/drawing/2014/main" id="{A71634A3-7E0C-A83A-ECB6-DADA3B7C14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2" y="4495800"/>
            <a:ext cx="5819775" cy="2142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4" name="Title 1">
            <a:extLst>
              <a:ext uri="{FF2B5EF4-FFF2-40B4-BE49-F238E27FC236}">
                <a16:creationId xmlns:a16="http://schemas.microsoft.com/office/drawing/2014/main" id="{F28B64C1-43A7-0763-4932-D81FA668C68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5. Publication time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10A8CB6F-27A4-E5AC-A558-500163FCD56A}"/>
              </a:ext>
            </a:extLst>
          </p:cNvPr>
          <p:cNvSpPr>
            <a:spLocks noGrp="1"/>
          </p:cNvSpPr>
          <p:nvPr>
            <p:ph idx="1"/>
          </p:nvPr>
        </p:nvSpPr>
        <p:spPr>
          <a:xfrm>
            <a:off x="838200" y="1825625"/>
            <a:ext cx="10515600" cy="2737885"/>
          </a:xfrm>
        </p:spPr>
        <p:txBody>
          <a:bodyPr rtlCol="0">
            <a:normAutofit lnSpcReduction="10000"/>
          </a:bodyPr>
          <a:lstStyle/>
          <a:p>
            <a:pPr marL="0" indent="0" fontAlgn="auto">
              <a:spcAft>
                <a:spcPts val="0"/>
              </a:spcAft>
              <a:buNone/>
              <a:defRPr/>
            </a:pPr>
            <a:r>
              <a:rPr lang="en-US" sz="2000" dirty="0">
                <a:solidFill>
                  <a:schemeClr val="bg1"/>
                </a:solidFill>
                <a:latin typeface="Avenir Next LT Pro" panose="020B0504020202020204" pitchFamily="34" charset="0"/>
              </a:rPr>
              <a:t>The publication frequency of a journal can significantly impact how long you'll have to wait for your paper to be published after submission. </a:t>
            </a:r>
          </a:p>
          <a:p>
            <a:pPr marL="0" indent="0" fontAlgn="auto">
              <a:spcAft>
                <a:spcPts val="0"/>
              </a:spcAft>
              <a:buNone/>
              <a:defRPr/>
            </a:pPr>
            <a:r>
              <a:rPr lang="en-US" sz="2000" dirty="0">
                <a:solidFill>
                  <a:schemeClr val="bg1"/>
                </a:solidFill>
                <a:latin typeface="Avenir Next LT Pro" panose="020B0504020202020204" pitchFamily="34" charset="0"/>
              </a:rPr>
              <a:t>Journals that publish less frequently, such as annually or quarterly, typically have a longer wait time from submission to acceptance and eventual publication. </a:t>
            </a:r>
          </a:p>
          <a:p>
            <a:pPr marL="0" indent="0" fontAlgn="auto">
              <a:spcAft>
                <a:spcPts val="0"/>
              </a:spcAft>
              <a:buNone/>
              <a:defRPr/>
            </a:pPr>
            <a:r>
              <a:rPr lang="en-US" sz="2000" dirty="0">
                <a:solidFill>
                  <a:schemeClr val="bg1"/>
                </a:solidFill>
                <a:latin typeface="Avenir Next LT Pro" panose="020B0504020202020204" pitchFamily="34" charset="0"/>
              </a:rPr>
              <a:t>Check the journal's website for details on the average time to acceptance and publication. Usually, you can find the information of </a:t>
            </a:r>
            <a:r>
              <a:rPr lang="en-US" sz="2000" dirty="0">
                <a:solidFill>
                  <a:srgbClr val="8FC0D1"/>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days to acceptance </a:t>
            </a:r>
            <a:r>
              <a:rPr lang="en-US" sz="2000" dirty="0">
                <a:solidFill>
                  <a:schemeClr val="bg1"/>
                </a:solidFill>
                <a:latin typeface="Avenir Next LT Pro" panose="020B0504020202020204" pitchFamily="34" charset="0"/>
              </a:rPr>
              <a:t>on the journal page.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This can help you set expectations and plan accordingly, especially if you're working on a tight timeline.</a:t>
            </a:r>
          </a:p>
        </p:txBody>
      </p:sp>
      <p:sp>
        <p:nvSpPr>
          <p:cNvPr id="5" name="Rectangle 4">
            <a:extLst>
              <a:ext uri="{FF2B5EF4-FFF2-40B4-BE49-F238E27FC236}">
                <a16:creationId xmlns:a16="http://schemas.microsoft.com/office/drawing/2014/main" id="{68EF326B-C634-DC36-C299-96776809FA76}"/>
              </a:ext>
            </a:extLst>
          </p:cNvPr>
          <p:cNvSpPr/>
          <p:nvPr/>
        </p:nvSpPr>
        <p:spPr>
          <a:xfrm>
            <a:off x="6800850" y="4981575"/>
            <a:ext cx="2021681" cy="152400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2498</Words>
  <Application>Microsoft Office PowerPoint</Application>
  <PresentationFormat>Widescreen</PresentationFormat>
  <Paragraphs>322</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Avenir Next LT Pro</vt:lpstr>
      <vt:lpstr>Office Theme</vt:lpstr>
      <vt:lpstr>Where to publish?</vt:lpstr>
      <vt:lpstr>PowerPoint Presentation</vt:lpstr>
      <vt:lpstr>1. Scope of the journal</vt:lpstr>
      <vt:lpstr>2. Open access</vt:lpstr>
      <vt:lpstr>2. Open access</vt:lpstr>
      <vt:lpstr>2. Open access</vt:lpstr>
      <vt:lpstr>3. Impact factor</vt:lpstr>
      <vt:lpstr>4. DOI and Peer-review</vt:lpstr>
      <vt:lpstr>5. Publication time</vt:lpstr>
      <vt:lpstr>Personal experience</vt:lpstr>
      <vt:lpstr>PowerPoint Presentation</vt:lpstr>
      <vt:lpstr>List of journals</vt:lpstr>
      <vt:lpstr>Geographical scope</vt:lpstr>
      <vt:lpstr>Rejection</vt:lpstr>
      <vt:lpstr>Keep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Miriam Lerma</dc:creator>
  <cp:lastModifiedBy>Miriam Lerma</cp:lastModifiedBy>
  <cp:revision>35</cp:revision>
  <dcterms:created xsi:type="dcterms:W3CDTF">2025-02-19T15:38:06Z</dcterms:created>
  <dcterms:modified xsi:type="dcterms:W3CDTF">2025-02-24T14:52:49Z</dcterms:modified>
</cp:coreProperties>
</file>