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312" r:id="rId3"/>
    <p:sldId id="310" r:id="rId4"/>
    <p:sldId id="320" r:id="rId5"/>
    <p:sldId id="319" r:id="rId6"/>
    <p:sldId id="318" r:id="rId7"/>
    <p:sldId id="316" r:id="rId8"/>
    <p:sldId id="309" r:id="rId9"/>
    <p:sldId id="317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IBM Plex Mono" panose="020B0509050203000203" pitchFamily="49" charset="-18"/>
      <p:regular r:id="rId16"/>
      <p:bold r:id="rId17"/>
      <p:italic r:id="rId18"/>
      <p:boldItalic r:id="rId19"/>
    </p:embeddedFont>
    <p:embeddedFont>
      <p:font typeface="Poppins" panose="00000500000000000000" pitchFamily="2" charset="-18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64FF7-FBC3-2763-E6F6-26AB7CCDDA0C}" v="7" dt="2025-05-15T17:29:05.684"/>
    <p1510:client id="{8EB62839-1FF9-3DE7-72AA-E00E6E9A1C2E}" v="591" dt="2025-05-15T18:26:35.160"/>
    <p1510:client id="{A66B4CAB-B3C2-6C94-9553-3CD62FA6FE45}" v="1065" dt="2025-05-16T19:50:54.319"/>
  </p1510:revLst>
</p1510:revInfo>
</file>

<file path=ppt/tableStyles.xml><?xml version="1.0" encoding="utf-8"?>
<a:tblStyleLst xmlns:a="http://schemas.openxmlformats.org/drawingml/2006/main" def="{D5ED9E02-8FF4-4885-A1C7-C0E32B466784}">
  <a:tblStyle styleId="{D5ED9E02-8FF4-4885-A1C7-C0E32B4667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>
          <a:extLst>
            <a:ext uri="{FF2B5EF4-FFF2-40B4-BE49-F238E27FC236}">
              <a16:creationId xmlns:a16="http://schemas.microsoft.com/office/drawing/2014/main" id="{A9A36440-84D1-DDCF-9E21-477EA94FA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>
            <a:extLst>
              <a:ext uri="{FF2B5EF4-FFF2-40B4-BE49-F238E27FC236}">
                <a16:creationId xmlns:a16="http://schemas.microsoft.com/office/drawing/2014/main" id="{CA87A2C6-07F4-4AC9-9B72-B6D10E400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>
            <a:extLst>
              <a:ext uri="{FF2B5EF4-FFF2-40B4-BE49-F238E27FC236}">
                <a16:creationId xmlns:a16="http://schemas.microsoft.com/office/drawing/2014/main" id="{7129BFD9-828B-8157-288D-5F91E0C1F0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73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">
          <a:extLst>
            <a:ext uri="{FF2B5EF4-FFF2-40B4-BE49-F238E27FC236}">
              <a16:creationId xmlns:a16="http://schemas.microsoft.com/office/drawing/2014/main" id="{09124E93-1F93-9ABA-D520-CC49D1DB8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24ef22aa1ac_0_129:notes">
            <a:extLst>
              <a:ext uri="{FF2B5EF4-FFF2-40B4-BE49-F238E27FC236}">
                <a16:creationId xmlns:a16="http://schemas.microsoft.com/office/drawing/2014/main" id="{C03F2129-2CF7-7D3E-E6A3-84B665774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24ef22aa1ac_0_129:notes">
            <a:extLst>
              <a:ext uri="{FF2B5EF4-FFF2-40B4-BE49-F238E27FC236}">
                <a16:creationId xmlns:a16="http://schemas.microsoft.com/office/drawing/2014/main" id="{147A8725-C407-B64A-F1B3-6395AC7F6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280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>
          <a:extLst>
            <a:ext uri="{FF2B5EF4-FFF2-40B4-BE49-F238E27FC236}">
              <a16:creationId xmlns:a16="http://schemas.microsoft.com/office/drawing/2014/main" id="{E0D27914-F24A-228A-B1B1-A59A497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>
            <a:extLst>
              <a:ext uri="{FF2B5EF4-FFF2-40B4-BE49-F238E27FC236}">
                <a16:creationId xmlns:a16="http://schemas.microsoft.com/office/drawing/2014/main" id="{21DE9A39-C88C-58A6-7448-A236F0D16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C3AF6781-F9FF-D63A-C172-C83AD02B3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414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>
          <a:extLst>
            <a:ext uri="{FF2B5EF4-FFF2-40B4-BE49-F238E27FC236}">
              <a16:creationId xmlns:a16="http://schemas.microsoft.com/office/drawing/2014/main" id="{04E830DD-0606-8334-48DC-5CB03630B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g24ef22aa1ac_0_510:notes">
            <a:extLst>
              <a:ext uri="{FF2B5EF4-FFF2-40B4-BE49-F238E27FC236}">
                <a16:creationId xmlns:a16="http://schemas.microsoft.com/office/drawing/2014/main" id="{63F66583-7AF7-93CB-4D58-9DB0BD143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0" name="Google Shape;2120;g24ef22aa1ac_0_510:notes">
            <a:extLst>
              <a:ext uri="{FF2B5EF4-FFF2-40B4-BE49-F238E27FC236}">
                <a16:creationId xmlns:a16="http://schemas.microsoft.com/office/drawing/2014/main" id="{EC336B0C-B5CE-BF08-C478-6A16231202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7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>
          <a:extLst>
            <a:ext uri="{FF2B5EF4-FFF2-40B4-BE49-F238E27FC236}">
              <a16:creationId xmlns:a16="http://schemas.microsoft.com/office/drawing/2014/main" id="{2C106640-233D-9067-913A-AB8EDB6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24ef22aa1ac_0_826:notes">
            <a:extLst>
              <a:ext uri="{FF2B5EF4-FFF2-40B4-BE49-F238E27FC236}">
                <a16:creationId xmlns:a16="http://schemas.microsoft.com/office/drawing/2014/main" id="{DE1F0BF7-4F00-D105-9530-1EB22A8DBD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24ef22aa1ac_0_826:notes">
            <a:extLst>
              <a:ext uri="{FF2B5EF4-FFF2-40B4-BE49-F238E27FC236}">
                <a16:creationId xmlns:a16="http://schemas.microsoft.com/office/drawing/2014/main" id="{4FB84C70-238F-309C-E515-150C06878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2104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>
          <a:extLst>
            <a:ext uri="{FF2B5EF4-FFF2-40B4-BE49-F238E27FC236}">
              <a16:creationId xmlns:a16="http://schemas.microsoft.com/office/drawing/2014/main" id="{802BF761-69D6-9A89-103D-AA7F1FF47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>
            <a:extLst>
              <a:ext uri="{FF2B5EF4-FFF2-40B4-BE49-F238E27FC236}">
                <a16:creationId xmlns:a16="http://schemas.microsoft.com/office/drawing/2014/main" id="{69025F4C-3DD3-99F7-DE00-AA820B319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>
            <a:extLst>
              <a:ext uri="{FF2B5EF4-FFF2-40B4-BE49-F238E27FC236}">
                <a16:creationId xmlns:a16="http://schemas.microsoft.com/office/drawing/2014/main" id="{A126C7E1-FCFF-49A6-3766-7BAA20CF1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713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2BC50435-74C8-2EE0-7DBB-39AE5425F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735091B-9743-89D7-67B8-BE7838C9C9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37016A4-6B49-37AB-6280-A0808FA37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843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>
          <a:extLst>
            <a:ext uri="{FF2B5EF4-FFF2-40B4-BE49-F238E27FC236}">
              <a16:creationId xmlns:a16="http://schemas.microsoft.com/office/drawing/2014/main" id="{22C52F37-390D-6BCB-ED5C-6A089BFB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>
            <a:extLst>
              <a:ext uri="{FF2B5EF4-FFF2-40B4-BE49-F238E27FC236}">
                <a16:creationId xmlns:a16="http://schemas.microsoft.com/office/drawing/2014/main" id="{DB746DD2-DA57-478A-F91A-E3B6DBC90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>
            <a:extLst>
              <a:ext uri="{FF2B5EF4-FFF2-40B4-BE49-F238E27FC236}">
                <a16:creationId xmlns:a16="http://schemas.microsoft.com/office/drawing/2014/main" id="{5AA9F9F7-445B-EE9F-61AB-A8BD89D3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30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  <p:sldLayoutId id="2147483662" r:id="rId5"/>
    <p:sldLayoutId id="2147483663" r:id="rId6"/>
    <p:sldLayoutId id="2147483665" r:id="rId7"/>
    <p:sldLayoutId id="2147483670" r:id="rId8"/>
    <p:sldLayoutId id="2147483675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514458"/>
            <a:ext cx="1749834" cy="862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ro-RO" sz="1200" err="1">
                <a:solidFill>
                  <a:schemeClr val="tx1"/>
                </a:solidFill>
                <a:latin typeface="Times New Roman"/>
                <a:cs typeface="Times New Roman"/>
              </a:rPr>
              <a:t>Bobei</a:t>
            </a:r>
            <a:r>
              <a:rPr lang="ro-RO" sz="1200">
                <a:solidFill>
                  <a:schemeClr val="tx1"/>
                </a:solidFill>
                <a:latin typeface="Times New Roman"/>
                <a:cs typeface="Times New Roman"/>
              </a:rPr>
              <a:t> Vlad-Șerban</a:t>
            </a:r>
            <a:endParaRPr lang="en" sz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</a:pPr>
            <a:r>
              <a:rPr lang="ro-RO" sz="1200">
                <a:solidFill>
                  <a:schemeClr val="tx1"/>
                </a:solidFill>
                <a:latin typeface="Times New Roman"/>
                <a:cs typeface="Times New Roman"/>
              </a:rPr>
              <a:t>Chițu Otilia-Maria</a:t>
            </a:r>
            <a:endParaRPr lang="en" sz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14999"/>
              </a:lnSpc>
            </a:pPr>
            <a:r>
              <a:rPr lang="ro-RO" sz="1200">
                <a:solidFill>
                  <a:schemeClr val="tx1"/>
                </a:solidFill>
                <a:latin typeface="Times New Roman"/>
                <a:cs typeface="Times New Roman"/>
              </a:rPr>
              <a:t>Popescu Pavel-</a:t>
            </a:r>
            <a:r>
              <a:rPr lang="ro-RO" sz="1200" err="1">
                <a:solidFill>
                  <a:schemeClr val="tx1"/>
                </a:solidFill>
                <a:latin typeface="Times New Roman"/>
                <a:cs typeface="Times New Roman"/>
              </a:rPr>
              <a:t>Yanis</a:t>
            </a:r>
            <a:endParaRPr lang="en" sz="12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251206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Testare</a:t>
            </a:r>
            <a:r>
              <a:rPr lang="en" dirty="0"/>
              <a:t> </a:t>
            </a:r>
            <a:r>
              <a:rPr lang="en" dirty="0" err="1"/>
              <a:t>unitară</a:t>
            </a:r>
            <a:r>
              <a:rPr lang="en" dirty="0"/>
              <a:t> </a:t>
            </a:r>
            <a:r>
              <a:rPr lang="en" dirty="0" err="1">
                <a:solidFill>
                  <a:srgbClr val="0C0A9E"/>
                </a:solidFill>
              </a:rPr>
              <a:t>în</a:t>
            </a:r>
            <a:r>
              <a:rPr lang="en" dirty="0">
                <a:solidFill>
                  <a:srgbClr val="0C0A9E"/>
                </a:solidFill>
              </a:rPr>
              <a:t> </a:t>
            </a:r>
            <a:r>
              <a:rPr lang="en" dirty="0" err="1">
                <a:solidFill>
                  <a:schemeClr val="dk1"/>
                </a:solidFill>
              </a:rPr>
              <a:t>Pyhton</a:t>
            </a:r>
            <a:endParaRPr dirty="0" err="1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>
          <a:extLst>
            <a:ext uri="{FF2B5EF4-FFF2-40B4-BE49-F238E27FC236}">
              <a16:creationId xmlns:a16="http://schemas.microsoft.com/office/drawing/2014/main" id="{AC8E4F04-29C7-F93D-B2D2-529CE985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>
            <a:extLst>
              <a:ext uri="{FF2B5EF4-FFF2-40B4-BE49-F238E27FC236}">
                <a16:creationId xmlns:a16="http://schemas.microsoft.com/office/drawing/2014/main" id="{3671746B-7864-FAC3-81D2-E090BDFDB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Clasa</a:t>
            </a:r>
            <a:r>
              <a:rPr lang="en" dirty="0"/>
              <a:t> </a:t>
            </a:r>
            <a:r>
              <a:rPr lang="en" dirty="0" err="1"/>
              <a:t>testată</a:t>
            </a:r>
            <a:endParaRPr lang="ro-RO" dirty="0" err="1"/>
          </a:p>
        </p:txBody>
      </p:sp>
      <p:sp>
        <p:nvSpPr>
          <p:cNvPr id="2080" name="Google Shape;2080;p52">
            <a:extLst>
              <a:ext uri="{FF2B5EF4-FFF2-40B4-BE49-F238E27FC236}">
                <a16:creationId xmlns:a16="http://schemas.microsoft.com/office/drawing/2014/main" id="{D9FE7778-A388-CB77-3858-1A17FA995ECE}"/>
              </a:ext>
            </a:extLst>
          </p:cNvPr>
          <p:cNvSpPr txBox="1"/>
          <p:nvPr/>
        </p:nvSpPr>
        <p:spPr>
          <a:xfrm>
            <a:off x="786313" y="2878147"/>
            <a:ext cx="1276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Sudoku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1" name="Google Shape;2081;p52">
            <a:extLst>
              <a:ext uri="{FF2B5EF4-FFF2-40B4-BE49-F238E27FC236}">
                <a16:creationId xmlns:a16="http://schemas.microsoft.com/office/drawing/2014/main" id="{72204D3C-3F4E-C4AA-B753-731395EB7BED}"/>
              </a:ext>
            </a:extLst>
          </p:cNvPr>
          <p:cNvSpPr txBox="1"/>
          <p:nvPr/>
        </p:nvSpPr>
        <p:spPr>
          <a:xfrm>
            <a:off x="2874688" y="2175181"/>
            <a:ext cx="240156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b="1" err="1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valid_board_structure</a:t>
            </a:r>
            <a:r>
              <a:rPr lang="en" dirty="0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 </a:t>
            </a:r>
            <a:endParaRPr lang="en" dirty="0">
              <a:solidFill>
                <a:schemeClr val="dk2"/>
              </a:solidFill>
              <a:latin typeface="Poppins"/>
              <a:cs typeface="Poppins"/>
            </a:endParaRPr>
          </a:p>
        </p:txBody>
      </p:sp>
      <p:sp>
        <p:nvSpPr>
          <p:cNvPr id="2086" name="Google Shape;2086;p52">
            <a:extLst>
              <a:ext uri="{FF2B5EF4-FFF2-40B4-BE49-F238E27FC236}">
                <a16:creationId xmlns:a16="http://schemas.microsoft.com/office/drawing/2014/main" id="{F4D0BBC3-FE91-D351-53EC-5F4D9A2EB3AD}"/>
              </a:ext>
            </a:extLst>
          </p:cNvPr>
          <p:cNvSpPr txBox="1"/>
          <p:nvPr/>
        </p:nvSpPr>
        <p:spPr>
          <a:xfrm>
            <a:off x="2874688" y="3556819"/>
            <a:ext cx="1611188" cy="38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b="1" dirty="0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 </a:t>
            </a:r>
            <a:r>
              <a:rPr lang="en" b="1" dirty="0" err="1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isValidSudoku</a:t>
            </a:r>
            <a:endParaRPr lang="ro-RO" b="1" dirty="0" err="1">
              <a:solidFill>
                <a:schemeClr val="dk2"/>
              </a:solidFill>
            </a:endParaRPr>
          </a:p>
        </p:txBody>
      </p:sp>
      <p:sp>
        <p:nvSpPr>
          <p:cNvPr id="2087" name="Google Shape;2087;p52">
            <a:extLst>
              <a:ext uri="{FF2B5EF4-FFF2-40B4-BE49-F238E27FC236}">
                <a16:creationId xmlns:a16="http://schemas.microsoft.com/office/drawing/2014/main" id="{E2A6649B-7E55-F088-8DF7-7EBEACA5B935}"/>
              </a:ext>
            </a:extLst>
          </p:cNvPr>
          <p:cNvSpPr txBox="1"/>
          <p:nvPr/>
        </p:nvSpPr>
        <p:spPr>
          <a:xfrm>
            <a:off x="788563" y="1221604"/>
            <a:ext cx="7429288" cy="882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5000"/>
              </a:lnSpc>
              <a:buChar char="•"/>
            </a:pPr>
            <a:r>
              <a:rPr lang="en" i="1" err="1">
                <a:solidFill>
                  <a:schemeClr val="dk1"/>
                </a:solidFill>
                <a:ea typeface="Poppins"/>
                <a:sym typeface="Poppins"/>
              </a:rPr>
              <a:t>validarea</a:t>
            </a:r>
            <a:r>
              <a:rPr lang="en" i="1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i="1" err="1">
                <a:solidFill>
                  <a:schemeClr val="dk1"/>
                </a:solidFill>
                <a:ea typeface="Poppins"/>
                <a:sym typeface="Poppins"/>
              </a:rPr>
              <a:t>structurii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: </a:t>
            </a:r>
            <a:r>
              <a:rPr lang="en" err="1">
                <a:solidFill>
                  <a:schemeClr val="dk1"/>
                </a:solidFill>
                <a:ea typeface="Poppins"/>
                <a:sym typeface="Poppins"/>
              </a:rPr>
              <a:t>lista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9x9, </a:t>
            </a:r>
            <a:r>
              <a:rPr lang="en" err="1">
                <a:solidFill>
                  <a:schemeClr val="dk1"/>
                </a:solidFill>
                <a:ea typeface="Poppins"/>
                <a:sym typeface="Poppins"/>
              </a:rPr>
              <a:t>doar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err="1">
                <a:solidFill>
                  <a:schemeClr val="dk1"/>
                </a:solidFill>
                <a:ea typeface="Poppins"/>
                <a:sym typeface="Poppins"/>
              </a:rPr>
              <a:t>caractere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err="1">
                <a:solidFill>
                  <a:schemeClr val="dk1"/>
                </a:solidFill>
                <a:ea typeface="Poppins"/>
                <a:sym typeface="Poppins"/>
              </a:rPr>
              <a:t>între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dirty="0">
                <a:solidFill>
                  <a:schemeClr val="dk1"/>
                </a:solidFill>
                <a:latin typeface="Consolas"/>
                <a:ea typeface="Poppins"/>
                <a:cs typeface="Poppins"/>
                <a:sym typeface="Poppins"/>
              </a:rPr>
              <a:t>'1'–'9'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err="1">
                <a:solidFill>
                  <a:schemeClr val="dk1"/>
                </a:solidFill>
                <a:ea typeface="Poppins"/>
                <a:sym typeface="Poppins"/>
              </a:rPr>
              <a:t>sau</a:t>
            </a:r>
            <a:r>
              <a:rPr lang="en" dirty="0">
                <a:solidFill>
                  <a:schemeClr val="dk1"/>
                </a:solidFill>
                <a:ea typeface="Poppins"/>
                <a:sym typeface="Poppins"/>
              </a:rPr>
              <a:t> </a:t>
            </a:r>
            <a:r>
              <a:rPr lang="en" dirty="0">
                <a:solidFill>
                  <a:schemeClr val="dk1"/>
                </a:solidFill>
                <a:latin typeface="Consolas"/>
                <a:ea typeface="Poppins"/>
                <a:cs typeface="Poppins"/>
                <a:sym typeface="Poppins"/>
              </a:rPr>
              <a:t>'.'</a:t>
            </a:r>
            <a:endParaRPr lang="en" dirty="0">
              <a:solidFill>
                <a:schemeClr val="dk1"/>
              </a:solidFill>
              <a:ea typeface="Poppins"/>
            </a:endParaRPr>
          </a:p>
          <a:p>
            <a:pPr marL="285750" indent="-285750">
              <a:buChar char="•"/>
            </a:pPr>
            <a:r>
              <a:rPr lang="en" i="1" dirty="0" err="1">
                <a:solidFill>
                  <a:schemeClr val="dk1"/>
                </a:solidFill>
                <a:ea typeface="Poppins"/>
              </a:rPr>
              <a:t>validare</a:t>
            </a:r>
            <a:r>
              <a:rPr lang="en" i="1" dirty="0">
                <a:solidFill>
                  <a:schemeClr val="dk1"/>
                </a:solidFill>
                <a:ea typeface="Poppins"/>
              </a:rPr>
              <a:t> reguli Sudoku</a:t>
            </a:r>
            <a:r>
              <a:rPr lang="en" dirty="0">
                <a:solidFill>
                  <a:schemeClr val="dk1"/>
                </a:solidFill>
                <a:ea typeface="Poppins"/>
              </a:rPr>
              <a:t>: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fiecare</a:t>
            </a:r>
            <a:r>
              <a:rPr lang="en" dirty="0">
                <a:solidFill>
                  <a:schemeClr val="dk1"/>
                </a:solidFill>
                <a:ea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cifră</a:t>
            </a:r>
            <a:r>
              <a:rPr lang="en" dirty="0">
                <a:solidFill>
                  <a:schemeClr val="dk1"/>
                </a:solidFill>
                <a:ea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apare</a:t>
            </a:r>
            <a:r>
              <a:rPr lang="en" dirty="0">
                <a:solidFill>
                  <a:schemeClr val="dk1"/>
                </a:solidFill>
                <a:ea typeface="Poppins"/>
              </a:rPr>
              <a:t> cel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mult</a:t>
            </a:r>
            <a:r>
              <a:rPr lang="en" dirty="0">
                <a:solidFill>
                  <a:schemeClr val="dk1"/>
                </a:solidFill>
                <a:ea typeface="Poppins"/>
              </a:rPr>
              <a:t> o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dată</a:t>
            </a:r>
            <a:r>
              <a:rPr lang="en" dirty="0">
                <a:solidFill>
                  <a:schemeClr val="dk1"/>
                </a:solidFill>
                <a:ea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în</a:t>
            </a:r>
            <a:r>
              <a:rPr lang="en" dirty="0">
                <a:solidFill>
                  <a:schemeClr val="dk1"/>
                </a:solidFill>
                <a:ea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fiecare</a:t>
            </a:r>
            <a:r>
              <a:rPr lang="en" dirty="0">
                <a:solidFill>
                  <a:schemeClr val="dk1"/>
                </a:solidFill>
                <a:ea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rând</a:t>
            </a:r>
            <a:r>
              <a:rPr lang="en" dirty="0">
                <a:solidFill>
                  <a:schemeClr val="dk1"/>
                </a:solidFill>
                <a:ea typeface="Poppins"/>
              </a:rPr>
              <a:t>/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coloană</a:t>
            </a:r>
            <a:r>
              <a:rPr lang="en" dirty="0">
                <a:solidFill>
                  <a:schemeClr val="dk1"/>
                </a:solidFill>
                <a:ea typeface="Poppins"/>
              </a:rPr>
              <a:t>/ </a:t>
            </a:r>
            <a:r>
              <a:rPr lang="en" dirty="0" err="1">
                <a:solidFill>
                  <a:schemeClr val="dk1"/>
                </a:solidFill>
                <a:ea typeface="Poppins"/>
              </a:rPr>
              <a:t>subgrilă</a:t>
            </a:r>
            <a:r>
              <a:rPr lang="en" dirty="0">
                <a:solidFill>
                  <a:schemeClr val="dk1"/>
                </a:solidFill>
                <a:ea typeface="Poppins"/>
              </a:rPr>
              <a:t> 3x3</a:t>
            </a:r>
            <a:endParaRPr lang="en" dirty="0" err="1">
              <a:solidFill>
                <a:schemeClr val="dk1"/>
              </a:solidFill>
              <a:ea typeface="Poppins"/>
            </a:endParaRPr>
          </a:p>
          <a:p>
            <a:pPr marL="285750" indent="-285750">
              <a:lnSpc>
                <a:spcPct val="114999"/>
              </a:lnSpc>
              <a:buChar char="•"/>
            </a:pPr>
            <a:endParaRPr lang="en" dirty="0">
              <a:solidFill>
                <a:schemeClr val="dk1"/>
              </a:solidFill>
              <a:latin typeface="Consolas"/>
              <a:ea typeface="Poppins"/>
              <a:cs typeface="Poppins"/>
            </a:endParaRPr>
          </a:p>
          <a:p>
            <a:pPr>
              <a:lnSpc>
                <a:spcPct val="114999"/>
              </a:lnSpc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088" name="Google Shape;2088;p52">
            <a:extLst>
              <a:ext uri="{FF2B5EF4-FFF2-40B4-BE49-F238E27FC236}">
                <a16:creationId xmlns:a16="http://schemas.microsoft.com/office/drawing/2014/main" id="{5157AEFB-E069-AA50-BFA1-746D194DAC2B}"/>
              </a:ext>
            </a:extLst>
          </p:cNvPr>
          <p:cNvSpPr txBox="1"/>
          <p:nvPr/>
        </p:nvSpPr>
        <p:spPr>
          <a:xfrm>
            <a:off x="4963088" y="3178200"/>
            <a:ext cx="3587119" cy="3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 err="1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checkRowsAndColsForUniqueElems</a:t>
            </a:r>
            <a:r>
              <a:rPr lang="en" b="1" dirty="0">
                <a:solidFill>
                  <a:schemeClr val="dk2"/>
                </a:solidFill>
                <a:latin typeface="Poppins"/>
                <a:cs typeface="Poppins"/>
                <a:sym typeface="IBM Plex Mono"/>
              </a:rPr>
              <a:t> </a:t>
            </a:r>
            <a:endParaRPr lang="en" b="1" dirty="0">
              <a:solidFill>
                <a:schemeClr val="dk2"/>
              </a:solidFill>
              <a:latin typeface="Poppins"/>
              <a:cs typeface="Poppins"/>
            </a:endParaRPr>
          </a:p>
        </p:txBody>
      </p:sp>
      <p:sp>
        <p:nvSpPr>
          <p:cNvPr id="2090" name="Google Shape;2090;p52">
            <a:extLst>
              <a:ext uri="{FF2B5EF4-FFF2-40B4-BE49-F238E27FC236}">
                <a16:creationId xmlns:a16="http://schemas.microsoft.com/office/drawing/2014/main" id="{FECE2C1E-917C-F7B2-F21A-D49D748F7052}"/>
              </a:ext>
            </a:extLst>
          </p:cNvPr>
          <p:cNvSpPr txBox="1"/>
          <p:nvPr/>
        </p:nvSpPr>
        <p:spPr>
          <a:xfrm>
            <a:off x="4963088" y="3917198"/>
            <a:ext cx="1513911" cy="39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b="1" dirty="0">
                <a:solidFill>
                  <a:schemeClr val="dk2"/>
                </a:solidFill>
                <a:latin typeface="Poppins"/>
                <a:ea typeface="IBM Plex Mono"/>
                <a:cs typeface="Poppins"/>
                <a:sym typeface="IBM Plex Mono"/>
              </a:rPr>
              <a:t> </a:t>
            </a:r>
            <a:r>
              <a:rPr lang="en" b="1" err="1">
                <a:solidFill>
                  <a:schemeClr val="dk2"/>
                </a:solidFill>
                <a:latin typeface="Poppins"/>
                <a:ea typeface="IBM Plex Mono"/>
                <a:cs typeface="Poppins"/>
                <a:sym typeface="IBM Plex Mono"/>
              </a:rPr>
              <a:t>checkSubBox</a:t>
            </a:r>
            <a:endParaRPr lang="en" b="1" err="1">
              <a:solidFill>
                <a:schemeClr val="dk2"/>
              </a:solidFill>
              <a:latin typeface="Poppins"/>
              <a:ea typeface="IBM Plex Mono"/>
              <a:cs typeface="Poppins"/>
            </a:endParaRPr>
          </a:p>
        </p:txBody>
      </p:sp>
      <p:cxnSp>
        <p:nvCxnSpPr>
          <p:cNvPr id="2091" name="Google Shape;2091;p52">
            <a:extLst>
              <a:ext uri="{FF2B5EF4-FFF2-40B4-BE49-F238E27FC236}">
                <a16:creationId xmlns:a16="http://schemas.microsoft.com/office/drawing/2014/main" id="{C85A9F91-2E1D-56C3-9CB9-94250B8CBA46}"/>
              </a:ext>
            </a:extLst>
          </p:cNvPr>
          <p:cNvCxnSpPr>
            <a:stCxn id="2080" idx="3"/>
            <a:endCxn id="2081" idx="1"/>
          </p:cNvCxnSpPr>
          <p:nvPr/>
        </p:nvCxnSpPr>
        <p:spPr>
          <a:xfrm flipV="1">
            <a:off x="2063113" y="2389681"/>
            <a:ext cx="811575" cy="7029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>
            <a:extLst>
              <a:ext uri="{FF2B5EF4-FFF2-40B4-BE49-F238E27FC236}">
                <a16:creationId xmlns:a16="http://schemas.microsoft.com/office/drawing/2014/main" id="{560377E4-F4B1-2FC6-2023-DCDD49367E19}"/>
              </a:ext>
            </a:extLst>
          </p:cNvPr>
          <p:cNvCxnSpPr>
            <a:cxnSpLocks/>
          </p:cNvCxnSpPr>
          <p:nvPr/>
        </p:nvCxnSpPr>
        <p:spPr>
          <a:xfrm>
            <a:off x="2063113" y="3098727"/>
            <a:ext cx="811575" cy="6543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5" name="Google Shape;2095;p52">
            <a:extLst>
              <a:ext uri="{FF2B5EF4-FFF2-40B4-BE49-F238E27FC236}">
                <a16:creationId xmlns:a16="http://schemas.microsoft.com/office/drawing/2014/main" id="{D4761D4C-8A17-3B74-40E1-6057C4CEABA1}"/>
              </a:ext>
            </a:extLst>
          </p:cNvPr>
          <p:cNvCxnSpPr>
            <a:stCxn id="2086" idx="3"/>
            <a:endCxn id="2088" idx="1"/>
          </p:cNvCxnSpPr>
          <p:nvPr/>
        </p:nvCxnSpPr>
        <p:spPr>
          <a:xfrm flipV="1">
            <a:off x="4485876" y="3377501"/>
            <a:ext cx="477212" cy="3694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52">
            <a:extLst>
              <a:ext uri="{FF2B5EF4-FFF2-40B4-BE49-F238E27FC236}">
                <a16:creationId xmlns:a16="http://schemas.microsoft.com/office/drawing/2014/main" id="{4C3A45FA-E0C3-E60C-A65E-D3D363D5B426}"/>
              </a:ext>
            </a:extLst>
          </p:cNvPr>
          <p:cNvCxnSpPr>
            <a:stCxn id="2086" idx="3"/>
            <a:endCxn id="2090" idx="1"/>
          </p:cNvCxnSpPr>
          <p:nvPr/>
        </p:nvCxnSpPr>
        <p:spPr>
          <a:xfrm>
            <a:off x="4485876" y="3747000"/>
            <a:ext cx="477212" cy="3694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666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0">
          <a:extLst>
            <a:ext uri="{FF2B5EF4-FFF2-40B4-BE49-F238E27FC236}">
              <a16:creationId xmlns:a16="http://schemas.microsoft.com/office/drawing/2014/main" id="{63D0B52B-3512-198A-F6EC-1AA8C623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53">
            <a:extLst>
              <a:ext uri="{FF2B5EF4-FFF2-40B4-BE49-F238E27FC236}">
                <a16:creationId xmlns:a16="http://schemas.microsoft.com/office/drawing/2014/main" id="{933E248B-6AA2-806B-ABA7-EB24F48C5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441" y="5240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Testarea</a:t>
            </a:r>
            <a:r>
              <a:rPr lang="en" dirty="0"/>
              <a:t> </a:t>
            </a:r>
            <a:r>
              <a:rPr lang="en" dirty="0" err="1"/>
              <a:t>claselor</a:t>
            </a:r>
            <a:r>
              <a:rPr lang="en" dirty="0"/>
              <a:t> de </a:t>
            </a:r>
            <a:r>
              <a:rPr lang="en" dirty="0" err="1"/>
              <a:t>echivalență</a:t>
            </a:r>
            <a:endParaRPr dirty="0" err="1"/>
          </a:p>
        </p:txBody>
      </p:sp>
      <p:sp>
        <p:nvSpPr>
          <p:cNvPr id="2102" name="Google Shape;2102;p53">
            <a:extLst>
              <a:ext uri="{FF2B5EF4-FFF2-40B4-BE49-F238E27FC236}">
                <a16:creationId xmlns:a16="http://schemas.microsoft.com/office/drawing/2014/main" id="{4719E5B5-3A74-6504-7A62-50E19C7A2CB5}"/>
              </a:ext>
            </a:extLst>
          </p:cNvPr>
          <p:cNvSpPr txBox="1"/>
          <p:nvPr/>
        </p:nvSpPr>
        <p:spPr>
          <a:xfrm>
            <a:off x="6624617" y="2515158"/>
            <a:ext cx="2102100" cy="507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caractere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invalide</a:t>
            </a:r>
            <a:endParaRPr lang="en" dirty="0" err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104" name="Google Shape;2104;p53">
            <a:extLst>
              <a:ext uri="{FF2B5EF4-FFF2-40B4-BE49-F238E27FC236}">
                <a16:creationId xmlns:a16="http://schemas.microsoft.com/office/drawing/2014/main" id="{EABFF960-55A9-3317-10AD-CB1E44FE5C2D}"/>
              </a:ext>
            </a:extLst>
          </p:cNvPr>
          <p:cNvSpPr txBox="1"/>
          <p:nvPr/>
        </p:nvSpPr>
        <p:spPr>
          <a:xfrm>
            <a:off x="964465" y="1838108"/>
            <a:ext cx="2369607" cy="79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err="1">
                <a:solidFill>
                  <a:schemeClr val="dk1"/>
                </a:solidFill>
                <a:latin typeface="Poppins"/>
                <a:sym typeface="IBM Plex Mono"/>
              </a:rPr>
              <a:t>rând</a:t>
            </a:r>
            <a:r>
              <a:rPr lang="en" dirty="0">
                <a:solidFill>
                  <a:schemeClr val="dk1"/>
                </a:solidFill>
                <a:latin typeface="Poppins"/>
                <a:sym typeface="IBM Plex Mono"/>
              </a:rPr>
              <a:t>/ </a:t>
            </a:r>
            <a:r>
              <a:rPr lang="en" err="1">
                <a:solidFill>
                  <a:schemeClr val="dk1"/>
                </a:solidFill>
                <a:latin typeface="Poppins"/>
                <a:sym typeface="IBM Plex Mono"/>
              </a:rPr>
              <a:t>coloană</a:t>
            </a:r>
            <a:r>
              <a:rPr lang="en" dirty="0">
                <a:solidFill>
                  <a:schemeClr val="dk1"/>
                </a:solidFill>
                <a:latin typeface="Poppins"/>
                <a:sym typeface="IBM Plex Mono"/>
              </a:rPr>
              <a:t> cu </a:t>
            </a:r>
            <a:r>
              <a:rPr lang="en" err="1">
                <a:solidFill>
                  <a:schemeClr val="dk1"/>
                </a:solidFill>
                <a:latin typeface="Poppins"/>
                <a:sym typeface="IBM Plex Mono"/>
              </a:rPr>
              <a:t>valori</a:t>
            </a:r>
            <a:r>
              <a:rPr lang="en" dirty="0">
                <a:solidFill>
                  <a:schemeClr val="dk1"/>
                </a:solidFill>
                <a:latin typeface="Poppins"/>
                <a:sym typeface="IBM Plex Mono"/>
              </a:rPr>
              <a:t> duplicate ('1'–'9')</a:t>
            </a:r>
            <a:endParaRPr lang="ro-RO">
              <a:solidFill>
                <a:schemeClr val="dk1"/>
              </a:solidFill>
              <a:latin typeface="Poppins"/>
            </a:endParaRPr>
          </a:p>
        </p:txBody>
      </p:sp>
      <p:sp>
        <p:nvSpPr>
          <p:cNvPr id="2107" name="Google Shape;2107;p53">
            <a:extLst>
              <a:ext uri="{FF2B5EF4-FFF2-40B4-BE49-F238E27FC236}">
                <a16:creationId xmlns:a16="http://schemas.microsoft.com/office/drawing/2014/main" id="{9D2F0273-5A87-2208-D5B5-40445F496E68}"/>
              </a:ext>
            </a:extLst>
          </p:cNvPr>
          <p:cNvSpPr txBox="1"/>
          <p:nvPr/>
        </p:nvSpPr>
        <p:spPr>
          <a:xfrm>
            <a:off x="6910367" y="3496856"/>
            <a:ext cx="21021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 invalid (ex nu e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listă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liste)</a:t>
            </a:r>
            <a:endParaRPr lang="en" b="1" dirty="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108" name="Google Shape;2108;p53">
            <a:extLst>
              <a:ext uri="{FF2B5EF4-FFF2-40B4-BE49-F238E27FC236}">
                <a16:creationId xmlns:a16="http://schemas.microsoft.com/office/drawing/2014/main" id="{077616C8-C7C9-7CDB-A1C9-41CDD389FB04}"/>
              </a:ext>
            </a:extLst>
          </p:cNvPr>
          <p:cNvSpPr txBox="1"/>
          <p:nvPr/>
        </p:nvSpPr>
        <p:spPr>
          <a:xfrm>
            <a:off x="1225896" y="2765109"/>
            <a:ext cx="21021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err="1">
                <a:solidFill>
                  <a:schemeClr val="dk1"/>
                </a:solidFill>
                <a:latin typeface="Poppins"/>
                <a:sym typeface="IBM Plex Mono"/>
              </a:rPr>
              <a:t>subgrilă</a:t>
            </a:r>
            <a:r>
              <a:rPr lang="en" dirty="0">
                <a:solidFill>
                  <a:schemeClr val="dk1"/>
                </a:solidFill>
                <a:latin typeface="Poppins"/>
                <a:sym typeface="IBM Plex Mono"/>
              </a:rPr>
              <a:t> 3x3 cu </a:t>
            </a:r>
            <a:r>
              <a:rPr lang="en" err="1">
                <a:solidFill>
                  <a:schemeClr val="dk1"/>
                </a:solidFill>
                <a:latin typeface="Poppins"/>
                <a:sym typeface="IBM Plex Mono"/>
              </a:rPr>
              <a:t>valori</a:t>
            </a:r>
            <a:r>
              <a:rPr lang="en" dirty="0">
                <a:solidFill>
                  <a:schemeClr val="dk1"/>
                </a:solidFill>
                <a:latin typeface="Poppins"/>
                <a:sym typeface="IBM Plex Mono"/>
              </a:rPr>
              <a:t> duplicate</a:t>
            </a:r>
            <a:endParaRPr lang="ro-RO" dirty="0">
              <a:solidFill>
                <a:schemeClr val="dk1"/>
              </a:solidFill>
              <a:latin typeface="Poppins"/>
            </a:endParaRPr>
          </a:p>
        </p:txBody>
      </p:sp>
      <p:grpSp>
        <p:nvGrpSpPr>
          <p:cNvPr id="2109" name="Google Shape;2109;p53">
            <a:extLst>
              <a:ext uri="{FF2B5EF4-FFF2-40B4-BE49-F238E27FC236}">
                <a16:creationId xmlns:a16="http://schemas.microsoft.com/office/drawing/2014/main" id="{5F25F7B9-D5CD-3813-3E51-D2B40BF67A94}"/>
              </a:ext>
            </a:extLst>
          </p:cNvPr>
          <p:cNvGrpSpPr/>
          <p:nvPr/>
        </p:nvGrpSpPr>
        <p:grpSpPr>
          <a:xfrm>
            <a:off x="3951925" y="2551775"/>
            <a:ext cx="1155299" cy="1155149"/>
            <a:chOff x="4085864" y="2304898"/>
            <a:chExt cx="972392" cy="972266"/>
          </a:xfrm>
        </p:grpSpPr>
        <p:sp>
          <p:nvSpPr>
            <p:cNvPr id="2110" name="Google Shape;2110;p53">
              <a:extLst>
                <a:ext uri="{FF2B5EF4-FFF2-40B4-BE49-F238E27FC236}">
                  <a16:creationId xmlns:a16="http://schemas.microsoft.com/office/drawing/2014/main" id="{CD4418E5-898B-9131-CCD1-87E7B7436954}"/>
                </a:ext>
              </a:extLst>
            </p:cNvPr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53">
              <a:extLst>
                <a:ext uri="{FF2B5EF4-FFF2-40B4-BE49-F238E27FC236}">
                  <a16:creationId xmlns:a16="http://schemas.microsoft.com/office/drawing/2014/main" id="{D9A9B1B9-B189-4A18-B860-1A6CB215BDC7}"/>
                </a:ext>
              </a:extLst>
            </p:cNvPr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>
              <a:extLst>
                <a:ext uri="{FF2B5EF4-FFF2-40B4-BE49-F238E27FC236}">
                  <a16:creationId xmlns:a16="http://schemas.microsoft.com/office/drawing/2014/main" id="{7D234E28-7D9F-FBAF-81D1-42B5AC23BFF6}"/>
                </a:ext>
              </a:extLst>
            </p:cNvPr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14" name="Google Shape;2114;p53">
            <a:extLst>
              <a:ext uri="{FF2B5EF4-FFF2-40B4-BE49-F238E27FC236}">
                <a16:creationId xmlns:a16="http://schemas.microsoft.com/office/drawing/2014/main" id="{4A3DDD17-4266-69F5-F019-1E4C1B35EE08}"/>
              </a:ext>
            </a:extLst>
          </p:cNvPr>
          <p:cNvCxnSpPr>
            <a:cxnSpLocks/>
          </p:cNvCxnSpPr>
          <p:nvPr/>
        </p:nvCxnSpPr>
        <p:spPr>
          <a:xfrm>
            <a:off x="3327993" y="2251222"/>
            <a:ext cx="822963" cy="5759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5" name="Google Shape;2115;p53">
            <a:extLst>
              <a:ext uri="{FF2B5EF4-FFF2-40B4-BE49-F238E27FC236}">
                <a16:creationId xmlns:a16="http://schemas.microsoft.com/office/drawing/2014/main" id="{29FB8719-3D05-F7E1-9983-C95E20DE053B}"/>
              </a:ext>
            </a:extLst>
          </p:cNvPr>
          <p:cNvCxnSpPr>
            <a:cxnSpLocks/>
          </p:cNvCxnSpPr>
          <p:nvPr/>
        </p:nvCxnSpPr>
        <p:spPr>
          <a:xfrm>
            <a:off x="3315837" y="3023190"/>
            <a:ext cx="915379" cy="57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>
            <a:extLst>
              <a:ext uri="{FF2B5EF4-FFF2-40B4-BE49-F238E27FC236}">
                <a16:creationId xmlns:a16="http://schemas.microsoft.com/office/drawing/2014/main" id="{4DFCD1D8-1328-519E-B8CA-746E98979B90}"/>
              </a:ext>
            </a:extLst>
          </p:cNvPr>
          <p:cNvCxnSpPr>
            <a:cxnSpLocks/>
          </p:cNvCxnSpPr>
          <p:nvPr/>
        </p:nvCxnSpPr>
        <p:spPr>
          <a:xfrm flipH="1">
            <a:off x="5010966" y="1974577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>
            <a:extLst>
              <a:ext uri="{FF2B5EF4-FFF2-40B4-BE49-F238E27FC236}">
                <a16:creationId xmlns:a16="http://schemas.microsoft.com/office/drawing/2014/main" id="{EE0A193D-0721-4232-FCF5-F64E43F30CBE}"/>
              </a:ext>
            </a:extLst>
          </p:cNvPr>
          <p:cNvCxnSpPr>
            <a:cxnSpLocks/>
          </p:cNvCxnSpPr>
          <p:nvPr/>
        </p:nvCxnSpPr>
        <p:spPr>
          <a:xfrm flipH="1" flipV="1">
            <a:off x="4853944" y="3299175"/>
            <a:ext cx="2050341" cy="5326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Google Shape;2106;p53">
            <a:extLst>
              <a:ext uri="{FF2B5EF4-FFF2-40B4-BE49-F238E27FC236}">
                <a16:creationId xmlns:a16="http://schemas.microsoft.com/office/drawing/2014/main" id="{A5696B74-726C-0EE8-086C-21260C444AEE}"/>
              </a:ext>
            </a:extLst>
          </p:cNvPr>
          <p:cNvSpPr txBox="1"/>
          <p:nvPr/>
        </p:nvSpPr>
        <p:spPr>
          <a:xfrm>
            <a:off x="940146" y="3594147"/>
            <a:ext cx="1785952" cy="7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4999"/>
              </a:lnSpc>
            </a:pPr>
            <a:r>
              <a:rPr lang="ro-RO" dirty="0">
                <a:latin typeface="Poppins"/>
                <a:cs typeface="Times New Roman"/>
                <a:sym typeface="Poppins"/>
              </a:rPr>
              <a:t>număr invalid de linii</a:t>
            </a:r>
            <a:endParaRPr lang="ro-RO" dirty="0">
              <a:solidFill>
                <a:schemeClr val="dk1"/>
              </a:solidFill>
              <a:latin typeface="Poppins"/>
              <a:cs typeface="Poppins"/>
            </a:endParaRPr>
          </a:p>
        </p:txBody>
      </p:sp>
      <p:cxnSp>
        <p:nvCxnSpPr>
          <p:cNvPr id="3" name="Google Shape;2116;p53">
            <a:extLst>
              <a:ext uri="{FF2B5EF4-FFF2-40B4-BE49-F238E27FC236}">
                <a16:creationId xmlns:a16="http://schemas.microsoft.com/office/drawing/2014/main" id="{5E9F1AEA-9295-774A-93D6-A233E4C45136}"/>
              </a:ext>
            </a:extLst>
          </p:cNvPr>
          <p:cNvCxnSpPr>
            <a:cxnSpLocks/>
          </p:cNvCxnSpPr>
          <p:nvPr/>
        </p:nvCxnSpPr>
        <p:spPr>
          <a:xfrm flipH="1">
            <a:off x="5096083" y="2734548"/>
            <a:ext cx="1522451" cy="292722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" name="Google Shape;2115;p53">
            <a:extLst>
              <a:ext uri="{FF2B5EF4-FFF2-40B4-BE49-F238E27FC236}">
                <a16:creationId xmlns:a16="http://schemas.microsoft.com/office/drawing/2014/main" id="{1914160A-B446-BC8F-428B-49E2611FCA37}"/>
              </a:ext>
            </a:extLst>
          </p:cNvPr>
          <p:cNvCxnSpPr>
            <a:cxnSpLocks/>
          </p:cNvCxnSpPr>
          <p:nvPr/>
        </p:nvCxnSpPr>
        <p:spPr>
          <a:xfrm flipV="1">
            <a:off x="2653141" y="3674328"/>
            <a:ext cx="1875983" cy="3094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Google Shape;2106;p53">
            <a:extLst>
              <a:ext uri="{FF2B5EF4-FFF2-40B4-BE49-F238E27FC236}">
                <a16:creationId xmlns:a16="http://schemas.microsoft.com/office/drawing/2014/main" id="{A0975D1B-AA0D-67E1-C8CD-94015CCA910A}"/>
              </a:ext>
            </a:extLst>
          </p:cNvPr>
          <p:cNvSpPr txBox="1"/>
          <p:nvPr/>
        </p:nvSpPr>
        <p:spPr>
          <a:xfrm>
            <a:off x="5743177" y="1624295"/>
            <a:ext cx="1785952" cy="7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</a:pPr>
            <a:r>
              <a:rPr lang="ro-RO" dirty="0">
                <a:latin typeface="Poppins"/>
                <a:cs typeface="Times New Roman"/>
                <a:sym typeface="Poppins"/>
              </a:rPr>
              <a:t>număr invalid de coloane</a:t>
            </a:r>
            <a:endParaRPr lang="ro-RO" dirty="0">
              <a:solidFill>
                <a:schemeClr val="dk1"/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2271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>
          <a:extLst>
            <a:ext uri="{FF2B5EF4-FFF2-40B4-BE49-F238E27FC236}">
              <a16:creationId xmlns:a16="http://schemas.microsoft.com/office/drawing/2014/main" id="{EF517D64-A6A1-ED8E-BD21-493EAC5FF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>
            <a:extLst>
              <a:ext uri="{FF2B5EF4-FFF2-40B4-BE49-F238E27FC236}">
                <a16:creationId xmlns:a16="http://schemas.microsoft.com/office/drawing/2014/main" id="{05427B85-8C25-0FD6-F8C1-5745F1E234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Testarea</a:t>
            </a:r>
            <a:r>
              <a:rPr lang="en" dirty="0"/>
              <a:t> </a:t>
            </a:r>
            <a:r>
              <a:rPr lang="en" dirty="0" err="1"/>
              <a:t>valorilor</a:t>
            </a:r>
            <a:r>
              <a:rPr lang="en" dirty="0"/>
              <a:t> la </a:t>
            </a:r>
            <a:r>
              <a:rPr lang="en" dirty="0" err="1"/>
              <a:t>frontieră</a:t>
            </a:r>
            <a:endParaRPr lang="ro-RO" dirty="0" err="1"/>
          </a:p>
        </p:txBody>
      </p:sp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74C9843B-8B9C-77C1-7BF3-E83B15533DFC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402634" y="172920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Valori</a:t>
            </a:r>
            <a:endParaRPr dirty="0"/>
          </a:p>
        </p:txBody>
      </p:sp>
      <p:sp>
        <p:nvSpPr>
          <p:cNvPr id="1668" name="Google Shape;1668;p42">
            <a:extLst>
              <a:ext uri="{FF2B5EF4-FFF2-40B4-BE49-F238E27FC236}">
                <a16:creationId xmlns:a16="http://schemas.microsoft.com/office/drawing/2014/main" id="{3FBB8103-B15C-9E1C-C311-291D9395214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73662" y="2055306"/>
            <a:ext cx="1981799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 err="1">
                <a:solidFill>
                  <a:srgbClr val="404040"/>
                </a:solidFill>
              </a:rPr>
              <a:t>Identificare</a:t>
            </a:r>
            <a:r>
              <a:rPr lang="en" dirty="0">
                <a:solidFill>
                  <a:srgbClr val="404040"/>
                </a:solidFill>
              </a:rPr>
              <a:t> interval </a:t>
            </a:r>
            <a:r>
              <a:rPr lang="en" dirty="0" err="1">
                <a:solidFill>
                  <a:srgbClr val="404040"/>
                </a:solidFill>
              </a:rPr>
              <a:t>inputuri</a:t>
            </a:r>
            <a:r>
              <a:rPr lang="en" dirty="0">
                <a:solidFill>
                  <a:srgbClr val="404040"/>
                </a:solidFill>
              </a:rPr>
              <a:t> </a:t>
            </a:r>
            <a:r>
              <a:rPr lang="en" dirty="0" err="1">
                <a:solidFill>
                  <a:srgbClr val="404040"/>
                </a:solidFill>
              </a:rPr>
              <a:t>acceptate</a:t>
            </a:r>
            <a:endParaRPr lang="ro-RO"/>
          </a:p>
        </p:txBody>
      </p:sp>
      <p:sp>
        <p:nvSpPr>
          <p:cNvPr id="1669" name="Google Shape;1669;p42">
            <a:extLst>
              <a:ext uri="{FF2B5EF4-FFF2-40B4-BE49-F238E27FC236}">
                <a16:creationId xmlns:a16="http://schemas.microsoft.com/office/drawing/2014/main" id="{6AC8368C-3A53-1D24-D2D6-9B6E0E9C0C4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38146" y="2055306"/>
            <a:ext cx="2213489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testare</a:t>
            </a:r>
            <a:r>
              <a:rPr lang="en" dirty="0"/>
              <a:t> la </a:t>
            </a:r>
            <a:r>
              <a:rPr lang="en" dirty="0" err="1"/>
              <a:t>frontiera</a:t>
            </a:r>
            <a:r>
              <a:rPr lang="en" dirty="0"/>
              <a:t> </a:t>
            </a:r>
            <a:r>
              <a:rPr lang="en" dirty="0" err="1"/>
              <a:t>pentru</a:t>
            </a:r>
            <a:r>
              <a:rPr lang="en" dirty="0"/>
              <a:t> </a:t>
            </a:r>
            <a:r>
              <a:rPr lang="en" dirty="0" err="1"/>
              <a:t>structura</a:t>
            </a:r>
            <a:r>
              <a:rPr lang="en" dirty="0"/>
              <a:t> </a:t>
            </a:r>
            <a:r>
              <a:rPr lang="en" dirty="0" err="1"/>
              <a:t>tablei</a:t>
            </a:r>
            <a:r>
              <a:rPr lang="en" dirty="0"/>
              <a:t> </a:t>
            </a:r>
          </a:p>
        </p:txBody>
      </p:sp>
      <p:sp>
        <p:nvSpPr>
          <p:cNvPr id="1670" name="Google Shape;1670;p42">
            <a:extLst>
              <a:ext uri="{FF2B5EF4-FFF2-40B4-BE49-F238E27FC236}">
                <a16:creationId xmlns:a16="http://schemas.microsoft.com/office/drawing/2014/main" id="{898CB372-4B5F-0DE1-9CB0-7DCC712A142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402637" y="2055306"/>
            <a:ext cx="2282995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dirty="0" err="1"/>
              <a:t>testare</a:t>
            </a:r>
            <a:r>
              <a:rPr lang="en" dirty="0"/>
              <a:t> la </a:t>
            </a:r>
            <a:r>
              <a:rPr lang="en" dirty="0" err="1"/>
              <a:t>frontiera</a:t>
            </a:r>
            <a:r>
              <a:rPr lang="en" dirty="0"/>
              <a:t> </a:t>
            </a:r>
            <a:r>
              <a:rPr lang="en" dirty="0" err="1"/>
              <a:t>pentru</a:t>
            </a:r>
            <a:r>
              <a:rPr lang="en" dirty="0"/>
              <a:t> </a:t>
            </a:r>
            <a:r>
              <a:rPr lang="en" dirty="0" err="1"/>
              <a:t>valorile</a:t>
            </a:r>
            <a:r>
              <a:rPr lang="en" dirty="0"/>
              <a:t> </a:t>
            </a:r>
            <a:r>
              <a:rPr lang="en" dirty="0" err="1"/>
              <a:t>tablei</a:t>
            </a:r>
            <a:endParaRPr lang="en" dirty="0"/>
          </a:p>
        </p:txBody>
      </p:sp>
      <p:sp>
        <p:nvSpPr>
          <p:cNvPr id="1671" name="Google Shape;1671;p42">
            <a:extLst>
              <a:ext uri="{FF2B5EF4-FFF2-40B4-BE49-F238E27FC236}">
                <a16:creationId xmlns:a16="http://schemas.microsoft.com/office/drawing/2014/main" id="{9E778BBB-F9C3-8A56-D4F1-DC20A95C4E5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73662" y="172920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Limite</a:t>
            </a:r>
            <a:endParaRPr dirty="0"/>
          </a:p>
        </p:txBody>
      </p:sp>
      <p:sp>
        <p:nvSpPr>
          <p:cNvPr id="1672" name="Google Shape;1672;p42">
            <a:extLst>
              <a:ext uri="{FF2B5EF4-FFF2-40B4-BE49-F238E27FC236}">
                <a16:creationId xmlns:a16="http://schemas.microsoft.com/office/drawing/2014/main" id="{34C37D46-C401-CC96-1318-B26BC1BCBBD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538145" y="1729206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Tablă</a:t>
            </a:r>
          </a:p>
        </p:txBody>
      </p:sp>
      <p:grpSp>
        <p:nvGrpSpPr>
          <p:cNvPr id="1673" name="Google Shape;1673;p42">
            <a:extLst>
              <a:ext uri="{FF2B5EF4-FFF2-40B4-BE49-F238E27FC236}">
                <a16:creationId xmlns:a16="http://schemas.microsoft.com/office/drawing/2014/main" id="{3D4B8482-9BB5-A853-317B-30D9C70253DC}"/>
              </a:ext>
            </a:extLst>
          </p:cNvPr>
          <p:cNvGrpSpPr/>
          <p:nvPr/>
        </p:nvGrpSpPr>
        <p:grpSpPr>
          <a:xfrm>
            <a:off x="766110" y="1255132"/>
            <a:ext cx="341227" cy="302177"/>
            <a:chOff x="713167" y="740543"/>
            <a:chExt cx="476707" cy="422153"/>
          </a:xfrm>
        </p:grpSpPr>
        <p:sp>
          <p:nvSpPr>
            <p:cNvPr id="1674" name="Google Shape;1674;p42">
              <a:extLst>
                <a:ext uri="{FF2B5EF4-FFF2-40B4-BE49-F238E27FC236}">
                  <a16:creationId xmlns:a16="http://schemas.microsoft.com/office/drawing/2014/main" id="{F0BD57E2-3B2C-4C26-DE46-9E79522BBA01}"/>
                </a:ext>
              </a:extLst>
            </p:cNvPr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>
              <a:extLst>
                <a:ext uri="{FF2B5EF4-FFF2-40B4-BE49-F238E27FC236}">
                  <a16:creationId xmlns:a16="http://schemas.microsoft.com/office/drawing/2014/main" id="{90818FC8-A600-2BBF-36D1-F966E295DE75}"/>
                </a:ext>
              </a:extLst>
            </p:cNvPr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>
              <a:extLst>
                <a:ext uri="{FF2B5EF4-FFF2-40B4-BE49-F238E27FC236}">
                  <a16:creationId xmlns:a16="http://schemas.microsoft.com/office/drawing/2014/main" id="{856DB2AA-1CAD-48BB-F2BF-7EA30BA9567F}"/>
                </a:ext>
              </a:extLst>
            </p:cNvPr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>
              <a:extLst>
                <a:ext uri="{FF2B5EF4-FFF2-40B4-BE49-F238E27FC236}">
                  <a16:creationId xmlns:a16="http://schemas.microsoft.com/office/drawing/2014/main" id="{8F5AAB5A-198A-C443-3FF8-F950E66BFAC2}"/>
                </a:ext>
              </a:extLst>
            </p:cNvPr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>
              <a:extLst>
                <a:ext uri="{FF2B5EF4-FFF2-40B4-BE49-F238E27FC236}">
                  <a16:creationId xmlns:a16="http://schemas.microsoft.com/office/drawing/2014/main" id="{DA66B825-4E5A-5B01-21CC-27A31C7061EA}"/>
                </a:ext>
              </a:extLst>
            </p:cNvPr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>
              <a:extLst>
                <a:ext uri="{FF2B5EF4-FFF2-40B4-BE49-F238E27FC236}">
                  <a16:creationId xmlns:a16="http://schemas.microsoft.com/office/drawing/2014/main" id="{B6BAF2A6-DEFE-520D-7087-331B1972612B}"/>
                </a:ext>
              </a:extLst>
            </p:cNvPr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>
              <a:extLst>
                <a:ext uri="{FF2B5EF4-FFF2-40B4-BE49-F238E27FC236}">
                  <a16:creationId xmlns:a16="http://schemas.microsoft.com/office/drawing/2014/main" id="{0FAD2893-2006-E727-78E1-6F7B289DD8B6}"/>
                </a:ext>
              </a:extLst>
            </p:cNvPr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>
              <a:extLst>
                <a:ext uri="{FF2B5EF4-FFF2-40B4-BE49-F238E27FC236}">
                  <a16:creationId xmlns:a16="http://schemas.microsoft.com/office/drawing/2014/main" id="{DE8B2C86-0499-0CCA-1F43-6F379E23E0FC}"/>
                </a:ext>
              </a:extLst>
            </p:cNvPr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>
              <a:extLst>
                <a:ext uri="{FF2B5EF4-FFF2-40B4-BE49-F238E27FC236}">
                  <a16:creationId xmlns:a16="http://schemas.microsoft.com/office/drawing/2014/main" id="{DBBE216F-E6D4-6CE5-CFF4-A36A5C194FA6}"/>
                </a:ext>
              </a:extLst>
            </p:cNvPr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>
              <a:extLst>
                <a:ext uri="{FF2B5EF4-FFF2-40B4-BE49-F238E27FC236}">
                  <a16:creationId xmlns:a16="http://schemas.microsoft.com/office/drawing/2014/main" id="{50560203-7680-0B29-477E-75FFBD277F06}"/>
                </a:ext>
              </a:extLst>
            </p:cNvPr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>
              <a:extLst>
                <a:ext uri="{FF2B5EF4-FFF2-40B4-BE49-F238E27FC236}">
                  <a16:creationId xmlns:a16="http://schemas.microsoft.com/office/drawing/2014/main" id="{0E2EDE30-CDE1-5913-B07A-5179A2C590AB}"/>
                </a:ext>
              </a:extLst>
            </p:cNvPr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>
              <a:extLst>
                <a:ext uri="{FF2B5EF4-FFF2-40B4-BE49-F238E27FC236}">
                  <a16:creationId xmlns:a16="http://schemas.microsoft.com/office/drawing/2014/main" id="{C69D1D8F-4E32-C3D9-F21E-E542B4528847}"/>
                </a:ext>
              </a:extLst>
            </p:cNvPr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>
              <a:extLst>
                <a:ext uri="{FF2B5EF4-FFF2-40B4-BE49-F238E27FC236}">
                  <a16:creationId xmlns:a16="http://schemas.microsoft.com/office/drawing/2014/main" id="{E728A208-53A1-2EF8-C4EC-B8C47D004248}"/>
                </a:ext>
              </a:extLst>
            </p:cNvPr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>
              <a:extLst>
                <a:ext uri="{FF2B5EF4-FFF2-40B4-BE49-F238E27FC236}">
                  <a16:creationId xmlns:a16="http://schemas.microsoft.com/office/drawing/2014/main" id="{963BC5E6-A433-3528-D665-24D405ADD803}"/>
                </a:ext>
              </a:extLst>
            </p:cNvPr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>
              <a:extLst>
                <a:ext uri="{FF2B5EF4-FFF2-40B4-BE49-F238E27FC236}">
                  <a16:creationId xmlns:a16="http://schemas.microsoft.com/office/drawing/2014/main" id="{11924F8F-F344-4BE4-7321-5EB6FFB1CCB1}"/>
                </a:ext>
              </a:extLst>
            </p:cNvPr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>
              <a:extLst>
                <a:ext uri="{FF2B5EF4-FFF2-40B4-BE49-F238E27FC236}">
                  <a16:creationId xmlns:a16="http://schemas.microsoft.com/office/drawing/2014/main" id="{80F9B9F3-ECAD-83BB-4713-E9DF2F41ECF5}"/>
                </a:ext>
              </a:extLst>
            </p:cNvPr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>
              <a:extLst>
                <a:ext uri="{FF2B5EF4-FFF2-40B4-BE49-F238E27FC236}">
                  <a16:creationId xmlns:a16="http://schemas.microsoft.com/office/drawing/2014/main" id="{12D6221F-D3C2-3B3A-E226-621B816C4170}"/>
                </a:ext>
              </a:extLst>
            </p:cNvPr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>
              <a:extLst>
                <a:ext uri="{FF2B5EF4-FFF2-40B4-BE49-F238E27FC236}">
                  <a16:creationId xmlns:a16="http://schemas.microsoft.com/office/drawing/2014/main" id="{AFD1450F-8EC2-BF9A-3135-C262B9C50A71}"/>
                </a:ext>
              </a:extLst>
            </p:cNvPr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>
              <a:extLst>
                <a:ext uri="{FF2B5EF4-FFF2-40B4-BE49-F238E27FC236}">
                  <a16:creationId xmlns:a16="http://schemas.microsoft.com/office/drawing/2014/main" id="{2D4C76DE-7131-A1D1-C98E-775B7C9E8771}"/>
                </a:ext>
              </a:extLst>
            </p:cNvPr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>
              <a:extLst>
                <a:ext uri="{FF2B5EF4-FFF2-40B4-BE49-F238E27FC236}">
                  <a16:creationId xmlns:a16="http://schemas.microsoft.com/office/drawing/2014/main" id="{3F0114D9-398D-E796-7BDC-DD35BC02136F}"/>
                </a:ext>
              </a:extLst>
            </p:cNvPr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>
              <a:extLst>
                <a:ext uri="{FF2B5EF4-FFF2-40B4-BE49-F238E27FC236}">
                  <a16:creationId xmlns:a16="http://schemas.microsoft.com/office/drawing/2014/main" id="{176E01AB-3D42-B248-F74C-EFAB6CE5E2FE}"/>
                </a:ext>
              </a:extLst>
            </p:cNvPr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>
              <a:extLst>
                <a:ext uri="{FF2B5EF4-FFF2-40B4-BE49-F238E27FC236}">
                  <a16:creationId xmlns:a16="http://schemas.microsoft.com/office/drawing/2014/main" id="{4C5805B9-669F-D307-A6BB-B6BB85C3BF8B}"/>
                </a:ext>
              </a:extLst>
            </p:cNvPr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>
              <a:extLst>
                <a:ext uri="{FF2B5EF4-FFF2-40B4-BE49-F238E27FC236}">
                  <a16:creationId xmlns:a16="http://schemas.microsoft.com/office/drawing/2014/main" id="{A62F21FB-4927-6D12-6693-FC38017B452B}"/>
                </a:ext>
              </a:extLst>
            </p:cNvPr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>
              <a:extLst>
                <a:ext uri="{FF2B5EF4-FFF2-40B4-BE49-F238E27FC236}">
                  <a16:creationId xmlns:a16="http://schemas.microsoft.com/office/drawing/2014/main" id="{C51E0C72-6235-BC30-1E0F-FF611A6560D4}"/>
                </a:ext>
              </a:extLst>
            </p:cNvPr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>
            <a:extLst>
              <a:ext uri="{FF2B5EF4-FFF2-40B4-BE49-F238E27FC236}">
                <a16:creationId xmlns:a16="http://schemas.microsoft.com/office/drawing/2014/main" id="{FFD13315-F5A3-A1AE-617F-311B3ABB6E50}"/>
              </a:ext>
            </a:extLst>
          </p:cNvPr>
          <p:cNvGrpSpPr/>
          <p:nvPr/>
        </p:nvGrpSpPr>
        <p:grpSpPr>
          <a:xfrm>
            <a:off x="3630869" y="1260772"/>
            <a:ext cx="341661" cy="290896"/>
            <a:chOff x="2335403" y="748460"/>
            <a:chExt cx="477313" cy="406392"/>
          </a:xfrm>
        </p:grpSpPr>
        <p:sp>
          <p:nvSpPr>
            <p:cNvPr id="1699" name="Google Shape;1699;p42">
              <a:extLst>
                <a:ext uri="{FF2B5EF4-FFF2-40B4-BE49-F238E27FC236}">
                  <a16:creationId xmlns:a16="http://schemas.microsoft.com/office/drawing/2014/main" id="{F4ED116A-5928-D06F-7EC1-B026EAED46A1}"/>
                </a:ext>
              </a:extLst>
            </p:cNvPr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>
              <a:extLst>
                <a:ext uri="{FF2B5EF4-FFF2-40B4-BE49-F238E27FC236}">
                  <a16:creationId xmlns:a16="http://schemas.microsoft.com/office/drawing/2014/main" id="{11937BF9-0674-EC81-8E2A-ACFEB10C98FF}"/>
                </a:ext>
              </a:extLst>
            </p:cNvPr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>
              <a:extLst>
                <a:ext uri="{FF2B5EF4-FFF2-40B4-BE49-F238E27FC236}">
                  <a16:creationId xmlns:a16="http://schemas.microsoft.com/office/drawing/2014/main" id="{BF140725-1900-1429-2043-57F3EE2CF870}"/>
                </a:ext>
              </a:extLst>
            </p:cNvPr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>
              <a:extLst>
                <a:ext uri="{FF2B5EF4-FFF2-40B4-BE49-F238E27FC236}">
                  <a16:creationId xmlns:a16="http://schemas.microsoft.com/office/drawing/2014/main" id="{6A96CA4C-2792-7E03-516A-6C9D33197CC2}"/>
                </a:ext>
              </a:extLst>
            </p:cNvPr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>
              <a:extLst>
                <a:ext uri="{FF2B5EF4-FFF2-40B4-BE49-F238E27FC236}">
                  <a16:creationId xmlns:a16="http://schemas.microsoft.com/office/drawing/2014/main" id="{A5C6BD67-21D0-FBE6-BC63-AC022331E405}"/>
                </a:ext>
              </a:extLst>
            </p:cNvPr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>
              <a:extLst>
                <a:ext uri="{FF2B5EF4-FFF2-40B4-BE49-F238E27FC236}">
                  <a16:creationId xmlns:a16="http://schemas.microsoft.com/office/drawing/2014/main" id="{F709CFEB-802F-A15C-6D4E-BD1192AAA89E}"/>
                </a:ext>
              </a:extLst>
            </p:cNvPr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>
              <a:extLst>
                <a:ext uri="{FF2B5EF4-FFF2-40B4-BE49-F238E27FC236}">
                  <a16:creationId xmlns:a16="http://schemas.microsoft.com/office/drawing/2014/main" id="{0C11563B-1BDA-005F-212A-755C9B5FBDBC}"/>
                </a:ext>
              </a:extLst>
            </p:cNvPr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>
              <a:extLst>
                <a:ext uri="{FF2B5EF4-FFF2-40B4-BE49-F238E27FC236}">
                  <a16:creationId xmlns:a16="http://schemas.microsoft.com/office/drawing/2014/main" id="{04F7096B-A9F3-BC73-7900-B7E51F86DFC2}"/>
                </a:ext>
              </a:extLst>
            </p:cNvPr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>
              <a:extLst>
                <a:ext uri="{FF2B5EF4-FFF2-40B4-BE49-F238E27FC236}">
                  <a16:creationId xmlns:a16="http://schemas.microsoft.com/office/drawing/2014/main" id="{E32DDF6A-D555-0D1D-C673-8D87F6791748}"/>
                </a:ext>
              </a:extLst>
            </p:cNvPr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>
              <a:extLst>
                <a:ext uri="{FF2B5EF4-FFF2-40B4-BE49-F238E27FC236}">
                  <a16:creationId xmlns:a16="http://schemas.microsoft.com/office/drawing/2014/main" id="{EE178DBA-3B4F-562B-FE3D-039E5534C448}"/>
                </a:ext>
              </a:extLst>
            </p:cNvPr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>
              <a:extLst>
                <a:ext uri="{FF2B5EF4-FFF2-40B4-BE49-F238E27FC236}">
                  <a16:creationId xmlns:a16="http://schemas.microsoft.com/office/drawing/2014/main" id="{61F1D3A3-AC32-3A9B-D632-AA9BBA9688C4}"/>
                </a:ext>
              </a:extLst>
            </p:cNvPr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>
              <a:extLst>
                <a:ext uri="{FF2B5EF4-FFF2-40B4-BE49-F238E27FC236}">
                  <a16:creationId xmlns:a16="http://schemas.microsoft.com/office/drawing/2014/main" id="{4EC2323D-449E-2BEA-E2C5-BBEAFCFC9C05}"/>
                </a:ext>
              </a:extLst>
            </p:cNvPr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42">
            <a:extLst>
              <a:ext uri="{FF2B5EF4-FFF2-40B4-BE49-F238E27FC236}">
                <a16:creationId xmlns:a16="http://schemas.microsoft.com/office/drawing/2014/main" id="{65742B50-C5EE-4D9E-529C-D43AE83CD0F0}"/>
              </a:ext>
            </a:extLst>
          </p:cNvPr>
          <p:cNvGrpSpPr/>
          <p:nvPr/>
        </p:nvGrpSpPr>
        <p:grpSpPr>
          <a:xfrm>
            <a:off x="6496041" y="1235634"/>
            <a:ext cx="340332" cy="341173"/>
            <a:chOff x="1558836" y="713303"/>
            <a:chExt cx="475457" cy="476631"/>
          </a:xfrm>
        </p:grpSpPr>
        <p:sp>
          <p:nvSpPr>
            <p:cNvPr id="1712" name="Google Shape;1712;p42">
              <a:extLst>
                <a:ext uri="{FF2B5EF4-FFF2-40B4-BE49-F238E27FC236}">
                  <a16:creationId xmlns:a16="http://schemas.microsoft.com/office/drawing/2014/main" id="{4903EF4E-6F24-0802-7824-C85819398433}"/>
                </a:ext>
              </a:extLst>
            </p:cNvPr>
            <p:cNvSpPr/>
            <p:nvPr/>
          </p:nvSpPr>
          <p:spPr>
            <a:xfrm>
              <a:off x="1611458" y="819874"/>
              <a:ext cx="39855" cy="85128"/>
            </a:xfrm>
            <a:custGeom>
              <a:avLst/>
              <a:gdLst/>
              <a:ahLst/>
              <a:cxnLst/>
              <a:rect l="l" t="t" r="r" b="b"/>
              <a:pathLst>
                <a:path w="1052" h="2247" extrusionOk="0">
                  <a:moveTo>
                    <a:pt x="865" y="0"/>
                  </a:moveTo>
                  <a:cubicBezTo>
                    <a:pt x="526" y="0"/>
                    <a:pt x="252" y="246"/>
                    <a:pt x="252" y="548"/>
                  </a:cubicBezTo>
                  <a:lnTo>
                    <a:pt x="252" y="824"/>
                  </a:lnTo>
                  <a:cubicBezTo>
                    <a:pt x="235" y="902"/>
                    <a:pt x="199" y="931"/>
                    <a:pt x="147" y="951"/>
                  </a:cubicBezTo>
                  <a:cubicBezTo>
                    <a:pt x="86" y="973"/>
                    <a:pt x="37" y="1020"/>
                    <a:pt x="22" y="1082"/>
                  </a:cubicBezTo>
                  <a:cubicBezTo>
                    <a:pt x="0" y="1174"/>
                    <a:pt x="54" y="1266"/>
                    <a:pt x="139" y="1294"/>
                  </a:cubicBezTo>
                  <a:cubicBezTo>
                    <a:pt x="195" y="1314"/>
                    <a:pt x="232" y="1341"/>
                    <a:pt x="251" y="1424"/>
                  </a:cubicBezTo>
                  <a:lnTo>
                    <a:pt x="251" y="1700"/>
                  </a:lnTo>
                  <a:cubicBezTo>
                    <a:pt x="251" y="1999"/>
                    <a:pt x="520" y="2242"/>
                    <a:pt x="854" y="2247"/>
                  </a:cubicBezTo>
                  <a:cubicBezTo>
                    <a:pt x="855" y="2247"/>
                    <a:pt x="855" y="2247"/>
                    <a:pt x="856" y="2247"/>
                  </a:cubicBezTo>
                  <a:cubicBezTo>
                    <a:pt x="951" y="2247"/>
                    <a:pt x="1038" y="2176"/>
                    <a:pt x="1044" y="2078"/>
                  </a:cubicBezTo>
                  <a:cubicBezTo>
                    <a:pt x="1052" y="1974"/>
                    <a:pt x="969" y="1886"/>
                    <a:pt x="865" y="1886"/>
                  </a:cubicBezTo>
                  <a:cubicBezTo>
                    <a:pt x="728" y="1886"/>
                    <a:pt x="612" y="1801"/>
                    <a:pt x="612" y="1698"/>
                  </a:cubicBezTo>
                  <a:lnTo>
                    <a:pt x="612" y="1405"/>
                  </a:lnTo>
                  <a:cubicBezTo>
                    <a:pt x="612" y="1394"/>
                    <a:pt x="610" y="1384"/>
                    <a:pt x="609" y="1376"/>
                  </a:cubicBezTo>
                  <a:cubicBezTo>
                    <a:pt x="589" y="1268"/>
                    <a:pt x="551" y="1187"/>
                    <a:pt x="502" y="1124"/>
                  </a:cubicBezTo>
                  <a:cubicBezTo>
                    <a:pt x="550" y="1061"/>
                    <a:pt x="589" y="980"/>
                    <a:pt x="608" y="874"/>
                  </a:cubicBezTo>
                  <a:cubicBezTo>
                    <a:pt x="610" y="863"/>
                    <a:pt x="612" y="853"/>
                    <a:pt x="612" y="842"/>
                  </a:cubicBezTo>
                  <a:lnTo>
                    <a:pt x="612" y="549"/>
                  </a:lnTo>
                  <a:cubicBezTo>
                    <a:pt x="612" y="449"/>
                    <a:pt x="727" y="363"/>
                    <a:pt x="863" y="362"/>
                  </a:cubicBezTo>
                  <a:cubicBezTo>
                    <a:pt x="956" y="361"/>
                    <a:pt x="1039" y="287"/>
                    <a:pt x="1044" y="192"/>
                  </a:cubicBezTo>
                  <a:cubicBezTo>
                    <a:pt x="1052" y="87"/>
                    <a:pt x="968" y="0"/>
                    <a:pt x="8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>
              <a:extLst>
                <a:ext uri="{FF2B5EF4-FFF2-40B4-BE49-F238E27FC236}">
                  <a16:creationId xmlns:a16="http://schemas.microsoft.com/office/drawing/2014/main" id="{713FCD74-EB81-A2C1-B105-AAB5E5947C1A}"/>
                </a:ext>
              </a:extLst>
            </p:cNvPr>
            <p:cNvSpPr/>
            <p:nvPr/>
          </p:nvSpPr>
          <p:spPr>
            <a:xfrm>
              <a:off x="1874873" y="849235"/>
              <a:ext cx="39817" cy="85165"/>
            </a:xfrm>
            <a:custGeom>
              <a:avLst/>
              <a:gdLst/>
              <a:ahLst/>
              <a:cxnLst/>
              <a:rect l="l" t="t" r="r" b="b"/>
              <a:pathLst>
                <a:path w="1051" h="2248" extrusionOk="0">
                  <a:moveTo>
                    <a:pt x="186" y="0"/>
                  </a:moveTo>
                  <a:cubicBezTo>
                    <a:pt x="82" y="0"/>
                    <a:pt x="1" y="87"/>
                    <a:pt x="7" y="192"/>
                  </a:cubicBezTo>
                  <a:cubicBezTo>
                    <a:pt x="12" y="286"/>
                    <a:pt x="95" y="361"/>
                    <a:pt x="189" y="362"/>
                  </a:cubicBezTo>
                  <a:cubicBezTo>
                    <a:pt x="325" y="363"/>
                    <a:pt x="440" y="449"/>
                    <a:pt x="440" y="549"/>
                  </a:cubicBezTo>
                  <a:lnTo>
                    <a:pt x="440" y="842"/>
                  </a:lnTo>
                  <a:cubicBezTo>
                    <a:pt x="440" y="853"/>
                    <a:pt x="442" y="863"/>
                    <a:pt x="443" y="874"/>
                  </a:cubicBezTo>
                  <a:cubicBezTo>
                    <a:pt x="462" y="981"/>
                    <a:pt x="501" y="1062"/>
                    <a:pt x="550" y="1125"/>
                  </a:cubicBezTo>
                  <a:cubicBezTo>
                    <a:pt x="501" y="1188"/>
                    <a:pt x="462" y="1269"/>
                    <a:pt x="443" y="1377"/>
                  </a:cubicBezTo>
                  <a:cubicBezTo>
                    <a:pt x="442" y="1387"/>
                    <a:pt x="440" y="1398"/>
                    <a:pt x="440" y="1408"/>
                  </a:cubicBezTo>
                  <a:lnTo>
                    <a:pt x="440" y="1701"/>
                  </a:lnTo>
                  <a:cubicBezTo>
                    <a:pt x="440" y="1802"/>
                    <a:pt x="325" y="1887"/>
                    <a:pt x="189" y="1888"/>
                  </a:cubicBezTo>
                  <a:cubicBezTo>
                    <a:pt x="95" y="1890"/>
                    <a:pt x="12" y="1963"/>
                    <a:pt x="7" y="2058"/>
                  </a:cubicBezTo>
                  <a:cubicBezTo>
                    <a:pt x="2" y="2163"/>
                    <a:pt x="84" y="2248"/>
                    <a:pt x="186" y="2248"/>
                  </a:cubicBezTo>
                  <a:cubicBezTo>
                    <a:pt x="525" y="2248"/>
                    <a:pt x="800" y="2002"/>
                    <a:pt x="800" y="1701"/>
                  </a:cubicBezTo>
                  <a:lnTo>
                    <a:pt x="800" y="1425"/>
                  </a:lnTo>
                  <a:cubicBezTo>
                    <a:pt x="818" y="1346"/>
                    <a:pt x="852" y="1317"/>
                    <a:pt x="904" y="1298"/>
                  </a:cubicBezTo>
                  <a:cubicBezTo>
                    <a:pt x="965" y="1275"/>
                    <a:pt x="1014" y="1228"/>
                    <a:pt x="1029" y="1167"/>
                  </a:cubicBezTo>
                  <a:cubicBezTo>
                    <a:pt x="1050" y="1074"/>
                    <a:pt x="998" y="984"/>
                    <a:pt x="912" y="955"/>
                  </a:cubicBezTo>
                  <a:cubicBezTo>
                    <a:pt x="855" y="935"/>
                    <a:pt x="819" y="907"/>
                    <a:pt x="800" y="825"/>
                  </a:cubicBezTo>
                  <a:lnTo>
                    <a:pt x="800" y="549"/>
                  </a:lnTo>
                  <a:cubicBezTo>
                    <a:pt x="800" y="247"/>
                    <a:pt x="525" y="0"/>
                    <a:pt x="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>
              <a:extLst>
                <a:ext uri="{FF2B5EF4-FFF2-40B4-BE49-F238E27FC236}">
                  <a16:creationId xmlns:a16="http://schemas.microsoft.com/office/drawing/2014/main" id="{71E2636F-F5B7-7A03-A2A4-F4701D2B7FC7}"/>
                </a:ext>
              </a:extLst>
            </p:cNvPr>
            <p:cNvSpPr/>
            <p:nvPr/>
          </p:nvSpPr>
          <p:spPr>
            <a:xfrm>
              <a:off x="1673476" y="818813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3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>
              <a:extLst>
                <a:ext uri="{FF2B5EF4-FFF2-40B4-BE49-F238E27FC236}">
                  <a16:creationId xmlns:a16="http://schemas.microsoft.com/office/drawing/2014/main" id="{83B5C382-CD5F-1E7E-850D-3F3327F2C32C}"/>
                </a:ext>
              </a:extLst>
            </p:cNvPr>
            <p:cNvSpPr/>
            <p:nvPr/>
          </p:nvSpPr>
          <p:spPr>
            <a:xfrm>
              <a:off x="1674348" y="966489"/>
              <a:ext cx="113011" cy="13676"/>
            </a:xfrm>
            <a:custGeom>
              <a:avLst/>
              <a:gdLst/>
              <a:ahLst/>
              <a:cxnLst/>
              <a:rect l="l" t="t" r="r" b="b"/>
              <a:pathLst>
                <a:path w="2983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2785" y="361"/>
                  </a:lnTo>
                  <a:cubicBezTo>
                    <a:pt x="2881" y="361"/>
                    <a:pt x="2965" y="291"/>
                    <a:pt x="2974" y="197"/>
                  </a:cubicBezTo>
                  <a:cubicBezTo>
                    <a:pt x="2982" y="89"/>
                    <a:pt x="2898" y="0"/>
                    <a:pt x="27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>
              <a:extLst>
                <a:ext uri="{FF2B5EF4-FFF2-40B4-BE49-F238E27FC236}">
                  <a16:creationId xmlns:a16="http://schemas.microsoft.com/office/drawing/2014/main" id="{1A1B506A-8F0C-9101-2C9D-ADD8ADE5127D}"/>
                </a:ext>
              </a:extLst>
            </p:cNvPr>
            <p:cNvSpPr/>
            <p:nvPr/>
          </p:nvSpPr>
          <p:spPr>
            <a:xfrm>
              <a:off x="1673476" y="878368"/>
              <a:ext cx="36067" cy="13639"/>
            </a:xfrm>
            <a:custGeom>
              <a:avLst/>
              <a:gdLst/>
              <a:ahLst/>
              <a:cxnLst/>
              <a:rect l="l" t="t" r="r" b="b"/>
              <a:pathLst>
                <a:path w="952" h="360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59"/>
                    <a:pt x="190" y="359"/>
                  </a:cubicBezTo>
                  <a:lnTo>
                    <a:pt x="753" y="359"/>
                  </a:lnTo>
                  <a:cubicBezTo>
                    <a:pt x="850" y="359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>
              <a:extLst>
                <a:ext uri="{FF2B5EF4-FFF2-40B4-BE49-F238E27FC236}">
                  <a16:creationId xmlns:a16="http://schemas.microsoft.com/office/drawing/2014/main" id="{A530B088-392E-90AC-D502-F387E045C4DE}"/>
                </a:ext>
              </a:extLst>
            </p:cNvPr>
            <p:cNvSpPr/>
            <p:nvPr/>
          </p:nvSpPr>
          <p:spPr>
            <a:xfrm>
              <a:off x="1673476" y="906933"/>
              <a:ext cx="36067" cy="13676"/>
            </a:xfrm>
            <a:custGeom>
              <a:avLst/>
              <a:gdLst/>
              <a:ahLst/>
              <a:cxnLst/>
              <a:rect l="l" t="t" r="r" b="b"/>
              <a:pathLst>
                <a:path w="952" h="361" extrusionOk="0">
                  <a:moveTo>
                    <a:pt x="198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0" y="269"/>
                    <a:pt x="85" y="361"/>
                    <a:pt x="190" y="361"/>
                  </a:cubicBezTo>
                  <a:lnTo>
                    <a:pt x="753" y="361"/>
                  </a:lnTo>
                  <a:cubicBezTo>
                    <a:pt x="850" y="361"/>
                    <a:pt x="935" y="290"/>
                    <a:pt x="942" y="196"/>
                  </a:cubicBezTo>
                  <a:cubicBezTo>
                    <a:pt x="951" y="89"/>
                    <a:pt x="867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>
              <a:extLst>
                <a:ext uri="{FF2B5EF4-FFF2-40B4-BE49-F238E27FC236}">
                  <a16:creationId xmlns:a16="http://schemas.microsoft.com/office/drawing/2014/main" id="{78F91168-61FE-215C-A5B4-947D0551A72F}"/>
                </a:ext>
              </a:extLst>
            </p:cNvPr>
            <p:cNvSpPr/>
            <p:nvPr/>
          </p:nvSpPr>
          <p:spPr>
            <a:xfrm>
              <a:off x="1771901" y="936673"/>
              <a:ext cx="25156" cy="13714"/>
            </a:xfrm>
            <a:custGeom>
              <a:avLst/>
              <a:gdLst/>
              <a:ahLst/>
              <a:cxnLst/>
              <a:rect l="l" t="t" r="r" b="b"/>
              <a:pathLst>
                <a:path w="664" h="362" extrusionOk="0">
                  <a:moveTo>
                    <a:pt x="189" y="1"/>
                  </a:moveTo>
                  <a:cubicBezTo>
                    <a:pt x="85" y="1"/>
                    <a:pt x="1" y="90"/>
                    <a:pt x="9" y="197"/>
                  </a:cubicBezTo>
                  <a:cubicBezTo>
                    <a:pt x="17" y="291"/>
                    <a:pt x="103" y="361"/>
                    <a:pt x="198" y="361"/>
                  </a:cubicBezTo>
                  <a:lnTo>
                    <a:pt x="467" y="361"/>
                  </a:lnTo>
                  <a:cubicBezTo>
                    <a:pt x="562" y="361"/>
                    <a:pt x="647" y="291"/>
                    <a:pt x="655" y="197"/>
                  </a:cubicBezTo>
                  <a:cubicBezTo>
                    <a:pt x="664" y="90"/>
                    <a:pt x="580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>
              <a:extLst>
                <a:ext uri="{FF2B5EF4-FFF2-40B4-BE49-F238E27FC236}">
                  <a16:creationId xmlns:a16="http://schemas.microsoft.com/office/drawing/2014/main" id="{83F86205-3BD8-1768-811B-378152FC4A90}"/>
                </a:ext>
              </a:extLst>
            </p:cNvPr>
            <p:cNvSpPr/>
            <p:nvPr/>
          </p:nvSpPr>
          <p:spPr>
            <a:xfrm>
              <a:off x="1673931" y="936673"/>
              <a:ext cx="78801" cy="13714"/>
            </a:xfrm>
            <a:custGeom>
              <a:avLst/>
              <a:gdLst/>
              <a:ahLst/>
              <a:cxnLst/>
              <a:rect l="l" t="t" r="r" b="b"/>
              <a:pathLst>
                <a:path w="2080" h="362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1882" y="361"/>
                  </a:lnTo>
                  <a:cubicBezTo>
                    <a:pt x="1977" y="361"/>
                    <a:pt x="2063" y="291"/>
                    <a:pt x="2070" y="197"/>
                  </a:cubicBezTo>
                  <a:cubicBezTo>
                    <a:pt x="2080" y="90"/>
                    <a:pt x="1996" y="1"/>
                    <a:pt x="1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>
              <a:extLst>
                <a:ext uri="{FF2B5EF4-FFF2-40B4-BE49-F238E27FC236}">
                  <a16:creationId xmlns:a16="http://schemas.microsoft.com/office/drawing/2014/main" id="{437EDDC7-9D65-C7AA-F19F-883F29202A42}"/>
                </a:ext>
              </a:extLst>
            </p:cNvPr>
            <p:cNvSpPr/>
            <p:nvPr/>
          </p:nvSpPr>
          <p:spPr>
            <a:xfrm>
              <a:off x="1728447" y="878368"/>
              <a:ext cx="36029" cy="13639"/>
            </a:xfrm>
            <a:custGeom>
              <a:avLst/>
              <a:gdLst/>
              <a:ahLst/>
              <a:cxnLst/>
              <a:rect l="l" t="t" r="r" b="b"/>
              <a:pathLst>
                <a:path w="951" h="360" extrusionOk="0">
                  <a:moveTo>
                    <a:pt x="189" y="0"/>
                  </a:moveTo>
                  <a:cubicBezTo>
                    <a:pt x="85" y="0"/>
                    <a:pt x="1" y="89"/>
                    <a:pt x="9" y="196"/>
                  </a:cubicBezTo>
                  <a:cubicBezTo>
                    <a:pt x="18" y="290"/>
                    <a:pt x="104" y="359"/>
                    <a:pt x="198" y="359"/>
                  </a:cubicBezTo>
                  <a:lnTo>
                    <a:pt x="753" y="359"/>
                  </a:lnTo>
                  <a:cubicBezTo>
                    <a:pt x="849" y="359"/>
                    <a:pt x="934" y="290"/>
                    <a:pt x="941" y="196"/>
                  </a:cubicBezTo>
                  <a:cubicBezTo>
                    <a:pt x="951" y="89"/>
                    <a:pt x="86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2">
              <a:extLst>
                <a:ext uri="{FF2B5EF4-FFF2-40B4-BE49-F238E27FC236}">
                  <a16:creationId xmlns:a16="http://schemas.microsoft.com/office/drawing/2014/main" id="{E1716028-DE8C-FDEB-9349-99C73A24276D}"/>
                </a:ext>
              </a:extLst>
            </p:cNvPr>
            <p:cNvSpPr/>
            <p:nvPr/>
          </p:nvSpPr>
          <p:spPr>
            <a:xfrm>
              <a:off x="1778152" y="878330"/>
              <a:ext cx="75429" cy="13639"/>
            </a:xfrm>
            <a:custGeom>
              <a:avLst/>
              <a:gdLst/>
              <a:ahLst/>
              <a:cxnLst/>
              <a:rect l="l" t="t" r="r" b="b"/>
              <a:pathLst>
                <a:path w="1991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3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1809" y="359"/>
                  </a:lnTo>
                  <a:cubicBezTo>
                    <a:pt x="1810" y="359"/>
                    <a:pt x="1810" y="359"/>
                    <a:pt x="1811" y="359"/>
                  </a:cubicBezTo>
                  <a:cubicBezTo>
                    <a:pt x="1911" y="359"/>
                    <a:pt x="1990" y="279"/>
                    <a:pt x="1990" y="180"/>
                  </a:cubicBezTo>
                  <a:cubicBezTo>
                    <a:pt x="1990" y="81"/>
                    <a:pt x="1909" y="0"/>
                    <a:pt x="18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2">
              <a:extLst>
                <a:ext uri="{FF2B5EF4-FFF2-40B4-BE49-F238E27FC236}">
                  <a16:creationId xmlns:a16="http://schemas.microsoft.com/office/drawing/2014/main" id="{55550179-A289-802D-527A-EF9DD334F887}"/>
                </a:ext>
              </a:extLst>
            </p:cNvPr>
            <p:cNvSpPr/>
            <p:nvPr/>
          </p:nvSpPr>
          <p:spPr>
            <a:xfrm>
              <a:off x="1729773" y="818699"/>
              <a:ext cx="164383" cy="13714"/>
            </a:xfrm>
            <a:custGeom>
              <a:avLst/>
              <a:gdLst/>
              <a:ahLst/>
              <a:cxnLst/>
              <a:rect l="l" t="t" r="r" b="b"/>
              <a:pathLst>
                <a:path w="4339" h="362" extrusionOk="0">
                  <a:moveTo>
                    <a:pt x="198" y="1"/>
                  </a:moveTo>
                  <a:cubicBezTo>
                    <a:pt x="103" y="1"/>
                    <a:pt x="18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137" y="361"/>
                  </a:lnTo>
                  <a:cubicBezTo>
                    <a:pt x="4234" y="361"/>
                    <a:pt x="4319" y="292"/>
                    <a:pt x="4326" y="198"/>
                  </a:cubicBezTo>
                  <a:cubicBezTo>
                    <a:pt x="4339" y="92"/>
                    <a:pt x="4255" y="1"/>
                    <a:pt x="4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2">
              <a:extLst>
                <a:ext uri="{FF2B5EF4-FFF2-40B4-BE49-F238E27FC236}">
                  <a16:creationId xmlns:a16="http://schemas.microsoft.com/office/drawing/2014/main" id="{E61E37D5-D6C6-E0BF-6144-C7F43FD49238}"/>
                </a:ext>
              </a:extLst>
            </p:cNvPr>
            <p:cNvSpPr/>
            <p:nvPr/>
          </p:nvSpPr>
          <p:spPr>
            <a:xfrm>
              <a:off x="1673097" y="848553"/>
              <a:ext cx="182000" cy="13639"/>
            </a:xfrm>
            <a:custGeom>
              <a:avLst/>
              <a:gdLst/>
              <a:ahLst/>
              <a:cxnLst/>
              <a:rect l="l" t="t" r="r" b="b"/>
              <a:pathLst>
                <a:path w="4804" h="360" extrusionOk="0">
                  <a:moveTo>
                    <a:pt x="199" y="1"/>
                  </a:moveTo>
                  <a:cubicBezTo>
                    <a:pt x="103" y="1"/>
                    <a:pt x="19" y="70"/>
                    <a:pt x="9" y="164"/>
                  </a:cubicBezTo>
                  <a:cubicBezTo>
                    <a:pt x="1" y="271"/>
                    <a:pt x="87" y="360"/>
                    <a:pt x="193" y="360"/>
                  </a:cubicBezTo>
                  <a:lnTo>
                    <a:pt x="4595" y="360"/>
                  </a:lnTo>
                  <a:cubicBezTo>
                    <a:pt x="4681" y="360"/>
                    <a:pt x="4763" y="302"/>
                    <a:pt x="4780" y="216"/>
                  </a:cubicBezTo>
                  <a:cubicBezTo>
                    <a:pt x="4804" y="101"/>
                    <a:pt x="4713" y="1"/>
                    <a:pt x="4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2">
              <a:extLst>
                <a:ext uri="{FF2B5EF4-FFF2-40B4-BE49-F238E27FC236}">
                  <a16:creationId xmlns:a16="http://schemas.microsoft.com/office/drawing/2014/main" id="{4C5FCA46-8D91-50E5-E48F-4A1AD57F50F2}"/>
                </a:ext>
              </a:extLst>
            </p:cNvPr>
            <p:cNvSpPr/>
            <p:nvPr/>
          </p:nvSpPr>
          <p:spPr>
            <a:xfrm>
              <a:off x="1558836" y="713303"/>
              <a:ext cx="475457" cy="476631"/>
            </a:xfrm>
            <a:custGeom>
              <a:avLst/>
              <a:gdLst/>
              <a:ahLst/>
              <a:cxnLst/>
              <a:rect l="l" t="t" r="r" b="b"/>
              <a:pathLst>
                <a:path w="12550" h="12581" extrusionOk="0">
                  <a:moveTo>
                    <a:pt x="10487" y="358"/>
                  </a:moveTo>
                  <a:cubicBezTo>
                    <a:pt x="10595" y="358"/>
                    <a:pt x="10684" y="446"/>
                    <a:pt x="10684" y="556"/>
                  </a:cubicBezTo>
                  <a:lnTo>
                    <a:pt x="10684" y="1374"/>
                  </a:lnTo>
                  <a:lnTo>
                    <a:pt x="363" y="1374"/>
                  </a:lnTo>
                  <a:lnTo>
                    <a:pt x="363" y="556"/>
                  </a:lnTo>
                  <a:cubicBezTo>
                    <a:pt x="363" y="447"/>
                    <a:pt x="451" y="358"/>
                    <a:pt x="561" y="358"/>
                  </a:cubicBezTo>
                  <a:close/>
                  <a:moveTo>
                    <a:pt x="11338" y="6826"/>
                  </a:moveTo>
                  <a:lnTo>
                    <a:pt x="11956" y="7535"/>
                  </a:lnTo>
                  <a:lnTo>
                    <a:pt x="11338" y="7535"/>
                  </a:lnTo>
                  <a:lnTo>
                    <a:pt x="11338" y="6826"/>
                  </a:lnTo>
                  <a:close/>
                  <a:moveTo>
                    <a:pt x="192" y="0"/>
                  </a:moveTo>
                  <a:cubicBezTo>
                    <a:pt x="86" y="0"/>
                    <a:pt x="2" y="86"/>
                    <a:pt x="2" y="191"/>
                  </a:cubicBezTo>
                  <a:lnTo>
                    <a:pt x="2" y="7202"/>
                  </a:lnTo>
                  <a:cubicBezTo>
                    <a:pt x="2" y="7220"/>
                    <a:pt x="9" y="7237"/>
                    <a:pt x="22" y="7249"/>
                  </a:cubicBezTo>
                  <a:cubicBezTo>
                    <a:pt x="75" y="7301"/>
                    <a:pt x="131" y="7323"/>
                    <a:pt x="183" y="7323"/>
                  </a:cubicBezTo>
                  <a:cubicBezTo>
                    <a:pt x="282" y="7323"/>
                    <a:pt x="363" y="7241"/>
                    <a:pt x="363" y="7139"/>
                  </a:cubicBezTo>
                  <a:lnTo>
                    <a:pt x="363" y="1736"/>
                  </a:lnTo>
                  <a:lnTo>
                    <a:pt x="10683" y="1736"/>
                  </a:lnTo>
                  <a:lnTo>
                    <a:pt x="10683" y="6160"/>
                  </a:lnTo>
                  <a:lnTo>
                    <a:pt x="9249" y="6160"/>
                  </a:lnTo>
                  <a:cubicBezTo>
                    <a:pt x="9152" y="6160"/>
                    <a:pt x="9067" y="6229"/>
                    <a:pt x="9060" y="6323"/>
                  </a:cubicBezTo>
                  <a:cubicBezTo>
                    <a:pt x="9051" y="6431"/>
                    <a:pt x="9134" y="6520"/>
                    <a:pt x="9239" y="6520"/>
                  </a:cubicBezTo>
                  <a:lnTo>
                    <a:pt x="10978" y="6520"/>
                  </a:lnTo>
                  <a:lnTo>
                    <a:pt x="10978" y="7713"/>
                  </a:lnTo>
                  <a:cubicBezTo>
                    <a:pt x="10978" y="7814"/>
                    <a:pt x="11060" y="7897"/>
                    <a:pt x="11162" y="7897"/>
                  </a:cubicBezTo>
                  <a:lnTo>
                    <a:pt x="12190" y="7897"/>
                  </a:lnTo>
                  <a:lnTo>
                    <a:pt x="12190" y="12223"/>
                  </a:lnTo>
                  <a:lnTo>
                    <a:pt x="7537" y="12223"/>
                  </a:lnTo>
                  <a:lnTo>
                    <a:pt x="7537" y="6519"/>
                  </a:lnTo>
                  <a:lnTo>
                    <a:pt x="8330" y="6519"/>
                  </a:lnTo>
                  <a:cubicBezTo>
                    <a:pt x="8426" y="6519"/>
                    <a:pt x="8511" y="6449"/>
                    <a:pt x="8519" y="6354"/>
                  </a:cubicBezTo>
                  <a:cubicBezTo>
                    <a:pt x="8528" y="6248"/>
                    <a:pt x="8444" y="6159"/>
                    <a:pt x="8339" y="6159"/>
                  </a:cubicBezTo>
                  <a:lnTo>
                    <a:pt x="7328" y="6159"/>
                  </a:lnTo>
                  <a:cubicBezTo>
                    <a:pt x="7225" y="6159"/>
                    <a:pt x="7143" y="6241"/>
                    <a:pt x="7143" y="6343"/>
                  </a:cubicBezTo>
                  <a:lnTo>
                    <a:pt x="7143" y="9436"/>
                  </a:lnTo>
                  <a:lnTo>
                    <a:pt x="427" y="9436"/>
                  </a:lnTo>
                  <a:cubicBezTo>
                    <a:pt x="390" y="9436"/>
                    <a:pt x="360" y="9405"/>
                    <a:pt x="360" y="9369"/>
                  </a:cubicBezTo>
                  <a:lnTo>
                    <a:pt x="360" y="7960"/>
                  </a:lnTo>
                  <a:cubicBezTo>
                    <a:pt x="360" y="7941"/>
                    <a:pt x="352" y="7924"/>
                    <a:pt x="339" y="7911"/>
                  </a:cubicBezTo>
                  <a:cubicBezTo>
                    <a:pt x="286" y="7861"/>
                    <a:pt x="231" y="7840"/>
                    <a:pt x="180" y="7840"/>
                  </a:cubicBezTo>
                  <a:cubicBezTo>
                    <a:pt x="81" y="7840"/>
                    <a:pt x="0" y="7920"/>
                    <a:pt x="0" y="8020"/>
                  </a:cubicBezTo>
                  <a:lnTo>
                    <a:pt x="0" y="9604"/>
                  </a:lnTo>
                  <a:cubicBezTo>
                    <a:pt x="0" y="9709"/>
                    <a:pt x="85" y="9795"/>
                    <a:pt x="191" y="9795"/>
                  </a:cubicBezTo>
                  <a:lnTo>
                    <a:pt x="7143" y="9795"/>
                  </a:lnTo>
                  <a:lnTo>
                    <a:pt x="7143" y="12397"/>
                  </a:lnTo>
                  <a:cubicBezTo>
                    <a:pt x="7143" y="12499"/>
                    <a:pt x="7225" y="12581"/>
                    <a:pt x="7328" y="12581"/>
                  </a:cubicBezTo>
                  <a:lnTo>
                    <a:pt x="12365" y="12581"/>
                  </a:lnTo>
                  <a:cubicBezTo>
                    <a:pt x="12467" y="12581"/>
                    <a:pt x="12550" y="12499"/>
                    <a:pt x="12550" y="12397"/>
                  </a:cubicBezTo>
                  <a:lnTo>
                    <a:pt x="12550" y="7724"/>
                  </a:lnTo>
                  <a:cubicBezTo>
                    <a:pt x="12550" y="7679"/>
                    <a:pt x="12534" y="7636"/>
                    <a:pt x="12506" y="7604"/>
                  </a:cubicBezTo>
                  <a:lnTo>
                    <a:pt x="11307" y="6222"/>
                  </a:lnTo>
                  <a:cubicBezTo>
                    <a:pt x="11272" y="6182"/>
                    <a:pt x="11221" y="6160"/>
                    <a:pt x="11168" y="6160"/>
                  </a:cubicBezTo>
                  <a:lnTo>
                    <a:pt x="11043" y="6160"/>
                  </a:lnTo>
                  <a:lnTo>
                    <a:pt x="11043" y="566"/>
                  </a:lnTo>
                  <a:cubicBezTo>
                    <a:pt x="11043" y="254"/>
                    <a:pt x="10790" y="0"/>
                    <a:pt x="104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2">
              <a:extLst>
                <a:ext uri="{FF2B5EF4-FFF2-40B4-BE49-F238E27FC236}">
                  <a16:creationId xmlns:a16="http://schemas.microsoft.com/office/drawing/2014/main" id="{2F800291-A491-E1C1-5E12-40ECDEBF66D5}"/>
                </a:ext>
              </a:extLst>
            </p:cNvPr>
            <p:cNvSpPr/>
            <p:nvPr/>
          </p:nvSpPr>
          <p:spPr>
            <a:xfrm>
              <a:off x="1906431" y="1036614"/>
              <a:ext cx="48341" cy="63760"/>
            </a:xfrm>
            <a:custGeom>
              <a:avLst/>
              <a:gdLst/>
              <a:ahLst/>
              <a:cxnLst/>
              <a:rect l="l" t="t" r="r" b="b"/>
              <a:pathLst>
                <a:path w="1276" h="1683" extrusionOk="0">
                  <a:moveTo>
                    <a:pt x="1096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38"/>
                  </a:lnTo>
                  <a:lnTo>
                    <a:pt x="359" y="638"/>
                  </a:lnTo>
                  <a:lnTo>
                    <a:pt x="359" y="180"/>
                  </a:lnTo>
                  <a:cubicBezTo>
                    <a:pt x="362" y="81"/>
                    <a:pt x="280" y="1"/>
                    <a:pt x="180" y="1"/>
                  </a:cubicBezTo>
                  <a:cubicBezTo>
                    <a:pt x="81" y="1"/>
                    <a:pt x="0" y="82"/>
                    <a:pt x="0" y="181"/>
                  </a:cubicBezTo>
                  <a:lnTo>
                    <a:pt x="0" y="1494"/>
                  </a:lnTo>
                  <a:cubicBezTo>
                    <a:pt x="0" y="1589"/>
                    <a:pt x="69" y="1674"/>
                    <a:pt x="164" y="1682"/>
                  </a:cubicBezTo>
                  <a:cubicBezTo>
                    <a:pt x="169" y="1682"/>
                    <a:pt x="173" y="1683"/>
                    <a:pt x="178" y="1683"/>
                  </a:cubicBezTo>
                  <a:cubicBezTo>
                    <a:pt x="279" y="1683"/>
                    <a:pt x="359" y="1602"/>
                    <a:pt x="359" y="1502"/>
                  </a:cubicBezTo>
                  <a:lnTo>
                    <a:pt x="359" y="998"/>
                  </a:lnTo>
                  <a:lnTo>
                    <a:pt x="917" y="998"/>
                  </a:lnTo>
                  <a:lnTo>
                    <a:pt x="917" y="1494"/>
                  </a:lnTo>
                  <a:cubicBezTo>
                    <a:pt x="917" y="1589"/>
                    <a:pt x="986" y="1674"/>
                    <a:pt x="1080" y="1682"/>
                  </a:cubicBezTo>
                  <a:cubicBezTo>
                    <a:pt x="1085" y="1682"/>
                    <a:pt x="1090" y="1683"/>
                    <a:pt x="1095" y="1683"/>
                  </a:cubicBezTo>
                  <a:cubicBezTo>
                    <a:pt x="1195" y="1683"/>
                    <a:pt x="1276" y="1602"/>
                    <a:pt x="1276" y="1502"/>
                  </a:cubicBezTo>
                  <a:lnTo>
                    <a:pt x="1276" y="189"/>
                  </a:lnTo>
                  <a:cubicBezTo>
                    <a:pt x="1276" y="93"/>
                    <a:pt x="1207" y="8"/>
                    <a:pt x="1113" y="1"/>
                  </a:cubicBezTo>
                  <a:cubicBezTo>
                    <a:pt x="1107" y="1"/>
                    <a:pt x="1102" y="0"/>
                    <a:pt x="1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2">
              <a:extLst>
                <a:ext uri="{FF2B5EF4-FFF2-40B4-BE49-F238E27FC236}">
                  <a16:creationId xmlns:a16="http://schemas.microsoft.com/office/drawing/2014/main" id="{4E730A1A-B55A-3C27-4D4A-7B0C66B66F08}"/>
                </a:ext>
              </a:extLst>
            </p:cNvPr>
            <p:cNvSpPr/>
            <p:nvPr/>
          </p:nvSpPr>
          <p:spPr>
            <a:xfrm>
              <a:off x="1857976" y="1035970"/>
              <a:ext cx="42128" cy="65200"/>
            </a:xfrm>
            <a:custGeom>
              <a:avLst/>
              <a:gdLst/>
              <a:ahLst/>
              <a:cxnLst/>
              <a:rect l="l" t="t" r="r" b="b"/>
              <a:pathLst>
                <a:path w="1112" h="1721" extrusionOk="0">
                  <a:moveTo>
                    <a:pt x="550" y="362"/>
                  </a:moveTo>
                  <a:cubicBezTo>
                    <a:pt x="659" y="362"/>
                    <a:pt x="752" y="451"/>
                    <a:pt x="752" y="558"/>
                  </a:cubicBezTo>
                  <a:cubicBezTo>
                    <a:pt x="752" y="665"/>
                    <a:pt x="659" y="756"/>
                    <a:pt x="548" y="756"/>
                  </a:cubicBezTo>
                  <a:cubicBezTo>
                    <a:pt x="504" y="756"/>
                    <a:pt x="429" y="756"/>
                    <a:pt x="359" y="757"/>
                  </a:cubicBezTo>
                  <a:cubicBezTo>
                    <a:pt x="359" y="684"/>
                    <a:pt x="358" y="439"/>
                    <a:pt x="358" y="362"/>
                  </a:cubicBezTo>
                  <a:lnTo>
                    <a:pt x="548" y="362"/>
                  </a:lnTo>
                  <a:cubicBezTo>
                    <a:pt x="549" y="362"/>
                    <a:pt x="549" y="362"/>
                    <a:pt x="550" y="362"/>
                  </a:cubicBezTo>
                  <a:close/>
                  <a:moveTo>
                    <a:pt x="182" y="0"/>
                  </a:moveTo>
                  <a:cubicBezTo>
                    <a:pt x="87" y="0"/>
                    <a:pt x="0" y="88"/>
                    <a:pt x="0" y="186"/>
                  </a:cubicBezTo>
                  <a:lnTo>
                    <a:pt x="0" y="1531"/>
                  </a:lnTo>
                  <a:cubicBezTo>
                    <a:pt x="0" y="1618"/>
                    <a:pt x="59" y="1699"/>
                    <a:pt x="145" y="1717"/>
                  </a:cubicBezTo>
                  <a:cubicBezTo>
                    <a:pt x="158" y="1719"/>
                    <a:pt x="170" y="1721"/>
                    <a:pt x="182" y="1721"/>
                  </a:cubicBezTo>
                  <a:cubicBezTo>
                    <a:pt x="281" y="1721"/>
                    <a:pt x="363" y="1637"/>
                    <a:pt x="363" y="1537"/>
                  </a:cubicBezTo>
                  <a:lnTo>
                    <a:pt x="363" y="1133"/>
                  </a:lnTo>
                  <a:cubicBezTo>
                    <a:pt x="432" y="1133"/>
                    <a:pt x="506" y="1131"/>
                    <a:pt x="551" y="1131"/>
                  </a:cubicBezTo>
                  <a:cubicBezTo>
                    <a:pt x="860" y="1131"/>
                    <a:pt x="1112" y="878"/>
                    <a:pt x="1112" y="566"/>
                  </a:cubicBezTo>
                  <a:cubicBezTo>
                    <a:pt x="1112" y="255"/>
                    <a:pt x="860" y="0"/>
                    <a:pt x="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2">
              <a:extLst>
                <a:ext uri="{FF2B5EF4-FFF2-40B4-BE49-F238E27FC236}">
                  <a16:creationId xmlns:a16="http://schemas.microsoft.com/office/drawing/2014/main" id="{00666B61-F06B-501E-FCFE-919914E3E933}"/>
                </a:ext>
              </a:extLst>
            </p:cNvPr>
            <p:cNvSpPr/>
            <p:nvPr/>
          </p:nvSpPr>
          <p:spPr>
            <a:xfrm>
              <a:off x="1964433" y="1035932"/>
              <a:ext cx="42962" cy="65200"/>
            </a:xfrm>
            <a:custGeom>
              <a:avLst/>
              <a:gdLst/>
              <a:ahLst/>
              <a:cxnLst/>
              <a:rect l="l" t="t" r="r" b="b"/>
              <a:pathLst>
                <a:path w="1134" h="1721" extrusionOk="0">
                  <a:moveTo>
                    <a:pt x="566" y="362"/>
                  </a:moveTo>
                  <a:cubicBezTo>
                    <a:pt x="677" y="362"/>
                    <a:pt x="770" y="452"/>
                    <a:pt x="770" y="558"/>
                  </a:cubicBezTo>
                  <a:cubicBezTo>
                    <a:pt x="770" y="665"/>
                    <a:pt x="676" y="755"/>
                    <a:pt x="566" y="755"/>
                  </a:cubicBezTo>
                  <a:cubicBezTo>
                    <a:pt x="522" y="755"/>
                    <a:pt x="447" y="755"/>
                    <a:pt x="376" y="757"/>
                  </a:cubicBezTo>
                  <a:cubicBezTo>
                    <a:pt x="376" y="684"/>
                    <a:pt x="375" y="439"/>
                    <a:pt x="375" y="362"/>
                  </a:cubicBezTo>
                  <a:close/>
                  <a:moveTo>
                    <a:pt x="187" y="0"/>
                  </a:moveTo>
                  <a:cubicBezTo>
                    <a:pt x="79" y="0"/>
                    <a:pt x="4" y="87"/>
                    <a:pt x="2" y="190"/>
                  </a:cubicBezTo>
                  <a:cubicBezTo>
                    <a:pt x="0" y="235"/>
                    <a:pt x="2" y="1503"/>
                    <a:pt x="2" y="1535"/>
                  </a:cubicBezTo>
                  <a:cubicBezTo>
                    <a:pt x="2" y="1638"/>
                    <a:pt x="84" y="1721"/>
                    <a:pt x="185" y="1721"/>
                  </a:cubicBezTo>
                  <a:cubicBezTo>
                    <a:pt x="287" y="1721"/>
                    <a:pt x="370" y="1638"/>
                    <a:pt x="370" y="1536"/>
                  </a:cubicBezTo>
                  <a:lnTo>
                    <a:pt x="370" y="1132"/>
                  </a:lnTo>
                  <a:cubicBezTo>
                    <a:pt x="441" y="1132"/>
                    <a:pt x="517" y="1131"/>
                    <a:pt x="562" y="1131"/>
                  </a:cubicBezTo>
                  <a:cubicBezTo>
                    <a:pt x="878" y="1131"/>
                    <a:pt x="1134" y="878"/>
                    <a:pt x="1134" y="566"/>
                  </a:cubicBezTo>
                  <a:cubicBezTo>
                    <a:pt x="1134" y="254"/>
                    <a:pt x="878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Google Shape;2194;p56">
            <a:extLst>
              <a:ext uri="{FF2B5EF4-FFF2-40B4-BE49-F238E27FC236}">
                <a16:creationId xmlns:a16="http://schemas.microsoft.com/office/drawing/2014/main" id="{29480729-256B-E49A-4149-EF37B1E51F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504492"/>
              </p:ext>
            </p:extLst>
          </p:nvPr>
        </p:nvGraphicFramePr>
        <p:xfrm>
          <a:off x="719999" y="2981235"/>
          <a:ext cx="7626894" cy="1889147"/>
        </p:xfrm>
        <a:graphic>
          <a:graphicData uri="http://schemas.openxmlformats.org/drawingml/2006/table">
            <a:tbl>
              <a:tblPr>
                <a:noFill/>
                <a:tableStyleId>{D5ED9E02-8FF4-4885-A1C7-C0E32B466784}</a:tableStyleId>
              </a:tblPr>
              <a:tblGrid>
                <a:gridCol w="2542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521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Categorie</a:t>
                      </a:r>
                      <a:endParaRPr sz="1600" b="1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Valori </a:t>
                      </a:r>
                      <a:r>
                        <a:rPr lang="en" sz="1600" b="1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valide</a:t>
                      </a:r>
                      <a:endParaRPr sz="1600" b="1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Valori </a:t>
                      </a:r>
                      <a:r>
                        <a:rPr lang="en" sz="1600" b="1" err="1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</a:rPr>
                        <a:t>invalide</a:t>
                      </a:r>
                      <a:endParaRPr sz="1600" b="1" err="1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489">
                <a:tc>
                  <a:txBody>
                    <a:bodyPr/>
                    <a:lstStyle/>
                    <a:p>
                      <a:pPr marL="1397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Dimensiune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tablă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9 </a:t>
                      </a:r>
                      <a:r>
                        <a:rPr lang="en" sz="1200" b="0" i="0" u="none" strike="noStrike" noProof="0" err="1">
                          <a:solidFill>
                            <a:srgbClr val="404040"/>
                          </a:solidFill>
                          <a:latin typeface="Poppins"/>
                        </a:rPr>
                        <a:t>rânduri</a:t>
                      </a: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, 9 </a:t>
                      </a:r>
                      <a:r>
                        <a:rPr lang="en" sz="1200" b="0" i="0" u="none" strike="noStrike" noProof="0" err="1">
                          <a:solidFill>
                            <a:srgbClr val="404040"/>
                          </a:solidFill>
                          <a:latin typeface="Poppins"/>
                        </a:rPr>
                        <a:t>coloane</a:t>
                      </a: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 pe </a:t>
                      </a:r>
                      <a:r>
                        <a:rPr lang="en" sz="1200" b="0" i="0" u="none" strike="noStrike" noProof="0" err="1">
                          <a:solidFill>
                            <a:srgbClr val="404040"/>
                          </a:solidFill>
                          <a:latin typeface="Poppins"/>
                        </a:rPr>
                        <a:t>rând</a:t>
                      </a:r>
                      <a:endParaRPr lang="ro-RO" sz="1200" err="1"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8 </a:t>
                      </a:r>
                      <a:r>
                        <a:rPr lang="en" sz="1200" b="0" i="0" u="none" strike="noStrike" noProof="0" dirty="0" err="1">
                          <a:solidFill>
                            <a:srgbClr val="404040"/>
                          </a:solidFill>
                          <a:latin typeface="Poppins"/>
                        </a:rPr>
                        <a:t>rânduri</a:t>
                      </a: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, 10 </a:t>
                      </a:r>
                      <a:r>
                        <a:rPr lang="en" sz="1200" b="0" i="0" u="none" strike="noStrike" noProof="0" dirty="0" err="1">
                          <a:solidFill>
                            <a:srgbClr val="404040"/>
                          </a:solidFill>
                          <a:latin typeface="Poppins"/>
                        </a:rPr>
                        <a:t>rânduri</a:t>
                      </a:r>
                      <a:r>
                        <a:rPr lang="en" sz="1200" b="0" i="0" u="none" strike="noStrike" noProof="0" dirty="0">
                          <a:solidFill>
                            <a:srgbClr val="404040"/>
                          </a:solidFill>
                          <a:latin typeface="Poppins"/>
                        </a:rPr>
                        <a:t>, 8/10 </a:t>
                      </a:r>
                      <a:r>
                        <a:rPr lang="en" sz="1200" b="0" i="0" u="none" strike="noStrike" noProof="0" dirty="0" err="1">
                          <a:solidFill>
                            <a:srgbClr val="404040"/>
                          </a:solidFill>
                          <a:latin typeface="Poppins"/>
                        </a:rPr>
                        <a:t>coloane</a:t>
                      </a:r>
                      <a:endParaRPr lang="ro-RO" sz="1200" dirty="0" err="1">
                        <a:latin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pPr marL="2286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Conținut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celule</a:t>
                      </a:r>
                      <a:endParaRPr lang="en" sz="1200" err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"."</a:t>
                      </a:r>
                      <a:r>
                        <a:rPr lang="en" sz="1100" b="0" i="0" u="none" strike="noStrike" noProof="0" dirty="0">
                          <a:solidFill>
                            <a:srgbClr val="404040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"1"</a:t>
                      </a:r>
                      <a:r>
                        <a:rPr lang="ro-RO" sz="11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,…,</a:t>
                      </a:r>
                      <a:r>
                        <a:rPr lang="en" sz="1100" b="0" i="0" u="none" strike="noStrike" noProof="0" dirty="0">
                          <a:solidFill>
                            <a:srgbClr val="404040"/>
                          </a:solidFill>
                        </a:rPr>
                        <a:t> </a:t>
                      </a: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"9"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"0"</a:t>
                      </a:r>
                      <a:r>
                        <a:rPr lang="en" sz="1100" b="0" i="0" u="none" strike="noStrike" noProof="0" dirty="0">
                          <a:solidFill>
                            <a:srgbClr val="404040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"10"</a:t>
                      </a:r>
                      <a:r>
                        <a:rPr lang="en" sz="1100" b="0" i="0" u="none" strike="noStrike" noProof="0" dirty="0">
                          <a:solidFill>
                            <a:srgbClr val="404040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"A"</a:t>
                      </a:r>
                      <a:r>
                        <a:rPr lang="en" sz="1100" b="0" i="0" u="none" strike="noStrike" noProof="0" dirty="0">
                          <a:solidFill>
                            <a:srgbClr val="404040"/>
                          </a:solidFill>
                        </a:rPr>
                        <a:t>, </a:t>
                      </a:r>
                      <a:r>
                        <a:rPr lang="en" sz="1400" b="0" i="0" u="none" strike="noStrike" noProof="0" dirty="0">
                          <a:solidFill>
                            <a:srgbClr val="404040"/>
                          </a:solidFill>
                          <a:latin typeface="Consolas"/>
                        </a:rPr>
                        <a:t>"#"</a:t>
                      </a:r>
                      <a:endParaRPr dirty="0"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967">
                <a:tc>
                  <a:txBody>
                    <a:bodyPr/>
                    <a:lstStyle/>
                    <a:p>
                      <a:pPr marL="22860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Tip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structură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2"/>
                      </a:solidFill>
                    </a:lnL>
                    <a:lnR w="9524">
                      <a:solidFill>
                        <a:schemeClr val="lt2"/>
                      </a:solidFill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2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Listă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 de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liste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/ </a:t>
                      </a:r>
                      <a:r>
                        <a:rPr lang="en" sz="120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matrice</a:t>
                      </a:r>
                      <a:endParaRPr lang="en" sz="1200" err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2"/>
                      </a:solidFill>
                    </a:lnL>
                    <a:lnR w="9524">
                      <a:solidFill>
                        <a:schemeClr val="lt2"/>
                      </a:solidFill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2"/>
                      </a:solidFill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987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String,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dict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, </a:t>
                      </a:r>
                      <a:r>
                        <a:rPr lang="en" sz="1200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</a:rPr>
                        <a:t>etc</a:t>
                      </a:r>
                      <a:endParaRPr lang="en" sz="1200" dirty="0" err="1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4">
                      <a:solidFill>
                        <a:schemeClr val="lt2"/>
                      </a:solidFill>
                    </a:lnL>
                    <a:lnR w="9524">
                      <a:solidFill>
                        <a:schemeClr val="lt2"/>
                      </a:solidFill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lt2"/>
                      </a:solidFill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09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96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>
          <a:extLst>
            <a:ext uri="{FF2B5EF4-FFF2-40B4-BE49-F238E27FC236}">
              <a16:creationId xmlns:a16="http://schemas.microsoft.com/office/drawing/2014/main" id="{227A11FA-70E5-691B-01A0-8F12206AB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54">
            <a:extLst>
              <a:ext uri="{FF2B5EF4-FFF2-40B4-BE49-F238E27FC236}">
                <a16:creationId xmlns:a16="http://schemas.microsoft.com/office/drawing/2014/main" id="{C0E98CFB-24D3-10CA-0AFA-A15F2BC84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Testarea</a:t>
            </a:r>
            <a:r>
              <a:rPr lang="en" dirty="0"/>
              <a:t> </a:t>
            </a:r>
            <a:r>
              <a:rPr lang="en" dirty="0" err="1"/>
              <a:t>acoperirii</a:t>
            </a:r>
            <a:endParaRPr dirty="0" err="1"/>
          </a:p>
        </p:txBody>
      </p:sp>
      <p:sp>
        <p:nvSpPr>
          <p:cNvPr id="2123" name="Google Shape;2123;p54">
            <a:extLst>
              <a:ext uri="{FF2B5EF4-FFF2-40B4-BE49-F238E27FC236}">
                <a16:creationId xmlns:a16="http://schemas.microsoft.com/office/drawing/2014/main" id="{EB865351-60AB-C2CD-2D95-49CBC0E916DD}"/>
              </a:ext>
            </a:extLst>
          </p:cNvPr>
          <p:cNvSpPr txBox="1"/>
          <p:nvPr/>
        </p:nvSpPr>
        <p:spPr>
          <a:xfrm>
            <a:off x="4320661" y="1280037"/>
            <a:ext cx="4101587" cy="196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Am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creat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teste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pentru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:</a:t>
            </a:r>
            <a:endParaRPr lang="ro-RO" dirty="0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Cazuri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în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validarea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structurii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eșuează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;</a:t>
            </a:r>
            <a:endParaRPr lang="en" dirty="0" err="1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Cazuri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în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validarea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structurii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trece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dar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validarea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logicii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Sudoku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eșuează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;</a:t>
            </a:r>
            <a:endParaRPr lang="en" dirty="0" err="1">
              <a:solidFill>
                <a:schemeClr val="dk1"/>
              </a:solidFill>
              <a:latin typeface="Poppins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Cazuri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în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toate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validările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trec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;</a:t>
            </a:r>
            <a:endParaRPr lang="en" dirty="0" err="1">
              <a:solidFill>
                <a:schemeClr val="dk1"/>
              </a:solidFill>
              <a:latin typeface="Poppins"/>
            </a:endParaRP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124" name="Google Shape;2124;p54">
            <a:extLst>
              <a:ext uri="{FF2B5EF4-FFF2-40B4-BE49-F238E27FC236}">
                <a16:creationId xmlns:a16="http://schemas.microsoft.com/office/drawing/2014/main" id="{C3014CAA-0982-EB90-8A7D-38724B1C93D8}"/>
              </a:ext>
            </a:extLst>
          </p:cNvPr>
          <p:cNvSpPr txBox="1"/>
          <p:nvPr/>
        </p:nvSpPr>
        <p:spPr>
          <a:xfrm>
            <a:off x="2044162" y="1363563"/>
            <a:ext cx="173816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Instruction coverage</a:t>
            </a:r>
            <a:endParaRPr lang="ro-RO"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sp>
        <p:nvSpPr>
          <p:cNvPr id="2125" name="Google Shape;2125;p54">
            <a:extLst>
              <a:ext uri="{FF2B5EF4-FFF2-40B4-BE49-F238E27FC236}">
                <a16:creationId xmlns:a16="http://schemas.microsoft.com/office/drawing/2014/main" id="{FAD6AF12-68C3-1236-BC87-03F5D53B1E66}"/>
              </a:ext>
            </a:extLst>
          </p:cNvPr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lang="ro-RO" sz="3200" b="1">
              <a:solidFill>
                <a:schemeClr val="dk2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127" name="Google Shape;2127;p54">
            <a:extLst>
              <a:ext uri="{FF2B5EF4-FFF2-40B4-BE49-F238E27FC236}">
                <a16:creationId xmlns:a16="http://schemas.microsoft.com/office/drawing/2014/main" id="{65792C8F-0C9B-39B6-7854-85EAE9B97D08}"/>
              </a:ext>
            </a:extLst>
          </p:cNvPr>
          <p:cNvSpPr txBox="1"/>
          <p:nvPr/>
        </p:nvSpPr>
        <p:spPr>
          <a:xfrm>
            <a:off x="2044162" y="2262450"/>
            <a:ext cx="1478201" cy="5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Decision coverage</a:t>
            </a:r>
            <a:endParaRPr lang="ro-RO" sz="1800" b="1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sp>
        <p:nvSpPr>
          <p:cNvPr id="2128" name="Google Shape;2128;p54">
            <a:extLst>
              <a:ext uri="{FF2B5EF4-FFF2-40B4-BE49-F238E27FC236}">
                <a16:creationId xmlns:a16="http://schemas.microsoft.com/office/drawing/2014/main" id="{58E38204-87FD-12CC-41A5-ABA20F494C17}"/>
              </a:ext>
            </a:extLst>
          </p:cNvPr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0" name="Google Shape;2130;p54">
            <a:extLst>
              <a:ext uri="{FF2B5EF4-FFF2-40B4-BE49-F238E27FC236}">
                <a16:creationId xmlns:a16="http://schemas.microsoft.com/office/drawing/2014/main" id="{3E346693-8EFF-55F0-1AD5-2293AA598AE7}"/>
              </a:ext>
            </a:extLst>
          </p:cNvPr>
          <p:cNvSpPr txBox="1"/>
          <p:nvPr/>
        </p:nvSpPr>
        <p:spPr>
          <a:xfrm>
            <a:off x="2044162" y="3151500"/>
            <a:ext cx="1478201" cy="5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Branch coverage</a:t>
            </a:r>
            <a:endParaRPr lang="ro-RO" sz="1800" b="1" dirty="0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sp>
        <p:nvSpPr>
          <p:cNvPr id="2131" name="Google Shape;2131;p54">
            <a:extLst>
              <a:ext uri="{FF2B5EF4-FFF2-40B4-BE49-F238E27FC236}">
                <a16:creationId xmlns:a16="http://schemas.microsoft.com/office/drawing/2014/main" id="{5CA1FB09-BDFD-C3F6-9EC4-DA95DFE92D0C}"/>
              </a:ext>
            </a:extLst>
          </p:cNvPr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3" name="Google Shape;2133;p54">
            <a:extLst>
              <a:ext uri="{FF2B5EF4-FFF2-40B4-BE49-F238E27FC236}">
                <a16:creationId xmlns:a16="http://schemas.microsoft.com/office/drawing/2014/main" id="{27883A31-D5E2-A74E-8654-530F2AEA9899}"/>
              </a:ext>
            </a:extLst>
          </p:cNvPr>
          <p:cNvSpPr txBox="1"/>
          <p:nvPr/>
        </p:nvSpPr>
        <p:spPr>
          <a:xfrm>
            <a:off x="2044162" y="4042200"/>
            <a:ext cx="1647462" cy="5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Condition coverage</a:t>
            </a:r>
            <a:endParaRPr lang="ro-RO" sz="1800" b="1" i="1" dirty="0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sp>
        <p:nvSpPr>
          <p:cNvPr id="2134" name="Google Shape;2134;p54">
            <a:extLst>
              <a:ext uri="{FF2B5EF4-FFF2-40B4-BE49-F238E27FC236}">
                <a16:creationId xmlns:a16="http://schemas.microsoft.com/office/drawing/2014/main" id="{EE4AFFBE-A03C-2179-5722-EF69FB7F2DD6}"/>
              </a:ext>
            </a:extLst>
          </p:cNvPr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135" name="Google Shape;2135;p54">
            <a:extLst>
              <a:ext uri="{FF2B5EF4-FFF2-40B4-BE49-F238E27FC236}">
                <a16:creationId xmlns:a16="http://schemas.microsoft.com/office/drawing/2014/main" id="{09394041-BEB7-BFF9-E4FB-1B2C7AB3B753}"/>
              </a:ext>
            </a:extLst>
          </p:cNvPr>
          <p:cNvCxnSpPr>
            <a:stCxn id="2125" idx="3"/>
            <a:endCxn id="2124" idx="1"/>
          </p:cNvCxnSpPr>
          <p:nvPr/>
        </p:nvCxnSpPr>
        <p:spPr>
          <a:xfrm>
            <a:off x="1505375" y="1651563"/>
            <a:ext cx="538787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6" name="Google Shape;2136;p54">
            <a:extLst>
              <a:ext uri="{FF2B5EF4-FFF2-40B4-BE49-F238E27FC236}">
                <a16:creationId xmlns:a16="http://schemas.microsoft.com/office/drawing/2014/main" id="{D4B9D3F5-F726-FA29-03E5-54F34F740785}"/>
              </a:ext>
            </a:extLst>
          </p:cNvPr>
          <p:cNvCxnSpPr>
            <a:cxnSpLocks/>
            <a:stCxn id="2124" idx="3"/>
            <a:endCxn id="2123" idx="1"/>
          </p:cNvCxnSpPr>
          <p:nvPr/>
        </p:nvCxnSpPr>
        <p:spPr>
          <a:xfrm flipV="1">
            <a:off x="3782325" y="1499454"/>
            <a:ext cx="530054" cy="151873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40" name="Google Shape;2140;p54">
            <a:extLst>
              <a:ext uri="{FF2B5EF4-FFF2-40B4-BE49-F238E27FC236}">
                <a16:creationId xmlns:a16="http://schemas.microsoft.com/office/drawing/2014/main" id="{569CCDDD-DBA1-F5B0-AEC8-8665AB7ECAD3}"/>
              </a:ext>
            </a:extLst>
          </p:cNvPr>
          <p:cNvCxnSpPr>
            <a:stCxn id="2128" idx="3"/>
            <a:endCxn id="2127" idx="1"/>
          </p:cNvCxnSpPr>
          <p:nvPr/>
        </p:nvCxnSpPr>
        <p:spPr>
          <a:xfrm flipV="1">
            <a:off x="1505375" y="2546589"/>
            <a:ext cx="538787" cy="3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1" name="Google Shape;2141;p54">
            <a:extLst>
              <a:ext uri="{FF2B5EF4-FFF2-40B4-BE49-F238E27FC236}">
                <a16:creationId xmlns:a16="http://schemas.microsoft.com/office/drawing/2014/main" id="{498EEC21-E496-B7E0-E346-D08A272CE315}"/>
              </a:ext>
            </a:extLst>
          </p:cNvPr>
          <p:cNvCxnSpPr>
            <a:stCxn id="2131" idx="3"/>
            <a:endCxn id="2130" idx="1"/>
          </p:cNvCxnSpPr>
          <p:nvPr/>
        </p:nvCxnSpPr>
        <p:spPr>
          <a:xfrm flipV="1">
            <a:off x="1505375" y="3435639"/>
            <a:ext cx="538787" cy="3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2" name="Google Shape;2142;p54">
            <a:extLst>
              <a:ext uri="{FF2B5EF4-FFF2-40B4-BE49-F238E27FC236}">
                <a16:creationId xmlns:a16="http://schemas.microsoft.com/office/drawing/2014/main" id="{0CE37B9B-1D92-A7BD-F12A-13A03EB517B6}"/>
              </a:ext>
            </a:extLst>
          </p:cNvPr>
          <p:cNvCxnSpPr>
            <a:stCxn id="2134" idx="3"/>
            <a:endCxn id="2133" idx="1"/>
          </p:cNvCxnSpPr>
          <p:nvPr/>
        </p:nvCxnSpPr>
        <p:spPr>
          <a:xfrm flipV="1">
            <a:off x="1505375" y="4326339"/>
            <a:ext cx="538787" cy="386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2136;p54">
            <a:extLst>
              <a:ext uri="{FF2B5EF4-FFF2-40B4-BE49-F238E27FC236}">
                <a16:creationId xmlns:a16="http://schemas.microsoft.com/office/drawing/2014/main" id="{D248AC56-2053-C8CE-E07D-6BB0212C2B78}"/>
              </a:ext>
            </a:extLst>
          </p:cNvPr>
          <p:cNvCxnSpPr>
            <a:cxnSpLocks/>
          </p:cNvCxnSpPr>
          <p:nvPr/>
        </p:nvCxnSpPr>
        <p:spPr>
          <a:xfrm>
            <a:off x="3790608" y="3026476"/>
            <a:ext cx="530053" cy="8418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" name="Google Shape;2123;p54">
            <a:extLst>
              <a:ext uri="{FF2B5EF4-FFF2-40B4-BE49-F238E27FC236}">
                <a16:creationId xmlns:a16="http://schemas.microsoft.com/office/drawing/2014/main" id="{B5F2EA05-8F3F-CFBD-846E-6A4151776DDA}"/>
              </a:ext>
            </a:extLst>
          </p:cNvPr>
          <p:cNvSpPr txBox="1"/>
          <p:nvPr/>
        </p:nvSpPr>
        <p:spPr>
          <a:xfrm>
            <a:off x="4320660" y="3640580"/>
            <a:ext cx="2619001" cy="455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Rezultat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: </a:t>
            </a:r>
            <a:r>
              <a:rPr lang="en-US" b="1" dirty="0">
                <a:solidFill>
                  <a:schemeClr val="dk1"/>
                </a:solidFill>
                <a:latin typeface="Poppins"/>
                <a:sym typeface="Poppins"/>
              </a:rPr>
              <a:t>100%</a:t>
            </a:r>
            <a:r>
              <a:rPr lang="en-US" dirty="0">
                <a:solidFill>
                  <a:schemeClr val="dk1"/>
                </a:solidFill>
                <a:latin typeface="Poppins"/>
                <a:sym typeface="Poppi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Poppins"/>
                <a:sym typeface="Poppins"/>
              </a:rPr>
              <a:t>acoperire</a:t>
            </a:r>
            <a:endParaRPr lang="ro-RO" dirty="0" err="1">
              <a:solidFill>
                <a:schemeClr val="dk1"/>
              </a:solidFill>
            </a:endParaRPr>
          </a:p>
          <a:p>
            <a:pPr>
              <a:lnSpc>
                <a:spcPct val="114999"/>
              </a:lnSpc>
            </a:pPr>
            <a:endParaRPr lang="en" dirty="0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733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>
          <a:extLst>
            <a:ext uri="{FF2B5EF4-FFF2-40B4-BE49-F238E27FC236}">
              <a16:creationId xmlns:a16="http://schemas.microsoft.com/office/drawing/2014/main" id="{CB3F0B65-6257-9ECA-6A5C-A3974C20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55">
            <a:extLst>
              <a:ext uri="{FF2B5EF4-FFF2-40B4-BE49-F238E27FC236}">
                <a16:creationId xmlns:a16="http://schemas.microsoft.com/office/drawing/2014/main" id="{0939A8EF-E822-D8A1-06BD-FE2B1EF2E659}"/>
              </a:ext>
            </a:extLst>
          </p:cNvPr>
          <p:cNvSpPr txBox="1"/>
          <p:nvPr/>
        </p:nvSpPr>
        <p:spPr>
          <a:xfrm>
            <a:off x="580987" y="1167787"/>
            <a:ext cx="2485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Folosirea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 </a:t>
            </a:r>
            <a:r>
              <a:rPr lang="en" b="1" err="1">
                <a:solidFill>
                  <a:srgbClr val="404040"/>
                </a:solidFill>
                <a:latin typeface="Poppins"/>
                <a:sym typeface="Poppins"/>
              </a:rPr>
              <a:t>PyCFG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 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pentru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a genera 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graful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de control</a:t>
            </a:r>
            <a:r>
              <a:rPr lang="en" sz="1200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endParaRPr lang="en" sz="1200" dirty="0">
              <a:solidFill>
                <a:srgbClr val="404040"/>
              </a:solidFill>
              <a:latin typeface="Poppins"/>
            </a:endParaRPr>
          </a:p>
        </p:txBody>
      </p:sp>
      <p:sp>
        <p:nvSpPr>
          <p:cNvPr id="2148" name="Google Shape;2148;p55">
            <a:extLst>
              <a:ext uri="{FF2B5EF4-FFF2-40B4-BE49-F238E27FC236}">
                <a16:creationId xmlns:a16="http://schemas.microsoft.com/office/drawing/2014/main" id="{7070823E-5DD9-EEFF-24C3-5CA6ACB6B39B}"/>
              </a:ext>
            </a:extLst>
          </p:cNvPr>
          <p:cNvSpPr txBox="1"/>
          <p:nvPr/>
        </p:nvSpPr>
        <p:spPr>
          <a:xfrm>
            <a:off x="34761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Identificarea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tuturor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căilor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unice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r>
              <a:rPr lang="en" err="1">
                <a:solidFill>
                  <a:srgbClr val="404040"/>
                </a:solidFill>
                <a:latin typeface="Poppins"/>
                <a:sym typeface="Poppins"/>
              </a:rPr>
              <a:t>prin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cod</a:t>
            </a:r>
            <a:endParaRPr lang="ro-RO" dirty="0">
              <a:latin typeface="Poppins"/>
            </a:endParaRPr>
          </a:p>
        </p:txBody>
      </p:sp>
      <p:sp>
        <p:nvSpPr>
          <p:cNvPr id="2149" name="Google Shape;2149;p55">
            <a:extLst>
              <a:ext uri="{FF2B5EF4-FFF2-40B4-BE49-F238E27FC236}">
                <a16:creationId xmlns:a16="http://schemas.microsoft.com/office/drawing/2014/main" id="{8A34B205-5EF6-41A8-FAFB-4A574D8A4CC5}"/>
              </a:ext>
            </a:extLst>
          </p:cNvPr>
          <p:cNvSpPr txBox="1"/>
          <p:nvPr/>
        </p:nvSpPr>
        <p:spPr>
          <a:xfrm>
            <a:off x="6232200" y="1167787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114999"/>
              </a:lnSpc>
            </a:pP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17 </a:t>
            </a:r>
            <a:r>
              <a:rPr lang="en" dirty="0" err="1">
                <a:solidFill>
                  <a:srgbClr val="404040"/>
                </a:solidFill>
                <a:latin typeface="Poppins"/>
                <a:sym typeface="Poppins"/>
              </a:rPr>
              <a:t>căi</a:t>
            </a:r>
            <a:r>
              <a:rPr lang="en" dirty="0">
                <a:solidFill>
                  <a:srgbClr val="404040"/>
                </a:solidFill>
                <a:latin typeface="Poppins"/>
                <a:sym typeface="Poppins"/>
              </a:rPr>
              <a:t> </a:t>
            </a:r>
            <a:r>
              <a:rPr lang="en" dirty="0" err="1">
                <a:solidFill>
                  <a:srgbClr val="404040"/>
                </a:solidFill>
                <a:latin typeface="Poppins"/>
                <a:sym typeface="Poppins"/>
              </a:rPr>
              <a:t>unice</a:t>
            </a:r>
            <a:endParaRPr lang="ro-RO" dirty="0" err="1">
              <a:latin typeface="Poppins"/>
            </a:endParaRPr>
          </a:p>
        </p:txBody>
      </p:sp>
      <p:sp>
        <p:nvSpPr>
          <p:cNvPr id="2150" name="Google Shape;2150;p55">
            <a:extLst>
              <a:ext uri="{FF2B5EF4-FFF2-40B4-BE49-F238E27FC236}">
                <a16:creationId xmlns:a16="http://schemas.microsoft.com/office/drawing/2014/main" id="{97F3EF71-FD31-350A-7116-9EEA6FF70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Testarea</a:t>
            </a:r>
            <a:r>
              <a:rPr lang="en" dirty="0"/>
              <a:t> </a:t>
            </a:r>
            <a:r>
              <a:rPr lang="en" dirty="0" err="1"/>
              <a:t>ciclurilor</a:t>
            </a:r>
            <a:r>
              <a:rPr lang="en" dirty="0"/>
              <a:t> </a:t>
            </a:r>
            <a:r>
              <a:rPr lang="en" dirty="0" err="1"/>
              <a:t>independente</a:t>
            </a:r>
            <a:r>
              <a:rPr lang="en" dirty="0"/>
              <a:t> </a:t>
            </a:r>
          </a:p>
        </p:txBody>
      </p:sp>
      <p:sp>
        <p:nvSpPr>
          <p:cNvPr id="2151" name="Google Shape;2151;p55">
            <a:extLst>
              <a:ext uri="{FF2B5EF4-FFF2-40B4-BE49-F238E27FC236}">
                <a16:creationId xmlns:a16="http://schemas.microsoft.com/office/drawing/2014/main" id="{CE245410-1ECB-4D6C-0FBA-0C09BEDFF782}"/>
              </a:ext>
            </a:extLst>
          </p:cNvPr>
          <p:cNvSpPr txBox="1"/>
          <p:nvPr/>
        </p:nvSpPr>
        <p:spPr>
          <a:xfrm>
            <a:off x="13176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CFG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2" name="Google Shape;2152;p55">
            <a:extLst>
              <a:ext uri="{FF2B5EF4-FFF2-40B4-BE49-F238E27FC236}">
                <a16:creationId xmlns:a16="http://schemas.microsoft.com/office/drawing/2014/main" id="{B8B3DB3F-AE7C-F8B7-6E51-6AD4D61526E8}"/>
              </a:ext>
            </a:extLst>
          </p:cNvPr>
          <p:cNvSpPr txBox="1"/>
          <p:nvPr/>
        </p:nvSpPr>
        <p:spPr>
          <a:xfrm>
            <a:off x="3479031" y="1656565"/>
            <a:ext cx="2178214" cy="496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identificare</a:t>
            </a:r>
            <a:endParaRPr sz="2000" b="1" dirty="0" err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3" name="Google Shape;2153;p55">
            <a:extLst>
              <a:ext uri="{FF2B5EF4-FFF2-40B4-BE49-F238E27FC236}">
                <a16:creationId xmlns:a16="http://schemas.microsoft.com/office/drawing/2014/main" id="{AEADCED4-D1C0-27EC-709D-4061A58F425D}"/>
              </a:ext>
            </a:extLst>
          </p:cNvPr>
          <p:cNvSpPr txBox="1"/>
          <p:nvPr/>
        </p:nvSpPr>
        <p:spPr>
          <a:xfrm>
            <a:off x="6667618" y="1664289"/>
            <a:ext cx="1328687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drumuri</a:t>
            </a:r>
            <a:endParaRPr sz="2000" b="1" dirty="0" err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154" name="Google Shape;2154;p55">
            <a:extLst>
              <a:ext uri="{FF2B5EF4-FFF2-40B4-BE49-F238E27FC236}">
                <a16:creationId xmlns:a16="http://schemas.microsoft.com/office/drawing/2014/main" id="{784BE473-2A5A-87AF-DB37-B0220A5B89B0}"/>
              </a:ext>
            </a:extLst>
          </p:cNvPr>
          <p:cNvSpPr txBox="1"/>
          <p:nvPr/>
        </p:nvSpPr>
        <p:spPr>
          <a:xfrm>
            <a:off x="573264" y="4041650"/>
            <a:ext cx="24852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Crearea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testelor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pentru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validarea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fiecarei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cai</a:t>
            </a:r>
            <a:endParaRPr lang="en" b="1" dirty="0" err="1">
              <a:solidFill>
                <a:schemeClr val="dk1"/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155" name="Google Shape;2155;p55">
            <a:extLst>
              <a:ext uri="{FF2B5EF4-FFF2-40B4-BE49-F238E27FC236}">
                <a16:creationId xmlns:a16="http://schemas.microsoft.com/office/drawing/2014/main" id="{FB3F6E55-E9DC-8F5B-E99E-964835BBD540}"/>
              </a:ext>
            </a:extLst>
          </p:cNvPr>
          <p:cNvSpPr txBox="1"/>
          <p:nvPr/>
        </p:nvSpPr>
        <p:spPr>
          <a:xfrm>
            <a:off x="1316100" y="3613850"/>
            <a:ext cx="999600" cy="53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teste</a:t>
            </a:r>
            <a:endParaRPr lang="en"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cxnSp>
        <p:nvCxnSpPr>
          <p:cNvPr id="2160" name="Google Shape;2160;p55">
            <a:extLst>
              <a:ext uri="{FF2B5EF4-FFF2-40B4-BE49-F238E27FC236}">
                <a16:creationId xmlns:a16="http://schemas.microsoft.com/office/drawing/2014/main" id="{4E023C81-8818-65F0-C72C-9648EF1CE2F6}"/>
              </a:ext>
            </a:extLst>
          </p:cNvPr>
          <p:cNvCxnSpPr>
            <a:stCxn id="2161" idx="4"/>
            <a:endCxn id="2155" idx="0"/>
          </p:cNvCxnSpPr>
          <p:nvPr/>
        </p:nvCxnSpPr>
        <p:spPr>
          <a:xfrm rot="5400000">
            <a:off x="1625132" y="3423065"/>
            <a:ext cx="381553" cy="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65" name="Google Shape;2165;p55">
            <a:extLst>
              <a:ext uri="{FF2B5EF4-FFF2-40B4-BE49-F238E27FC236}">
                <a16:creationId xmlns:a16="http://schemas.microsoft.com/office/drawing/2014/main" id="{CFF9C595-B636-EF1B-3812-835870E7AED0}"/>
              </a:ext>
            </a:extLst>
          </p:cNvPr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2166" name="Google Shape;2166;p55">
              <a:extLst>
                <a:ext uri="{FF2B5EF4-FFF2-40B4-BE49-F238E27FC236}">
                  <a16:creationId xmlns:a16="http://schemas.microsoft.com/office/drawing/2014/main" id="{3FE2DD97-F6A4-2F6E-184C-BAD029630ACF}"/>
                </a:ext>
              </a:extLst>
            </p:cNvPr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55">
              <a:extLst>
                <a:ext uri="{FF2B5EF4-FFF2-40B4-BE49-F238E27FC236}">
                  <a16:creationId xmlns:a16="http://schemas.microsoft.com/office/drawing/2014/main" id="{A8EDB2EE-75F8-3F0B-EBC6-3E120C055DCE}"/>
                </a:ext>
              </a:extLst>
            </p:cNvPr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8" name="Google Shape;2168;p55">
            <a:extLst>
              <a:ext uri="{FF2B5EF4-FFF2-40B4-BE49-F238E27FC236}">
                <a16:creationId xmlns:a16="http://schemas.microsoft.com/office/drawing/2014/main" id="{B76AC84C-9D89-B7C4-15C1-FEB57ECA1E62}"/>
              </a:ext>
            </a:extLst>
          </p:cNvPr>
          <p:cNvCxnSpPr>
            <a:stCxn id="2151" idx="2"/>
            <a:endCxn id="2166" idx="0"/>
          </p:cNvCxnSpPr>
          <p:nvPr/>
        </p:nvCxnSpPr>
        <p:spPr>
          <a:xfrm rot="-5400000" flipH="1">
            <a:off x="1610100" y="2374088"/>
            <a:ext cx="4122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69" name="Google Shape;2169;p55">
            <a:extLst>
              <a:ext uri="{FF2B5EF4-FFF2-40B4-BE49-F238E27FC236}">
                <a16:creationId xmlns:a16="http://schemas.microsoft.com/office/drawing/2014/main" id="{A23C631C-28C6-1E30-6B0A-EBE68C8BB15F}"/>
              </a:ext>
            </a:extLst>
          </p:cNvPr>
          <p:cNvCxnSpPr>
            <a:stCxn id="2152" idx="2"/>
            <a:endCxn id="2170" idx="0"/>
          </p:cNvCxnSpPr>
          <p:nvPr/>
        </p:nvCxnSpPr>
        <p:spPr>
          <a:xfrm rot="16200000" flipH="1">
            <a:off x="4354511" y="2366470"/>
            <a:ext cx="431116" cy="38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1" name="Google Shape;2171;p55">
            <a:extLst>
              <a:ext uri="{FF2B5EF4-FFF2-40B4-BE49-F238E27FC236}">
                <a16:creationId xmlns:a16="http://schemas.microsoft.com/office/drawing/2014/main" id="{B321D4E9-A533-039B-9FF5-C8DB00637C27}"/>
              </a:ext>
            </a:extLst>
          </p:cNvPr>
          <p:cNvCxnSpPr>
            <a:stCxn id="2153" idx="2"/>
            <a:endCxn id="2172" idx="0"/>
          </p:cNvCxnSpPr>
          <p:nvPr/>
        </p:nvCxnSpPr>
        <p:spPr>
          <a:xfrm rot="5400000">
            <a:off x="7122223" y="2374182"/>
            <a:ext cx="415633" cy="384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3" name="Google Shape;2173;p55">
            <a:extLst>
              <a:ext uri="{FF2B5EF4-FFF2-40B4-BE49-F238E27FC236}">
                <a16:creationId xmlns:a16="http://schemas.microsoft.com/office/drawing/2014/main" id="{A5545F97-8D3B-7FD5-C581-79E76DE7A95B}"/>
              </a:ext>
            </a:extLst>
          </p:cNvPr>
          <p:cNvCxnSpPr>
            <a:cxnSpLocks/>
            <a:endCxn id="2174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76" name="Google Shape;2176;p55">
            <a:extLst>
              <a:ext uri="{FF2B5EF4-FFF2-40B4-BE49-F238E27FC236}">
                <a16:creationId xmlns:a16="http://schemas.microsoft.com/office/drawing/2014/main" id="{E4BD4620-4838-5DDC-5F44-565A5BDB38E2}"/>
              </a:ext>
            </a:extLst>
          </p:cNvPr>
          <p:cNvCxnSpPr>
            <a:stCxn id="2166" idx="6"/>
            <a:endCxn id="2170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7" name="Google Shape;2177;p55">
            <a:extLst>
              <a:ext uri="{FF2B5EF4-FFF2-40B4-BE49-F238E27FC236}">
                <a16:creationId xmlns:a16="http://schemas.microsoft.com/office/drawing/2014/main" id="{77E2CA59-7613-F1FD-748A-8B2134877F80}"/>
              </a:ext>
            </a:extLst>
          </p:cNvPr>
          <p:cNvCxnSpPr>
            <a:stCxn id="2170" idx="6"/>
            <a:endCxn id="2172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8" name="Google Shape;2178;p55">
            <a:extLst>
              <a:ext uri="{FF2B5EF4-FFF2-40B4-BE49-F238E27FC236}">
                <a16:creationId xmlns:a16="http://schemas.microsoft.com/office/drawing/2014/main" id="{A0E9D7B4-2239-FBC0-E591-5C130B061361}"/>
              </a:ext>
            </a:extLst>
          </p:cNvPr>
          <p:cNvCxnSpPr>
            <a:cxnSpLocks/>
            <a:stCxn id="2172" idx="6"/>
            <a:endCxn id="2161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name="adj1" fmla="val -4184"/>
              <a:gd name="adj2" fmla="val 50008"/>
              <a:gd name="adj3" fmla="val 10418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0" name="Google Shape;2180;p55">
            <a:extLst>
              <a:ext uri="{FF2B5EF4-FFF2-40B4-BE49-F238E27FC236}">
                <a16:creationId xmlns:a16="http://schemas.microsoft.com/office/drawing/2014/main" id="{D801DA09-565B-5BC1-3F17-DC64B209D882}"/>
              </a:ext>
            </a:extLst>
          </p:cNvPr>
          <p:cNvCxnSpPr>
            <a:stCxn id="2174" idx="2"/>
            <a:endCxn id="2161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81" name="Google Shape;2181;p55">
            <a:extLst>
              <a:ext uri="{FF2B5EF4-FFF2-40B4-BE49-F238E27FC236}">
                <a16:creationId xmlns:a16="http://schemas.microsoft.com/office/drawing/2014/main" id="{91DFC2BD-139E-380D-90F3-06DF5DAE2336}"/>
              </a:ext>
            </a:extLst>
          </p:cNvPr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2161" name="Google Shape;2161;p55">
              <a:extLst>
                <a:ext uri="{FF2B5EF4-FFF2-40B4-BE49-F238E27FC236}">
                  <a16:creationId xmlns:a16="http://schemas.microsoft.com/office/drawing/2014/main" id="{577A6BAB-2995-4922-3C50-90150478278A}"/>
                </a:ext>
              </a:extLst>
            </p:cNvPr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5">
              <a:extLst>
                <a:ext uri="{FF2B5EF4-FFF2-40B4-BE49-F238E27FC236}">
                  <a16:creationId xmlns:a16="http://schemas.microsoft.com/office/drawing/2014/main" id="{ECE5EFF0-4F3F-F2AD-2AF2-F4B5CC278845}"/>
                </a:ext>
              </a:extLst>
            </p:cNvPr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55">
            <a:extLst>
              <a:ext uri="{FF2B5EF4-FFF2-40B4-BE49-F238E27FC236}">
                <a16:creationId xmlns:a16="http://schemas.microsoft.com/office/drawing/2014/main" id="{AFF3A9E9-5703-D0D2-216F-BF62A2B53026}"/>
              </a:ext>
            </a:extLst>
          </p:cNvPr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2170" name="Google Shape;2170;p55">
              <a:extLst>
                <a:ext uri="{FF2B5EF4-FFF2-40B4-BE49-F238E27FC236}">
                  <a16:creationId xmlns:a16="http://schemas.microsoft.com/office/drawing/2014/main" id="{F9BD35CA-813B-4183-0913-E585FDD96061}"/>
                </a:ext>
              </a:extLst>
            </p:cNvPr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5">
              <a:extLst>
                <a:ext uri="{FF2B5EF4-FFF2-40B4-BE49-F238E27FC236}">
                  <a16:creationId xmlns:a16="http://schemas.microsoft.com/office/drawing/2014/main" id="{39D5D00E-6A23-0C2B-E089-411202F04883}"/>
                </a:ext>
              </a:extLst>
            </p:cNvPr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5" name="Google Shape;2185;p55">
            <a:extLst>
              <a:ext uri="{FF2B5EF4-FFF2-40B4-BE49-F238E27FC236}">
                <a16:creationId xmlns:a16="http://schemas.microsoft.com/office/drawing/2014/main" id="{643A97F3-CC2A-542A-3933-1DA6F93E4EE8}"/>
              </a:ext>
            </a:extLst>
          </p:cNvPr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2174" name="Google Shape;2174;p55">
              <a:extLst>
                <a:ext uri="{FF2B5EF4-FFF2-40B4-BE49-F238E27FC236}">
                  <a16:creationId xmlns:a16="http://schemas.microsoft.com/office/drawing/2014/main" id="{FE9EA487-ED47-2A84-A96C-2082218C0C7E}"/>
                </a:ext>
              </a:extLst>
            </p:cNvPr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5">
              <a:extLst>
                <a:ext uri="{FF2B5EF4-FFF2-40B4-BE49-F238E27FC236}">
                  <a16:creationId xmlns:a16="http://schemas.microsoft.com/office/drawing/2014/main" id="{5D82F1DB-1986-8DDC-8A2E-E55C6872DB9B}"/>
                </a:ext>
              </a:extLst>
            </p:cNvPr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7" name="Google Shape;2187;p55">
            <a:extLst>
              <a:ext uri="{FF2B5EF4-FFF2-40B4-BE49-F238E27FC236}">
                <a16:creationId xmlns:a16="http://schemas.microsoft.com/office/drawing/2014/main" id="{A63B9DB9-A728-C8FA-744B-E5E2A92990A1}"/>
              </a:ext>
            </a:extLst>
          </p:cNvPr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2172" name="Google Shape;2172;p55">
              <a:extLst>
                <a:ext uri="{FF2B5EF4-FFF2-40B4-BE49-F238E27FC236}">
                  <a16:creationId xmlns:a16="http://schemas.microsoft.com/office/drawing/2014/main" id="{45265834-F0EE-1B11-AA4F-6180DA8C87B7}"/>
                </a:ext>
              </a:extLst>
            </p:cNvPr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55">
              <a:extLst>
                <a:ext uri="{FF2B5EF4-FFF2-40B4-BE49-F238E27FC236}">
                  <a16:creationId xmlns:a16="http://schemas.microsoft.com/office/drawing/2014/main" id="{38424DAB-8DA4-E018-006B-70145C218CE2}"/>
                </a:ext>
              </a:extLst>
            </p:cNvPr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ine 1" descr="O imagine care conține text, Fon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D51C1A0B-6267-B170-9382-B9C43076A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37" y="3612292"/>
            <a:ext cx="5606107" cy="108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6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>
          <a:extLst>
            <a:ext uri="{FF2B5EF4-FFF2-40B4-BE49-F238E27FC236}">
              <a16:creationId xmlns:a16="http://schemas.microsoft.com/office/drawing/2014/main" id="{AC2C60AA-F40A-D51C-449E-2876DE26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57">
            <a:extLst>
              <a:ext uri="{FF2B5EF4-FFF2-40B4-BE49-F238E27FC236}">
                <a16:creationId xmlns:a16="http://schemas.microsoft.com/office/drawing/2014/main" id="{580FFC44-894B-5A6D-11DA-3F8DEE0A8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Mutanți</a:t>
            </a:r>
          </a:p>
        </p:txBody>
      </p:sp>
      <p:sp>
        <p:nvSpPr>
          <p:cNvPr id="2200" name="Google Shape;2200;p57">
            <a:extLst>
              <a:ext uri="{FF2B5EF4-FFF2-40B4-BE49-F238E27FC236}">
                <a16:creationId xmlns:a16="http://schemas.microsoft.com/office/drawing/2014/main" id="{71DE2060-B927-A014-E1C6-8FA43BF9239D}"/>
              </a:ext>
            </a:extLst>
          </p:cNvPr>
          <p:cNvSpPr txBox="1"/>
          <p:nvPr/>
        </p:nvSpPr>
        <p:spPr>
          <a:xfrm>
            <a:off x="5830935" y="287494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69/93 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3" name="Google Shape;2203;p57">
            <a:extLst>
              <a:ext uri="{FF2B5EF4-FFF2-40B4-BE49-F238E27FC236}">
                <a16:creationId xmlns:a16="http://schemas.microsoft.com/office/drawing/2014/main" id="{4A61F08E-44A4-CE95-050C-FDBC32F10DA2}"/>
              </a:ext>
            </a:extLst>
          </p:cNvPr>
          <p:cNvSpPr txBox="1"/>
          <p:nvPr/>
        </p:nvSpPr>
        <p:spPr>
          <a:xfrm>
            <a:off x="3081075" y="287495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93/93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4" name="Google Shape;2204;p57">
            <a:extLst>
              <a:ext uri="{FF2B5EF4-FFF2-40B4-BE49-F238E27FC236}">
                <a16:creationId xmlns:a16="http://schemas.microsoft.com/office/drawing/2014/main" id="{301DD559-5A79-C5A1-581D-AB0934B12C5B}"/>
              </a:ext>
            </a:extLst>
          </p:cNvPr>
          <p:cNvSpPr txBox="1"/>
          <p:nvPr/>
        </p:nvSpPr>
        <p:spPr>
          <a:xfrm>
            <a:off x="1081300" y="1760984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Problema</a:t>
            </a:r>
            <a:endParaRPr sz="2000" b="1" dirty="0" err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5" name="Google Shape;2205;p57">
            <a:extLst>
              <a:ext uri="{FF2B5EF4-FFF2-40B4-BE49-F238E27FC236}">
                <a16:creationId xmlns:a16="http://schemas.microsoft.com/office/drawing/2014/main" id="{25C4C4BF-FD57-B51A-EC2F-7D5D80AF95C8}"/>
              </a:ext>
            </a:extLst>
          </p:cNvPr>
          <p:cNvSpPr txBox="1"/>
          <p:nvPr/>
        </p:nvSpPr>
        <p:spPr>
          <a:xfrm>
            <a:off x="1081300" y="2874323"/>
            <a:ext cx="14538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Rezultat</a:t>
            </a:r>
            <a:endParaRPr sz="2000" b="1" dirty="0" err="1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2206" name="Google Shape;2206;p57">
            <a:extLst>
              <a:ext uri="{FF2B5EF4-FFF2-40B4-BE49-F238E27FC236}">
                <a16:creationId xmlns:a16="http://schemas.microsoft.com/office/drawing/2014/main" id="{FE1D80BA-1B0A-5133-E7BA-0D429BB924CA}"/>
              </a:ext>
            </a:extLst>
          </p:cNvPr>
          <p:cNvCxnSpPr/>
          <p:nvPr/>
        </p:nvCxnSpPr>
        <p:spPr>
          <a:xfrm>
            <a:off x="1113208" y="2565442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>
            <a:extLst>
              <a:ext uri="{FF2B5EF4-FFF2-40B4-BE49-F238E27FC236}">
                <a16:creationId xmlns:a16="http://schemas.microsoft.com/office/drawing/2014/main" id="{826C4005-E4BC-A28D-9CA1-C35799D2ED25}"/>
              </a:ext>
            </a:extLst>
          </p:cNvPr>
          <p:cNvSpPr txBox="1"/>
          <p:nvPr/>
        </p:nvSpPr>
        <p:spPr>
          <a:xfrm>
            <a:off x="5838657" y="1499148"/>
            <a:ext cx="2775601" cy="686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teste </a:t>
            </a:r>
            <a:r>
              <a:rPr lang="en" sz="1600" b="1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slabe</a:t>
            </a:r>
            <a:r>
              <a:rPr lang="en" sz="16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- </a:t>
            </a:r>
            <a:r>
              <a:rPr lang="en" sz="1600" b="1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caracter</a:t>
            </a: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invalid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08" name="Google Shape;2208;p57">
            <a:extLst>
              <a:ext uri="{FF2B5EF4-FFF2-40B4-BE49-F238E27FC236}">
                <a16:creationId xmlns:a16="http://schemas.microsoft.com/office/drawing/2014/main" id="{A56E8015-7325-AB06-3AEF-B7037B524911}"/>
              </a:ext>
            </a:extLst>
          </p:cNvPr>
          <p:cNvSpPr txBox="1"/>
          <p:nvPr/>
        </p:nvSpPr>
        <p:spPr>
          <a:xfrm>
            <a:off x="717844" y="1221012"/>
            <a:ext cx="2196378" cy="54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</a:pPr>
            <a:r>
              <a:rPr lang="en" b="1" i="1" u="sng" err="1">
                <a:solidFill>
                  <a:schemeClr val="accent1">
                    <a:lumMod val="76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mutmut</a:t>
            </a:r>
            <a:endParaRPr lang="en" b="1" i="1" u="sng" err="1">
              <a:solidFill>
                <a:schemeClr val="accent1">
                  <a:lumMod val="76000"/>
                </a:schemeClr>
              </a:solidFill>
              <a:latin typeface="Poppins"/>
              <a:ea typeface="Poppins"/>
              <a:cs typeface="Poppins"/>
            </a:endParaRPr>
          </a:p>
        </p:txBody>
      </p:sp>
      <p:sp>
        <p:nvSpPr>
          <p:cNvPr id="2210" name="Google Shape;2210;p57">
            <a:extLst>
              <a:ext uri="{FF2B5EF4-FFF2-40B4-BE49-F238E27FC236}">
                <a16:creationId xmlns:a16="http://schemas.microsoft.com/office/drawing/2014/main" id="{1DF5D345-9772-FF67-B0BD-13D7B6D319F0}"/>
              </a:ext>
            </a:extLst>
          </p:cNvPr>
          <p:cNvSpPr txBox="1"/>
          <p:nvPr/>
        </p:nvSpPr>
        <p:spPr>
          <a:xfrm>
            <a:off x="3088797" y="1499162"/>
            <a:ext cx="2196378" cy="68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teste </a:t>
            </a:r>
            <a:r>
              <a:rPr lang="en" sz="1600" b="1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bune</a:t>
            </a: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-</a:t>
            </a:r>
            <a:r>
              <a:rPr lang="en" sz="1600" b="1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toate</a:t>
            </a:r>
            <a:r>
              <a:rPr lang="en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" sz="1600" b="1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testele</a:t>
            </a:r>
            <a:endParaRPr lang="ro-RO" sz="1800" b="1" dirty="0" err="1">
              <a:solidFill>
                <a:schemeClr val="dk1"/>
              </a:solidFill>
              <a:latin typeface="IBM Plex Mono"/>
              <a:ea typeface="IBM Plex Mono"/>
              <a:cs typeface="IBM Plex Mono"/>
            </a:endParaRPr>
          </a:p>
        </p:txBody>
      </p:sp>
      <p:cxnSp>
        <p:nvCxnSpPr>
          <p:cNvPr id="2211" name="Google Shape;2211;p57">
            <a:extLst>
              <a:ext uri="{FF2B5EF4-FFF2-40B4-BE49-F238E27FC236}">
                <a16:creationId xmlns:a16="http://schemas.microsoft.com/office/drawing/2014/main" id="{3D41BBF9-B453-411D-903C-AB54B3BDFDB9}"/>
              </a:ext>
            </a:extLst>
          </p:cNvPr>
          <p:cNvCxnSpPr>
            <a:stCxn id="2210" idx="1"/>
            <a:endCxn id="2203" idx="1"/>
          </p:cNvCxnSpPr>
          <p:nvPr/>
        </p:nvCxnSpPr>
        <p:spPr>
          <a:xfrm rot="10800000" flipV="1">
            <a:off x="3081075" y="1842256"/>
            <a:ext cx="7722" cy="1259951"/>
          </a:xfrm>
          <a:prstGeom prst="bentConnector3">
            <a:avLst>
              <a:gd name="adj1" fmla="val 306037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>
            <a:extLst>
              <a:ext uri="{FF2B5EF4-FFF2-40B4-BE49-F238E27FC236}">
                <a16:creationId xmlns:a16="http://schemas.microsoft.com/office/drawing/2014/main" id="{2966FF76-019D-5424-AA07-2DE0308C43CF}"/>
              </a:ext>
            </a:extLst>
          </p:cNvPr>
          <p:cNvCxnSpPr>
            <a:stCxn id="2207" idx="1"/>
            <a:endCxn id="2200" idx="1"/>
          </p:cNvCxnSpPr>
          <p:nvPr/>
        </p:nvCxnSpPr>
        <p:spPr>
          <a:xfrm rot="10800000" flipV="1">
            <a:off x="5830935" y="1842242"/>
            <a:ext cx="7722" cy="1259951"/>
          </a:xfrm>
          <a:prstGeom prst="bentConnector3">
            <a:avLst>
              <a:gd name="adj1" fmla="val 306037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" name="Imagine 1" descr="O imagine care conține text, Font, captură de ecran, Grafică&#10;&#10;Conținutul generat de inteligența artificială poate fi incorect.">
            <a:extLst>
              <a:ext uri="{FF2B5EF4-FFF2-40B4-BE49-F238E27FC236}">
                <a16:creationId xmlns:a16="http://schemas.microsoft.com/office/drawing/2014/main" id="{5177A836-F0BD-F3A5-47FB-3C02B595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5" y="3825575"/>
            <a:ext cx="3875129" cy="542924"/>
          </a:xfrm>
          <a:prstGeom prst="rect">
            <a:avLst/>
          </a:prstGeom>
        </p:spPr>
      </p:pic>
      <p:pic>
        <p:nvPicPr>
          <p:cNvPr id="3" name="Imagine 2" descr="O imagine care conține text, Font, captură de ecran, Grafică&#10;&#10;Conținutul generat de inteligența artificială poate fi incorect.">
            <a:extLst>
              <a:ext uri="{FF2B5EF4-FFF2-40B4-BE49-F238E27FC236}">
                <a16:creationId xmlns:a16="http://schemas.microsoft.com/office/drawing/2014/main" id="{B95E8D12-1A0A-1718-D405-FEBF9AA59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499" y="3823129"/>
            <a:ext cx="3890577" cy="5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7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5D8E118E-F253-6F47-0E82-C99A8238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A264371-4768-CB92-A243-7F691E37F7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dirty="0" err="1"/>
              <a:t>Raport</a:t>
            </a:r>
            <a:r>
              <a:rPr lang="en" dirty="0"/>
              <a:t> AI</a:t>
            </a: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F3AB6D54-E4F9-CEB9-FEA5-0B2CDA24460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11878" y="1392803"/>
            <a:ext cx="3960040" cy="2378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dirty="0"/>
              <a:t>tool:  OpenAI,  </a:t>
            </a:r>
            <a:r>
              <a:rPr lang="en" i="1" dirty="0"/>
              <a:t>ChatGPT;</a:t>
            </a:r>
            <a:endParaRPr lang="ro-RO" i="1" dirty="0"/>
          </a:p>
          <a:p>
            <a:pPr marL="0" indent="0">
              <a:lnSpc>
                <a:spcPct val="150000"/>
              </a:lnSpc>
            </a:pPr>
            <a:endParaRPr lang="en" i="1" dirty="0">
              <a:solidFill>
                <a:srgbClr val="1D1D1D"/>
              </a:solidFill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dirty="0" err="1">
                <a:solidFill>
                  <a:srgbClr val="1D1D1D"/>
                </a:solidFill>
              </a:rPr>
              <a:t>înțelegerea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mai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bună</a:t>
            </a:r>
            <a:r>
              <a:rPr lang="en" dirty="0">
                <a:solidFill>
                  <a:srgbClr val="1D1D1D"/>
                </a:solidFill>
              </a:rPr>
              <a:t> a </a:t>
            </a:r>
            <a:r>
              <a:rPr lang="en" dirty="0" err="1">
                <a:solidFill>
                  <a:srgbClr val="1D1D1D"/>
                </a:solidFill>
              </a:rPr>
              <a:t>conceptelor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necesare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dezvoltării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proiectului</a:t>
            </a:r>
            <a:r>
              <a:rPr lang="en" dirty="0">
                <a:solidFill>
                  <a:srgbClr val="1D1D1D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dirty="0" err="1">
                <a:solidFill>
                  <a:srgbClr val="1D1D1D"/>
                </a:solidFill>
              </a:rPr>
              <a:t>generarea</a:t>
            </a:r>
            <a:r>
              <a:rPr lang="en" dirty="0">
                <a:solidFill>
                  <a:srgbClr val="1D1D1D"/>
                </a:solidFill>
              </a:rPr>
              <a:t> de </a:t>
            </a:r>
            <a:r>
              <a:rPr lang="en" dirty="0" err="1">
                <a:solidFill>
                  <a:srgbClr val="1D1D1D"/>
                </a:solidFill>
              </a:rPr>
              <a:t>exemple</a:t>
            </a:r>
            <a:r>
              <a:rPr lang="en" dirty="0">
                <a:solidFill>
                  <a:srgbClr val="1D1D1D"/>
                </a:solidFill>
              </a:rPr>
              <a:t> de teste;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dirty="0" err="1">
                <a:solidFill>
                  <a:srgbClr val="1D1D1D"/>
                </a:solidFill>
              </a:rPr>
              <a:t>verificarea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codului</a:t>
            </a:r>
            <a:r>
              <a:rPr lang="en" dirty="0">
                <a:solidFill>
                  <a:srgbClr val="1D1D1D"/>
                </a:solidFill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/>
              <a:buChar char="Ø"/>
            </a:pPr>
            <a:r>
              <a:rPr lang="en" dirty="0" err="1">
                <a:solidFill>
                  <a:srgbClr val="1D1D1D"/>
                </a:solidFill>
              </a:rPr>
              <a:t>rezolvarea</a:t>
            </a:r>
            <a:r>
              <a:rPr lang="en" dirty="0">
                <a:solidFill>
                  <a:srgbClr val="1D1D1D"/>
                </a:solidFill>
              </a:rPr>
              <a:t> </a:t>
            </a:r>
            <a:r>
              <a:rPr lang="en" dirty="0" err="1">
                <a:solidFill>
                  <a:srgbClr val="1D1D1D"/>
                </a:solidFill>
              </a:rPr>
              <a:t>erorilor</a:t>
            </a:r>
            <a:r>
              <a:rPr lang="en" dirty="0">
                <a:solidFill>
                  <a:srgbClr val="1D1D1D"/>
                </a:solidFill>
              </a:rPr>
              <a:t>;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sz="1200" dirty="0">
              <a:solidFill>
                <a:srgbClr val="404040"/>
              </a:solidFill>
            </a:endParaRP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0E74869-B54B-BE33-165A-C11B3C1F8233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F77F32E2-B4F5-7393-7EA5-699E6284B47F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AF257FF-D553-FD98-C26E-377B4A37BFA1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7AD13468-FE8F-0BA3-01A1-241133D2FF5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F524B90-3EDB-0E6F-181D-F70DECE93C6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C061E04-A6A6-9070-2A1D-DD08949CFBE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4C77723E-BD83-16F2-80B1-2DC2A7FF8BC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A8853154-CEAB-2F8E-1F34-B3BF194E8CC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ine 3" descr="ChatGPT Logo and symbol, meaning, history, PNG, brand">
            <a:extLst>
              <a:ext uri="{FF2B5EF4-FFF2-40B4-BE49-F238E27FC236}">
                <a16:creationId xmlns:a16="http://schemas.microsoft.com/office/drawing/2014/main" id="{6879ABC6-1036-E115-2EE5-2BAA02CE77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0" r="9296" b="-503"/>
          <a:stretch>
            <a:fillRect/>
          </a:stretch>
        </p:blipFill>
        <p:spPr>
          <a:xfrm>
            <a:off x="4660040" y="1390908"/>
            <a:ext cx="3762388" cy="253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3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>
          <a:extLst>
            <a:ext uri="{FF2B5EF4-FFF2-40B4-BE49-F238E27FC236}">
              <a16:creationId xmlns:a16="http://schemas.microsoft.com/office/drawing/2014/main" id="{09D8591A-F22F-CCC1-D0A0-02EF6F31A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64">
            <a:extLst>
              <a:ext uri="{FF2B5EF4-FFF2-40B4-BE49-F238E27FC236}">
                <a16:creationId xmlns:a16="http://schemas.microsoft.com/office/drawing/2014/main" id="{C941CC1C-D70A-03E5-D8CE-9C579B237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1059" y="641511"/>
            <a:ext cx="4848672" cy="129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dirty="0" err="1"/>
              <a:t>Concluzii</a:t>
            </a:r>
          </a:p>
        </p:txBody>
      </p:sp>
      <p:grpSp>
        <p:nvGrpSpPr>
          <p:cNvPr id="2431" name="Google Shape;2431;p64">
            <a:extLst>
              <a:ext uri="{FF2B5EF4-FFF2-40B4-BE49-F238E27FC236}">
                <a16:creationId xmlns:a16="http://schemas.microsoft.com/office/drawing/2014/main" id="{EB968328-4FF0-3E3D-8494-DD3968E41982}"/>
              </a:ext>
            </a:extLst>
          </p:cNvPr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>
              <a:extLst>
                <a:ext uri="{FF2B5EF4-FFF2-40B4-BE49-F238E27FC236}">
                  <a16:creationId xmlns:a16="http://schemas.microsoft.com/office/drawing/2014/main" id="{4E2E9BB9-90FC-8234-C204-BC5E2A746C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>
              <a:extLst>
                <a:ext uri="{FF2B5EF4-FFF2-40B4-BE49-F238E27FC236}">
                  <a16:creationId xmlns:a16="http://schemas.microsoft.com/office/drawing/2014/main" id="{EF216670-0141-DAE9-6D81-2D706DD90C54}"/>
                </a:ext>
              </a:extLst>
            </p:cNvPr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>
              <a:extLst>
                <a:ext uri="{FF2B5EF4-FFF2-40B4-BE49-F238E27FC236}">
                  <a16:creationId xmlns:a16="http://schemas.microsoft.com/office/drawing/2014/main" id="{0EE955CC-C1C9-1F2C-A8DD-122AD7001444}"/>
                </a:ext>
              </a:extLst>
            </p:cNvPr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>
              <a:extLst>
                <a:ext uri="{FF2B5EF4-FFF2-40B4-BE49-F238E27FC236}">
                  <a16:creationId xmlns:a16="http://schemas.microsoft.com/office/drawing/2014/main" id="{EBC247EA-28A6-D3D8-7FE9-A8EBE2EDBE20}"/>
                </a:ext>
              </a:extLst>
            </p:cNvPr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64">
              <a:extLst>
                <a:ext uri="{FF2B5EF4-FFF2-40B4-BE49-F238E27FC236}">
                  <a16:creationId xmlns:a16="http://schemas.microsoft.com/office/drawing/2014/main" id="{28CC08DE-85AD-C8B2-9F39-E2FF6654E003}"/>
                </a:ext>
              </a:extLst>
            </p:cNvPr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>
                <a:extLst>
                  <a:ext uri="{FF2B5EF4-FFF2-40B4-BE49-F238E27FC236}">
                    <a16:creationId xmlns:a16="http://schemas.microsoft.com/office/drawing/2014/main" id="{8AEB52A5-E2BC-4826-43CD-D33510E3F8CC}"/>
                  </a:ext>
                </a:extLst>
              </p:cNvPr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4">
                <a:extLst>
                  <a:ext uri="{FF2B5EF4-FFF2-40B4-BE49-F238E27FC236}">
                    <a16:creationId xmlns:a16="http://schemas.microsoft.com/office/drawing/2014/main" id="{FD80E0B3-4CD6-0330-7CF0-8A9B5C0E4F20}"/>
                  </a:ext>
                </a:extLst>
              </p:cNvPr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4">
                <a:extLst>
                  <a:ext uri="{FF2B5EF4-FFF2-40B4-BE49-F238E27FC236}">
                    <a16:creationId xmlns:a16="http://schemas.microsoft.com/office/drawing/2014/main" id="{9FADFB72-C285-B268-490F-132748DECCDC}"/>
                  </a:ext>
                </a:extLst>
              </p:cNvPr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>
                <a:extLst>
                  <a:ext uri="{FF2B5EF4-FFF2-40B4-BE49-F238E27FC236}">
                    <a16:creationId xmlns:a16="http://schemas.microsoft.com/office/drawing/2014/main" id="{57E166A7-1EFC-9372-20C3-DDA1332582A6}"/>
                  </a:ext>
                </a:extLst>
              </p:cNvPr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>
                <a:extLst>
                  <a:ext uri="{FF2B5EF4-FFF2-40B4-BE49-F238E27FC236}">
                    <a16:creationId xmlns:a16="http://schemas.microsoft.com/office/drawing/2014/main" id="{710ED068-A1D7-E0F1-FC3F-240BB38544F1}"/>
                  </a:ext>
                </a:extLst>
              </p:cNvPr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>
                <a:extLst>
                  <a:ext uri="{FF2B5EF4-FFF2-40B4-BE49-F238E27FC236}">
                    <a16:creationId xmlns:a16="http://schemas.microsoft.com/office/drawing/2014/main" id="{D5F370A2-0983-1806-0E04-EBB97B05E31A}"/>
                  </a:ext>
                </a:extLst>
              </p:cNvPr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>
                <a:extLst>
                  <a:ext uri="{FF2B5EF4-FFF2-40B4-BE49-F238E27FC236}">
                    <a16:creationId xmlns:a16="http://schemas.microsoft.com/office/drawing/2014/main" id="{DB1E458C-9F53-3538-9E8D-31C9CD7518FB}"/>
                  </a:ext>
                </a:extLst>
              </p:cNvPr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64">
              <a:extLst>
                <a:ext uri="{FF2B5EF4-FFF2-40B4-BE49-F238E27FC236}">
                  <a16:creationId xmlns:a16="http://schemas.microsoft.com/office/drawing/2014/main" id="{DA2C8D33-3AC4-0A1D-A701-C069307BDA41}"/>
                </a:ext>
              </a:extLst>
            </p:cNvPr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>
                <a:extLst>
                  <a:ext uri="{FF2B5EF4-FFF2-40B4-BE49-F238E27FC236}">
                    <a16:creationId xmlns:a16="http://schemas.microsoft.com/office/drawing/2014/main" id="{81053C98-32AA-68D1-C427-4716F33598F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4">
                <a:extLst>
                  <a:ext uri="{FF2B5EF4-FFF2-40B4-BE49-F238E27FC236}">
                    <a16:creationId xmlns:a16="http://schemas.microsoft.com/office/drawing/2014/main" id="{9818AE73-F399-020F-4C42-63E73B6859F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64">
              <a:extLst>
                <a:ext uri="{FF2B5EF4-FFF2-40B4-BE49-F238E27FC236}">
                  <a16:creationId xmlns:a16="http://schemas.microsoft.com/office/drawing/2014/main" id="{86CBF32A-9A38-C80E-D28D-AE2B62F4B0B0}"/>
                </a:ext>
              </a:extLst>
            </p:cNvPr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>
                <a:extLst>
                  <a:ext uri="{FF2B5EF4-FFF2-40B4-BE49-F238E27FC236}">
                    <a16:creationId xmlns:a16="http://schemas.microsoft.com/office/drawing/2014/main" id="{77E1CFEF-B668-B4DC-2EF3-F167D451EFA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4">
                <a:extLst>
                  <a:ext uri="{FF2B5EF4-FFF2-40B4-BE49-F238E27FC236}">
                    <a16:creationId xmlns:a16="http://schemas.microsoft.com/office/drawing/2014/main" id="{C2232601-54D1-79D7-28B0-D2A4C657B2F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64">
              <a:extLst>
                <a:ext uri="{FF2B5EF4-FFF2-40B4-BE49-F238E27FC236}">
                  <a16:creationId xmlns:a16="http://schemas.microsoft.com/office/drawing/2014/main" id="{F47C67C1-1284-F3DF-126A-C0C00F3AD842}"/>
                </a:ext>
              </a:extLst>
            </p:cNvPr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>
                <a:extLst>
                  <a:ext uri="{FF2B5EF4-FFF2-40B4-BE49-F238E27FC236}">
                    <a16:creationId xmlns:a16="http://schemas.microsoft.com/office/drawing/2014/main" id="{664303E9-53CA-7C38-882C-7491153AF9C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4">
                <a:extLst>
                  <a:ext uri="{FF2B5EF4-FFF2-40B4-BE49-F238E27FC236}">
                    <a16:creationId xmlns:a16="http://schemas.microsoft.com/office/drawing/2014/main" id="{D3C5A46E-3C28-FAF2-6A14-738DDC5A36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3" name="Google Shape;2453;p64">
              <a:extLst>
                <a:ext uri="{FF2B5EF4-FFF2-40B4-BE49-F238E27FC236}">
                  <a16:creationId xmlns:a16="http://schemas.microsoft.com/office/drawing/2014/main" id="{E20C9244-AE88-56EC-A69B-C6D24C25138A}"/>
                </a:ext>
              </a:extLst>
            </p:cNvPr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4">
              <a:extLst>
                <a:ext uri="{FF2B5EF4-FFF2-40B4-BE49-F238E27FC236}">
                  <a16:creationId xmlns:a16="http://schemas.microsoft.com/office/drawing/2014/main" id="{09A619FB-ABC0-4081-2091-AA34826B1A3E}"/>
                </a:ext>
              </a:extLst>
            </p:cNvPr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>
                <a:extLst>
                  <a:ext uri="{FF2B5EF4-FFF2-40B4-BE49-F238E27FC236}">
                    <a16:creationId xmlns:a16="http://schemas.microsoft.com/office/drawing/2014/main" id="{1C90831D-A867-EDF4-A8AB-3F0B0A737FBB}"/>
                  </a:ext>
                </a:extLst>
              </p:cNvPr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4">
                <a:extLst>
                  <a:ext uri="{FF2B5EF4-FFF2-40B4-BE49-F238E27FC236}">
                    <a16:creationId xmlns:a16="http://schemas.microsoft.com/office/drawing/2014/main" id="{A887E70B-2F51-D5CA-2900-5ACBFC05ACC5}"/>
                  </a:ext>
                </a:extLst>
              </p:cNvPr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4">
                <a:extLst>
                  <a:ext uri="{FF2B5EF4-FFF2-40B4-BE49-F238E27FC236}">
                    <a16:creationId xmlns:a16="http://schemas.microsoft.com/office/drawing/2014/main" id="{2EF4FEBD-6C0A-0459-C5F0-0C6E612EF926}"/>
                  </a:ext>
                </a:extLst>
              </p:cNvPr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64">
              <a:extLst>
                <a:ext uri="{FF2B5EF4-FFF2-40B4-BE49-F238E27FC236}">
                  <a16:creationId xmlns:a16="http://schemas.microsoft.com/office/drawing/2014/main" id="{A8672A3D-9334-BB34-3E76-49576840A449}"/>
                </a:ext>
              </a:extLst>
            </p:cNvPr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>
                <a:extLst>
                  <a:ext uri="{FF2B5EF4-FFF2-40B4-BE49-F238E27FC236}">
                    <a16:creationId xmlns:a16="http://schemas.microsoft.com/office/drawing/2014/main" id="{2122B5F9-5A5C-517D-8ED8-DAAD00103B32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4">
                <a:extLst>
                  <a:ext uri="{FF2B5EF4-FFF2-40B4-BE49-F238E27FC236}">
                    <a16:creationId xmlns:a16="http://schemas.microsoft.com/office/drawing/2014/main" id="{E832E4D0-2D0E-EFD8-6537-52C1A3066F7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4">
                <a:extLst>
                  <a:ext uri="{FF2B5EF4-FFF2-40B4-BE49-F238E27FC236}">
                    <a16:creationId xmlns:a16="http://schemas.microsoft.com/office/drawing/2014/main" id="{C7BF98CA-2767-A21D-8902-6F904BB52FC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64">
              <a:extLst>
                <a:ext uri="{FF2B5EF4-FFF2-40B4-BE49-F238E27FC236}">
                  <a16:creationId xmlns:a16="http://schemas.microsoft.com/office/drawing/2014/main" id="{7FD478DD-1F29-8D56-D3C5-1EE3505E8580}"/>
                </a:ext>
              </a:extLst>
            </p:cNvPr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64">
            <a:extLst>
              <a:ext uri="{FF2B5EF4-FFF2-40B4-BE49-F238E27FC236}">
                <a16:creationId xmlns:a16="http://schemas.microsoft.com/office/drawing/2014/main" id="{B5FDFC3C-BE12-1B06-DC0B-29EBF3024802}"/>
              </a:ext>
            </a:extLst>
          </p:cNvPr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2464" name="Google Shape;2464;p64">
              <a:extLst>
                <a:ext uri="{FF2B5EF4-FFF2-40B4-BE49-F238E27FC236}">
                  <a16:creationId xmlns:a16="http://schemas.microsoft.com/office/drawing/2014/main" id="{A213C014-B581-4B62-EE04-AA17824890A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65" name="Google Shape;2465;p64">
              <a:extLst>
                <a:ext uri="{FF2B5EF4-FFF2-40B4-BE49-F238E27FC236}">
                  <a16:creationId xmlns:a16="http://schemas.microsoft.com/office/drawing/2014/main" id="{5A3D915E-4388-2F51-35BC-ED2698FE6BB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66" name="Google Shape;2466;p64">
              <a:extLst>
                <a:ext uri="{FF2B5EF4-FFF2-40B4-BE49-F238E27FC236}">
                  <a16:creationId xmlns:a16="http://schemas.microsoft.com/office/drawing/2014/main" id="{74ED4AFF-1879-75C2-B250-F9BABD6D723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Dreptunghi 3">
            <a:extLst>
              <a:ext uri="{FF2B5EF4-FFF2-40B4-BE49-F238E27FC236}">
                <a16:creationId xmlns:a16="http://schemas.microsoft.com/office/drawing/2014/main" id="{DD0B7AA2-E07E-0901-1510-6E34255CEBD3}"/>
              </a:ext>
            </a:extLst>
          </p:cNvPr>
          <p:cNvSpPr/>
          <p:nvPr/>
        </p:nvSpPr>
        <p:spPr>
          <a:xfrm>
            <a:off x="1068290" y="3266115"/>
            <a:ext cx="5703354" cy="765967"/>
          </a:xfrm>
          <a:prstGeom prst="rect">
            <a:avLst/>
          </a:prstGeom>
          <a:solidFill>
            <a:srgbClr val="F5F8FF"/>
          </a:solidFill>
          <a:ln>
            <a:solidFill>
              <a:srgbClr val="F5F8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9871BF1B-96AD-B028-D470-C61D3DDCE026}"/>
              </a:ext>
            </a:extLst>
          </p:cNvPr>
          <p:cNvSpPr txBox="1"/>
          <p:nvPr/>
        </p:nvSpPr>
        <p:spPr>
          <a:xfrm>
            <a:off x="1065942" y="2477435"/>
            <a:ext cx="4398264" cy="1904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Wingdings"/>
              <a:buChar char="ü"/>
            </a:pPr>
            <a:r>
              <a:rPr lang="ro-RO" sz="1200" dirty="0">
                <a:solidFill>
                  <a:srgbClr val="404040"/>
                </a:solidFill>
              </a:rPr>
              <a:t> </a:t>
            </a:r>
            <a:r>
              <a:rPr lang="ro-RO" sz="1600" dirty="0">
                <a:solidFill>
                  <a:srgbClr val="404040"/>
                </a:solidFill>
                <a:latin typeface="Poppins"/>
              </a:rPr>
              <a:t>toate regulile </a:t>
            </a:r>
            <a:r>
              <a:rPr lang="ro-RO" sz="1600" dirty="0" err="1">
                <a:solidFill>
                  <a:srgbClr val="404040"/>
                </a:solidFill>
                <a:latin typeface="Poppins"/>
              </a:rPr>
              <a:t>Sudoku</a:t>
            </a:r>
            <a:r>
              <a:rPr lang="ro-RO" sz="1600" dirty="0">
                <a:solidFill>
                  <a:srgbClr val="404040"/>
                </a:solidFill>
                <a:latin typeface="Poppins"/>
              </a:rPr>
              <a:t> verificate corect</a:t>
            </a:r>
            <a:endParaRPr lang="ro-RO" sz="1600" dirty="0">
              <a:latin typeface="Poppins"/>
            </a:endParaRPr>
          </a:p>
          <a:p>
            <a:pPr marL="171450" indent="-171450">
              <a:lnSpc>
                <a:spcPct val="150000"/>
              </a:lnSpc>
              <a:buFont typeface="Wingdings"/>
              <a:buChar char="ü"/>
            </a:pPr>
            <a:r>
              <a:rPr lang="ro-RO" sz="1600" dirty="0">
                <a:solidFill>
                  <a:srgbClr val="404040"/>
                </a:solidFill>
                <a:latin typeface="Poppins"/>
                <a:cs typeface="Poppins"/>
              </a:rPr>
              <a:t> 100% acoperire cod după corecții</a:t>
            </a:r>
            <a:endParaRPr lang="ro-RO" sz="1600" dirty="0">
              <a:latin typeface="Poppins"/>
            </a:endParaRPr>
          </a:p>
          <a:p>
            <a:pPr>
              <a:lnSpc>
                <a:spcPct val="150000"/>
              </a:lnSpc>
            </a:pPr>
            <a:br>
              <a:rPr lang="ro-RO" sz="1600" dirty="0">
                <a:latin typeface="Poppins"/>
              </a:rPr>
            </a:br>
            <a:r>
              <a:rPr lang="ro-RO" sz="1600" dirty="0">
                <a:solidFill>
                  <a:srgbClr val="404040"/>
                </a:solidFill>
                <a:latin typeface="Poppins"/>
              </a:rPr>
              <a:t> </a:t>
            </a:r>
            <a:br>
              <a:rPr lang="ro-RO" sz="1600" dirty="0">
                <a:latin typeface="Poppins"/>
              </a:rPr>
            </a:br>
            <a:endParaRPr lang="ro-RO" sz="1600" dirty="0">
              <a:solidFill>
                <a:srgbClr val="404040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01345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Expunere pe ecran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IBM Plex Mono</vt:lpstr>
      <vt:lpstr>Consolas</vt:lpstr>
      <vt:lpstr>Poppins</vt:lpstr>
      <vt:lpstr>Wingdings</vt:lpstr>
      <vt:lpstr>Introduction to Coding Workshop by Slidesgo</vt:lpstr>
      <vt:lpstr>Testare unitară în Pyhton</vt:lpstr>
      <vt:lpstr>Clasa testată</vt:lpstr>
      <vt:lpstr>Testarea claselor de echivalență</vt:lpstr>
      <vt:lpstr>Testarea valorilor la frontieră</vt:lpstr>
      <vt:lpstr>Testarea acoperirii</vt:lpstr>
      <vt:lpstr>Testarea ciclurilor independente </vt:lpstr>
      <vt:lpstr>Mutanți</vt:lpstr>
      <vt:lpstr>Raport AI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Otilia</dc:creator>
  <cp:lastModifiedBy>Otilia</cp:lastModifiedBy>
  <cp:revision>594</cp:revision>
  <dcterms:modified xsi:type="dcterms:W3CDTF">2025-05-16T19:57:23Z</dcterms:modified>
</cp:coreProperties>
</file>