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a4f5fa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a4f5fa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a4f5fa3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a4f5fa3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563807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563807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a4f5fa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a4f5fa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3c992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3c992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a4f5fa3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a4f5fa3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a4f5fa3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a4f5fa3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A9C7D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C98B0"/>
              </a:buClr>
              <a:buSzPts val="3600"/>
              <a:buNone/>
              <a:defRPr sz="3600">
                <a:solidFill>
                  <a:srgbClr val="6C98B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A9C7D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A9C7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rgbClr val="DDDFDF"/>
          </a:solidFill>
          <a:ln>
            <a:noFill/>
          </a:ln>
        </p:spPr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rgbClr val="A9C7D7"/>
          </a:solidFill>
          <a:ln>
            <a:noFill/>
          </a:ln>
        </p:spPr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A9C7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A9C7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rgbClr val="A9C7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DDDFD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C98B0"/>
              </a:buClr>
              <a:buSzPts val="3600"/>
              <a:buNone/>
              <a:defRPr sz="3600">
                <a:solidFill>
                  <a:srgbClr val="6C98B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C98B0"/>
              </a:buClr>
              <a:buSzPts val="3600"/>
              <a:buNone/>
              <a:defRPr sz="3600">
                <a:solidFill>
                  <a:srgbClr val="6C98B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C98B0"/>
              </a:buClr>
              <a:buSzPts val="3600"/>
              <a:buNone/>
              <a:defRPr sz="3600">
                <a:solidFill>
                  <a:srgbClr val="6C98B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C98B0"/>
              </a:buClr>
              <a:buSzPts val="3600"/>
              <a:buNone/>
              <a:defRPr sz="3600">
                <a:solidFill>
                  <a:srgbClr val="6C98B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C98B0"/>
              </a:buClr>
              <a:buSzPts val="3600"/>
              <a:buNone/>
              <a:defRPr sz="3600">
                <a:solidFill>
                  <a:srgbClr val="6C98B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C98B0"/>
              </a:buClr>
              <a:buSzPts val="3600"/>
              <a:buNone/>
              <a:defRPr sz="3600">
                <a:solidFill>
                  <a:srgbClr val="6C98B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C98B0"/>
              </a:buClr>
              <a:buSzPts val="3600"/>
              <a:buNone/>
              <a:defRPr sz="3600">
                <a:solidFill>
                  <a:srgbClr val="6C98B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C98B0"/>
              </a:buClr>
              <a:buSzPts val="3600"/>
              <a:buNone/>
              <a:defRPr sz="3600">
                <a:solidFill>
                  <a:srgbClr val="6C98B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C98B0"/>
              </a:buClr>
              <a:buSzPts val="3600"/>
              <a:buNone/>
              <a:defRPr sz="3600">
                <a:solidFill>
                  <a:srgbClr val="6C98B0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9C7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rgbClr val="A9C7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C98B0"/>
              </a:buClr>
              <a:buSzPts val="2800"/>
              <a:buFont typeface="Merriweather"/>
              <a:buNone/>
              <a:defRPr sz="2800">
                <a:solidFill>
                  <a:srgbClr val="6C98B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validator.w3.org/nu/?doc=http%3A%2F%2Ftest.mjengeloch.com%2FAccueil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jigsaw.w3.org/css-validator/validator?uri=http%3A%2F%2Ftest.mjengeloch.com%2FAccueil&amp;profile=css3svg&amp;usermedium=all&amp;warning=1&amp;vextwarning=&amp;lang=fr" TargetMode="External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Créez un blog pour un écrivain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 4 – Marie-Jo Engeloch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576" y="2616850"/>
            <a:ext cx="3478224" cy="173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56475" y="1942100"/>
            <a:ext cx="3706800" cy="2597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200025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Travail réalisé</a:t>
            </a:r>
            <a:endParaRPr sz="1800"/>
          </a:p>
          <a:p>
            <a:pPr indent="-200025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W3C</a:t>
            </a:r>
            <a:endParaRPr sz="1800"/>
          </a:p>
          <a:p>
            <a:pPr indent="-200025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Améliorations</a:t>
            </a:r>
            <a:endParaRPr sz="1800"/>
          </a:p>
          <a:p>
            <a:pPr indent="-200025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Question réponses</a:t>
            </a:r>
            <a:endParaRPr sz="1800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85647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18803" r="25795" t="0"/>
          <a:stretch/>
        </p:blipFill>
        <p:spPr>
          <a:xfrm>
            <a:off x="4856100" y="1273500"/>
            <a:ext cx="4287898" cy="38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225" y="918350"/>
            <a:ext cx="2180650" cy="1090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00000" dist="19050">
              <a:srgbClr val="000000">
                <a:alpha val="37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1017400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réalisé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475" y="1742825"/>
            <a:ext cx="5971873" cy="3044051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WCAG 2.0 (Level A)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925" y="1505701"/>
            <a:ext cx="7244351" cy="31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W3C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HTML: </a:t>
            </a:r>
            <a:r>
              <a:rPr lang="f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https://validator.w3.org/nu/?doc=http%3A%2F%2Ftest.mjengeloch.com%2FAccueil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50" y="2614175"/>
            <a:ext cx="2962475" cy="19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CSS : </a:t>
            </a:r>
            <a:r>
              <a:rPr lang="f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https://jigsaw.w3.org/css-validator/validator?uri=http%3A%2F%2Ftest.mjengeloch.com%2FAccueil&amp;profile=css3svg&amp;usermedium=all&amp;warning=1&amp;vextwarning=&amp;lang=fr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7100" y="2571750"/>
            <a:ext cx="4106625" cy="14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93957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725" y="1531613"/>
            <a:ext cx="3249828" cy="3169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2549" lvl="0" marL="4500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Messagerie</a:t>
            </a:r>
            <a:endParaRPr/>
          </a:p>
          <a:p>
            <a:pPr indent="-174625" lvl="1" marL="630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interne ou email à M. ForteRoche</a:t>
            </a:r>
            <a:endParaRPr/>
          </a:p>
          <a:p>
            <a:pPr indent="-179749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Boutique avec les livres de M. Forteroche</a:t>
            </a:r>
            <a:endParaRPr/>
          </a:p>
          <a:p>
            <a:pPr indent="-179749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Version mobile et tablette</a:t>
            </a:r>
            <a:endParaRPr/>
          </a:p>
          <a:p>
            <a:pPr indent="-179749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Mise en place d’un google Anlaytics, Google Search Console, etc.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725" y="2029000"/>
            <a:ext cx="5092300" cy="28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911275"/>
            <a:ext cx="41313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Questions-</a:t>
            </a:r>
            <a:br>
              <a:rPr lang="fr"/>
            </a:br>
            <a:r>
              <a:rPr lang="fr"/>
              <a:t>Réponses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4740225" y="1966850"/>
            <a:ext cx="1902300" cy="1598400"/>
          </a:xfrm>
          <a:prstGeom prst="wedgeEllipseCallout">
            <a:avLst>
              <a:gd fmla="val -43238" name="adj1"/>
              <a:gd fmla="val 53749" name="adj2"/>
            </a:avLst>
          </a:prstGeom>
          <a:solidFill>
            <a:srgbClr val="FFFFFF"/>
          </a:solidFill>
          <a:ln cap="flat" cmpd="sng" w="28575">
            <a:solidFill>
              <a:srgbClr val="A9C7D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6C98B0"/>
                </a:solidFill>
              </a:rPr>
              <a:t>?</a:t>
            </a:r>
            <a:endParaRPr b="1" sz="3600">
              <a:solidFill>
                <a:srgbClr val="6C98B0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6642523" y="2941011"/>
            <a:ext cx="1902300" cy="1598400"/>
          </a:xfrm>
          <a:prstGeom prst="wedgeEllipseCallout">
            <a:avLst>
              <a:gd fmla="val 47815" name="adj1"/>
              <a:gd fmla="val 51299" name="adj2"/>
            </a:avLst>
          </a:prstGeom>
          <a:solidFill>
            <a:srgbClr val="FFFFFF"/>
          </a:solidFill>
          <a:ln cap="flat" cmpd="sng" w="28575">
            <a:solidFill>
              <a:srgbClr val="A9C7D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6C98B0"/>
                </a:solidFill>
              </a:rPr>
              <a:t>...</a:t>
            </a:r>
            <a:endParaRPr b="1" sz="3600">
              <a:solidFill>
                <a:srgbClr val="6C98B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