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9"/>
  </p:notesMasterIdLst>
  <p:sldIdLst>
    <p:sldId id="256" r:id="rId2"/>
    <p:sldId id="257" r:id="rId3"/>
    <p:sldId id="322" r:id="rId4"/>
    <p:sldId id="323" r:id="rId5"/>
    <p:sldId id="324" r:id="rId6"/>
    <p:sldId id="325" r:id="rId7"/>
    <p:sldId id="259" r:id="rId8"/>
    <p:sldId id="326" r:id="rId9"/>
    <p:sldId id="327" r:id="rId10"/>
    <p:sldId id="328" r:id="rId11"/>
    <p:sldId id="260" r:id="rId12"/>
    <p:sldId id="329" r:id="rId13"/>
    <p:sldId id="330" r:id="rId14"/>
    <p:sldId id="331" r:id="rId15"/>
    <p:sldId id="263" r:id="rId16"/>
    <p:sldId id="332" r:id="rId17"/>
    <p:sldId id="279" r:id="rId18"/>
  </p:sldIdLst>
  <p:sldSz cx="9144000" cy="5143500" type="screen16x9"/>
  <p:notesSz cx="6858000" cy="9144000"/>
  <p:embeddedFontLst>
    <p:embeddedFont>
      <p:font typeface="Paytone One" panose="020B0604020202020204" charset="0"/>
      <p:regular r:id="rId20"/>
    </p:embeddedFont>
    <p:embeddedFont>
      <p:font typeface="Raleway" pitchFamily="2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  <p:embeddedFont>
      <p:font typeface="Work Sans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D436F5-F37E-4F8B-8054-9879E757E169}">
  <a:tblStyle styleId="{F3D436F5-F37E-4F8B-8054-9879E757E1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7" autoAdjust="0"/>
    <p:restoredTop sz="99761" autoAdjust="0"/>
  </p:normalViewPr>
  <p:slideViewPr>
    <p:cSldViewPr snapToGrid="0">
      <p:cViewPr>
        <p:scale>
          <a:sx n="100" d="100"/>
          <a:sy n="100" d="100"/>
        </p:scale>
        <p:origin x="48" y="-128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23691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f342daea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f342daea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917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715632f6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715632f6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715632f6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715632f6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336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715632f6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715632f6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846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715632f6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715632f6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058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f342dae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8f342dae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715632f6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715632f6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693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a3e903d5e5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a3e903d5e5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941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649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15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403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f342daea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f342daea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f342daea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f342daea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519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f342daea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f342daea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91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240115" y="3449800"/>
            <a:ext cx="4647572" cy="678600"/>
            <a:chOff x="2240115" y="3449800"/>
            <a:chExt cx="4647572" cy="6786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240115" y="3449800"/>
              <a:ext cx="4502985" cy="678600"/>
              <a:chOff x="2240115" y="3449800"/>
              <a:chExt cx="4502985" cy="6786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400900" y="3449800"/>
                <a:ext cx="4342200" cy="6786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12;p2"/>
              <p:cNvGrpSpPr/>
              <p:nvPr/>
            </p:nvGrpSpPr>
            <p:grpSpPr>
              <a:xfrm rot="-178742">
                <a:off x="2253546" y="3535818"/>
                <a:ext cx="193949" cy="521915"/>
                <a:chOff x="1896987" y="3377391"/>
                <a:chExt cx="145870" cy="392536"/>
              </a:xfrm>
            </p:grpSpPr>
            <p:sp>
              <p:nvSpPr>
                <p:cNvPr id="13" name="Google Shape;13;p2"/>
                <p:cNvSpPr/>
                <p:nvPr/>
              </p:nvSpPr>
              <p:spPr>
                <a:xfrm rot="5662804" flipH="1">
                  <a:off x="1945041" y="3686984"/>
                  <a:ext cx="84805" cy="75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3" h="4422" extrusionOk="0">
                      <a:moveTo>
                        <a:pt x="1" y="1"/>
                      </a:moveTo>
                      <a:lnTo>
                        <a:pt x="1" y="1321"/>
                      </a:lnTo>
                      <a:cubicBezTo>
                        <a:pt x="1198" y="2549"/>
                        <a:pt x="2580" y="3563"/>
                        <a:pt x="4085" y="4392"/>
                      </a:cubicBezTo>
                      <a:cubicBezTo>
                        <a:pt x="4121" y="4412"/>
                        <a:pt x="4161" y="4421"/>
                        <a:pt x="4202" y="4421"/>
                      </a:cubicBezTo>
                      <a:cubicBezTo>
                        <a:pt x="4538" y="4421"/>
                        <a:pt x="4962" y="3812"/>
                        <a:pt x="4607" y="3593"/>
                      </a:cubicBezTo>
                      <a:cubicBezTo>
                        <a:pt x="2887" y="2642"/>
                        <a:pt x="1352" y="144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2857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 rot="6769727" flipH="1">
                  <a:off x="1842604" y="3479106"/>
                  <a:ext cx="254637" cy="51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01" h="2989" extrusionOk="0">
                      <a:moveTo>
                        <a:pt x="754" y="1"/>
                      </a:moveTo>
                      <a:cubicBezTo>
                        <a:pt x="421" y="1"/>
                        <a:pt x="0" y="622"/>
                        <a:pt x="362" y="789"/>
                      </a:cubicBezTo>
                      <a:cubicBezTo>
                        <a:pt x="3372" y="2196"/>
                        <a:pt x="6838" y="2989"/>
                        <a:pt x="10231" y="2989"/>
                      </a:cubicBezTo>
                      <a:cubicBezTo>
                        <a:pt x="11580" y="2989"/>
                        <a:pt x="12918" y="2863"/>
                        <a:pt x="14211" y="2601"/>
                      </a:cubicBezTo>
                      <a:cubicBezTo>
                        <a:pt x="14582" y="2515"/>
                        <a:pt x="14901" y="1790"/>
                        <a:pt x="14472" y="1790"/>
                      </a:cubicBezTo>
                      <a:cubicBezTo>
                        <a:pt x="14440" y="1790"/>
                        <a:pt x="14404" y="1794"/>
                        <a:pt x="14364" y="1803"/>
                      </a:cubicBezTo>
                      <a:cubicBezTo>
                        <a:pt x="13085" y="2017"/>
                        <a:pt x="11795" y="2124"/>
                        <a:pt x="10507" y="2124"/>
                      </a:cubicBezTo>
                      <a:cubicBezTo>
                        <a:pt x="7186" y="2124"/>
                        <a:pt x="3884" y="1416"/>
                        <a:pt x="854" y="22"/>
                      </a:cubicBezTo>
                      <a:cubicBezTo>
                        <a:pt x="822" y="7"/>
                        <a:pt x="789" y="1"/>
                        <a:pt x="75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2857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" name="Google Shape;15;p2"/>
            <p:cNvGrpSpPr/>
            <p:nvPr/>
          </p:nvGrpSpPr>
          <p:grpSpPr>
            <a:xfrm rot="10621258">
              <a:off x="6680308" y="3520466"/>
              <a:ext cx="193949" cy="521915"/>
              <a:chOff x="1896987" y="3377391"/>
              <a:chExt cx="145870" cy="392536"/>
            </a:xfrm>
          </p:grpSpPr>
          <p:sp>
            <p:nvSpPr>
              <p:cNvPr id="16" name="Google Shape;16;p2"/>
              <p:cNvSpPr/>
              <p:nvPr/>
            </p:nvSpPr>
            <p:spPr>
              <a:xfrm rot="5662804" flipH="1">
                <a:off x="1945041" y="3686984"/>
                <a:ext cx="84805" cy="75561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4422" extrusionOk="0">
                    <a:moveTo>
                      <a:pt x="1" y="1"/>
                    </a:moveTo>
                    <a:lnTo>
                      <a:pt x="1" y="1321"/>
                    </a:lnTo>
                    <a:cubicBezTo>
                      <a:pt x="1198" y="2549"/>
                      <a:pt x="2580" y="3563"/>
                      <a:pt x="4085" y="4392"/>
                    </a:cubicBezTo>
                    <a:cubicBezTo>
                      <a:pt x="4121" y="4412"/>
                      <a:pt x="4161" y="4421"/>
                      <a:pt x="4202" y="4421"/>
                    </a:cubicBezTo>
                    <a:cubicBezTo>
                      <a:pt x="4538" y="4421"/>
                      <a:pt x="4962" y="3812"/>
                      <a:pt x="4607" y="3593"/>
                    </a:cubicBezTo>
                    <a:cubicBezTo>
                      <a:pt x="2887" y="2642"/>
                      <a:pt x="1352" y="1444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6769727" flipH="1">
                <a:off x="1842604" y="3479106"/>
                <a:ext cx="254637" cy="51078"/>
              </a:xfrm>
              <a:custGeom>
                <a:avLst/>
                <a:gdLst/>
                <a:ahLst/>
                <a:cxnLst/>
                <a:rect l="l" t="t" r="r" b="b"/>
                <a:pathLst>
                  <a:path w="14901" h="2989" extrusionOk="0">
                    <a:moveTo>
                      <a:pt x="754" y="1"/>
                    </a:moveTo>
                    <a:cubicBezTo>
                      <a:pt x="421" y="1"/>
                      <a:pt x="0" y="622"/>
                      <a:pt x="362" y="789"/>
                    </a:cubicBezTo>
                    <a:cubicBezTo>
                      <a:pt x="3372" y="2196"/>
                      <a:pt x="6838" y="2989"/>
                      <a:pt x="10231" y="2989"/>
                    </a:cubicBezTo>
                    <a:cubicBezTo>
                      <a:pt x="11580" y="2989"/>
                      <a:pt x="12918" y="2863"/>
                      <a:pt x="14211" y="2601"/>
                    </a:cubicBezTo>
                    <a:cubicBezTo>
                      <a:pt x="14582" y="2515"/>
                      <a:pt x="14901" y="1790"/>
                      <a:pt x="14472" y="1790"/>
                    </a:cubicBezTo>
                    <a:cubicBezTo>
                      <a:pt x="14440" y="1790"/>
                      <a:pt x="14404" y="1794"/>
                      <a:pt x="14364" y="1803"/>
                    </a:cubicBezTo>
                    <a:cubicBezTo>
                      <a:pt x="13085" y="2017"/>
                      <a:pt x="11795" y="2124"/>
                      <a:pt x="10507" y="2124"/>
                    </a:cubicBezTo>
                    <a:cubicBezTo>
                      <a:pt x="7186" y="2124"/>
                      <a:pt x="3884" y="1416"/>
                      <a:pt x="854" y="22"/>
                    </a:cubicBezTo>
                    <a:cubicBezTo>
                      <a:pt x="822" y="7"/>
                      <a:pt x="789" y="1"/>
                      <a:pt x="7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18738" y="1372200"/>
            <a:ext cx="5506500" cy="18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3500"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835425" y="122050"/>
            <a:ext cx="226225" cy="1250150"/>
          </a:xfrm>
          <a:custGeom>
            <a:avLst/>
            <a:gdLst/>
            <a:ahLst/>
            <a:cxnLst/>
            <a:rect l="l" t="t" r="r" b="b"/>
            <a:pathLst>
              <a:path w="9049" h="50006" extrusionOk="0">
                <a:moveTo>
                  <a:pt x="7144" y="50006"/>
                </a:moveTo>
                <a:lnTo>
                  <a:pt x="2858" y="38100"/>
                </a:lnTo>
                <a:lnTo>
                  <a:pt x="0" y="29051"/>
                </a:lnTo>
                <a:lnTo>
                  <a:pt x="9049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20" name="Google Shape;20;p2"/>
          <p:cNvGrpSpPr/>
          <p:nvPr/>
        </p:nvGrpSpPr>
        <p:grpSpPr>
          <a:xfrm rot="10800000" flipH="1">
            <a:off x="7736171" y="-10"/>
            <a:ext cx="1415824" cy="2492471"/>
            <a:chOff x="3280300" y="3013200"/>
            <a:chExt cx="631050" cy="1110925"/>
          </a:xfrm>
        </p:grpSpPr>
        <p:sp>
          <p:nvSpPr>
            <p:cNvPr id="21" name="Google Shape;21;p2"/>
            <p:cNvSpPr/>
            <p:nvPr/>
          </p:nvSpPr>
          <p:spPr>
            <a:xfrm>
              <a:off x="3556675" y="3909925"/>
              <a:ext cx="352375" cy="214200"/>
            </a:xfrm>
            <a:custGeom>
              <a:avLst/>
              <a:gdLst/>
              <a:ahLst/>
              <a:cxnLst/>
              <a:rect l="l" t="t" r="r" b="b"/>
              <a:pathLst>
                <a:path w="14095" h="8568" extrusionOk="0">
                  <a:moveTo>
                    <a:pt x="14094" y="1"/>
                  </a:moveTo>
                  <a:cubicBezTo>
                    <a:pt x="13234" y="523"/>
                    <a:pt x="12405" y="1045"/>
                    <a:pt x="11545" y="1536"/>
                  </a:cubicBezTo>
                  <a:cubicBezTo>
                    <a:pt x="9918" y="2519"/>
                    <a:pt x="8321" y="3563"/>
                    <a:pt x="6725" y="4607"/>
                  </a:cubicBezTo>
                  <a:cubicBezTo>
                    <a:pt x="5128" y="5682"/>
                    <a:pt x="3501" y="6664"/>
                    <a:pt x="1842" y="7585"/>
                  </a:cubicBezTo>
                  <a:cubicBezTo>
                    <a:pt x="1228" y="7923"/>
                    <a:pt x="614" y="8230"/>
                    <a:pt x="0" y="8568"/>
                  </a:cubicBezTo>
                  <a:lnTo>
                    <a:pt x="983" y="8568"/>
                  </a:lnTo>
                  <a:cubicBezTo>
                    <a:pt x="1320" y="8322"/>
                    <a:pt x="1658" y="8107"/>
                    <a:pt x="2027" y="7923"/>
                  </a:cubicBezTo>
                  <a:cubicBezTo>
                    <a:pt x="3654" y="6910"/>
                    <a:pt x="5312" y="6019"/>
                    <a:pt x="7032" y="5160"/>
                  </a:cubicBezTo>
                  <a:cubicBezTo>
                    <a:pt x="8751" y="4300"/>
                    <a:pt x="10440" y="3409"/>
                    <a:pt x="12098" y="2488"/>
                  </a:cubicBezTo>
                  <a:cubicBezTo>
                    <a:pt x="12774" y="2120"/>
                    <a:pt x="13449" y="1782"/>
                    <a:pt x="14094" y="1383"/>
                  </a:cubicBezTo>
                  <a:lnTo>
                    <a:pt x="14094" y="1"/>
                  </a:lnTo>
                  <a:close/>
                </a:path>
              </a:pathLst>
            </a:custGeom>
            <a:solidFill>
              <a:srgbClr val="C30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419250" y="3833950"/>
              <a:ext cx="489800" cy="290175"/>
            </a:xfrm>
            <a:custGeom>
              <a:avLst/>
              <a:gdLst/>
              <a:ahLst/>
              <a:cxnLst/>
              <a:rect l="l" t="t" r="r" b="b"/>
              <a:pathLst>
                <a:path w="19592" h="11607" extrusionOk="0">
                  <a:moveTo>
                    <a:pt x="19591" y="0"/>
                  </a:moveTo>
                  <a:lnTo>
                    <a:pt x="19253" y="184"/>
                  </a:lnTo>
                  <a:cubicBezTo>
                    <a:pt x="17442" y="1228"/>
                    <a:pt x="15691" y="2303"/>
                    <a:pt x="13910" y="3378"/>
                  </a:cubicBezTo>
                  <a:cubicBezTo>
                    <a:pt x="12130" y="4422"/>
                    <a:pt x="10379" y="5558"/>
                    <a:pt x="8629" y="6663"/>
                  </a:cubicBezTo>
                  <a:cubicBezTo>
                    <a:pt x="6879" y="7799"/>
                    <a:pt x="5129" y="8905"/>
                    <a:pt x="3286" y="9887"/>
                  </a:cubicBezTo>
                  <a:cubicBezTo>
                    <a:pt x="2211" y="10501"/>
                    <a:pt x="1106" y="11054"/>
                    <a:pt x="1" y="11607"/>
                  </a:cubicBezTo>
                  <a:lnTo>
                    <a:pt x="1290" y="11607"/>
                  </a:lnTo>
                  <a:cubicBezTo>
                    <a:pt x="2027" y="11146"/>
                    <a:pt x="2733" y="10655"/>
                    <a:pt x="3501" y="10225"/>
                  </a:cubicBezTo>
                  <a:cubicBezTo>
                    <a:pt x="5251" y="9150"/>
                    <a:pt x="7094" y="8168"/>
                    <a:pt x="8936" y="7216"/>
                  </a:cubicBezTo>
                  <a:cubicBezTo>
                    <a:pt x="10778" y="6295"/>
                    <a:pt x="12621" y="5312"/>
                    <a:pt x="14432" y="4299"/>
                  </a:cubicBezTo>
                  <a:cubicBezTo>
                    <a:pt x="16183" y="3378"/>
                    <a:pt x="17902" y="2395"/>
                    <a:pt x="19591" y="1413"/>
                  </a:cubicBezTo>
                  <a:lnTo>
                    <a:pt x="19591" y="0"/>
                  </a:lnTo>
                  <a:close/>
                </a:path>
              </a:pathLst>
            </a:custGeom>
            <a:solidFill>
              <a:srgbClr val="C30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280300" y="3757950"/>
              <a:ext cx="628750" cy="366175"/>
            </a:xfrm>
            <a:custGeom>
              <a:avLst/>
              <a:gdLst/>
              <a:ahLst/>
              <a:cxnLst/>
              <a:rect l="l" t="t" r="r" b="b"/>
              <a:pathLst>
                <a:path w="25150" h="14647" extrusionOk="0">
                  <a:moveTo>
                    <a:pt x="25149" y="0"/>
                  </a:moveTo>
                  <a:lnTo>
                    <a:pt x="24750" y="215"/>
                  </a:lnTo>
                  <a:cubicBezTo>
                    <a:pt x="22938" y="1259"/>
                    <a:pt x="21157" y="2334"/>
                    <a:pt x="19376" y="3408"/>
                  </a:cubicBezTo>
                  <a:cubicBezTo>
                    <a:pt x="17595" y="4483"/>
                    <a:pt x="15814" y="5589"/>
                    <a:pt x="14064" y="6725"/>
                  </a:cubicBezTo>
                  <a:cubicBezTo>
                    <a:pt x="12345" y="7861"/>
                    <a:pt x="10564" y="8936"/>
                    <a:pt x="8721" y="9949"/>
                  </a:cubicBezTo>
                  <a:cubicBezTo>
                    <a:pt x="6910" y="10962"/>
                    <a:pt x="5037" y="11853"/>
                    <a:pt x="3194" y="12835"/>
                  </a:cubicBezTo>
                  <a:cubicBezTo>
                    <a:pt x="2120" y="13419"/>
                    <a:pt x="1045" y="14002"/>
                    <a:pt x="1" y="14647"/>
                  </a:cubicBezTo>
                  <a:lnTo>
                    <a:pt x="2027" y="14647"/>
                  </a:lnTo>
                  <a:cubicBezTo>
                    <a:pt x="2580" y="14309"/>
                    <a:pt x="3133" y="14002"/>
                    <a:pt x="3655" y="13664"/>
                  </a:cubicBezTo>
                  <a:cubicBezTo>
                    <a:pt x="5436" y="12559"/>
                    <a:pt x="7155" y="11392"/>
                    <a:pt x="8936" y="10287"/>
                  </a:cubicBezTo>
                  <a:cubicBezTo>
                    <a:pt x="10717" y="9181"/>
                    <a:pt x="12529" y="8199"/>
                    <a:pt x="14402" y="7277"/>
                  </a:cubicBezTo>
                  <a:cubicBezTo>
                    <a:pt x="16244" y="6326"/>
                    <a:pt x="18087" y="5374"/>
                    <a:pt x="19898" y="4360"/>
                  </a:cubicBezTo>
                  <a:cubicBezTo>
                    <a:pt x="21679" y="3378"/>
                    <a:pt x="23430" y="2426"/>
                    <a:pt x="25149" y="1413"/>
                  </a:cubicBezTo>
                  <a:lnTo>
                    <a:pt x="25149" y="0"/>
                  </a:lnTo>
                  <a:close/>
                </a:path>
              </a:pathLst>
            </a:custGeom>
            <a:solidFill>
              <a:srgbClr val="C30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98850" y="3635825"/>
              <a:ext cx="128050" cy="118375"/>
            </a:xfrm>
            <a:custGeom>
              <a:avLst/>
              <a:gdLst/>
              <a:ahLst/>
              <a:cxnLst/>
              <a:rect l="l" t="t" r="r" b="b"/>
              <a:pathLst>
                <a:path w="5122" h="4735" extrusionOk="0">
                  <a:moveTo>
                    <a:pt x="2597" y="1"/>
                  </a:moveTo>
                  <a:cubicBezTo>
                    <a:pt x="1111" y="1"/>
                    <a:pt x="0" y="1356"/>
                    <a:pt x="301" y="2828"/>
                  </a:cubicBezTo>
                  <a:cubicBezTo>
                    <a:pt x="331" y="3043"/>
                    <a:pt x="1621" y="4732"/>
                    <a:pt x="2696" y="4732"/>
                  </a:cubicBezTo>
                  <a:cubicBezTo>
                    <a:pt x="2735" y="4734"/>
                    <a:pt x="2775" y="4735"/>
                    <a:pt x="2814" y="4735"/>
                  </a:cubicBezTo>
                  <a:cubicBezTo>
                    <a:pt x="3902" y="4735"/>
                    <a:pt x="4851" y="3924"/>
                    <a:pt x="4999" y="2828"/>
                  </a:cubicBezTo>
                  <a:cubicBezTo>
                    <a:pt x="5122" y="1415"/>
                    <a:pt x="4139" y="34"/>
                    <a:pt x="2696" y="3"/>
                  </a:cubicBezTo>
                  <a:cubicBezTo>
                    <a:pt x="2663" y="2"/>
                    <a:pt x="2630" y="1"/>
                    <a:pt x="25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846825" y="4062700"/>
              <a:ext cx="64525" cy="59175"/>
            </a:xfrm>
            <a:custGeom>
              <a:avLst/>
              <a:gdLst/>
              <a:ahLst/>
              <a:cxnLst/>
              <a:rect l="l" t="t" r="r" b="b"/>
              <a:pathLst>
                <a:path w="2581" h="2367" extrusionOk="0">
                  <a:moveTo>
                    <a:pt x="1352" y="0"/>
                  </a:moveTo>
                  <a:cubicBezTo>
                    <a:pt x="584" y="0"/>
                    <a:pt x="1" y="676"/>
                    <a:pt x="154" y="1413"/>
                  </a:cubicBezTo>
                  <a:cubicBezTo>
                    <a:pt x="154" y="1536"/>
                    <a:pt x="799" y="2365"/>
                    <a:pt x="1352" y="2365"/>
                  </a:cubicBezTo>
                  <a:cubicBezTo>
                    <a:pt x="1372" y="2366"/>
                    <a:pt x="1392" y="2366"/>
                    <a:pt x="1412" y="2366"/>
                  </a:cubicBezTo>
                  <a:cubicBezTo>
                    <a:pt x="1942" y="2366"/>
                    <a:pt x="2429" y="1975"/>
                    <a:pt x="2488" y="1413"/>
                  </a:cubicBezTo>
                  <a:cubicBezTo>
                    <a:pt x="2580" y="707"/>
                    <a:pt x="2058" y="62"/>
                    <a:pt x="1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703275" y="3451650"/>
              <a:ext cx="33050" cy="30725"/>
            </a:xfrm>
            <a:custGeom>
              <a:avLst/>
              <a:gdLst/>
              <a:ahLst/>
              <a:cxnLst/>
              <a:rect l="l" t="t" r="r" b="b"/>
              <a:pathLst>
                <a:path w="1322" h="1229" extrusionOk="0">
                  <a:moveTo>
                    <a:pt x="707" y="0"/>
                  </a:moveTo>
                  <a:cubicBezTo>
                    <a:pt x="308" y="0"/>
                    <a:pt x="1" y="338"/>
                    <a:pt x="93" y="737"/>
                  </a:cubicBezTo>
                  <a:cubicBezTo>
                    <a:pt x="93" y="799"/>
                    <a:pt x="431" y="1229"/>
                    <a:pt x="707" y="1229"/>
                  </a:cubicBezTo>
                  <a:cubicBezTo>
                    <a:pt x="983" y="1229"/>
                    <a:pt x="1260" y="1014"/>
                    <a:pt x="1291" y="737"/>
                  </a:cubicBezTo>
                  <a:cubicBezTo>
                    <a:pt x="1321" y="369"/>
                    <a:pt x="1076" y="31"/>
                    <a:pt x="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780825" y="3013200"/>
              <a:ext cx="128225" cy="128500"/>
            </a:xfrm>
            <a:custGeom>
              <a:avLst/>
              <a:gdLst/>
              <a:ahLst/>
              <a:cxnLst/>
              <a:rect l="l" t="t" r="r" b="b"/>
              <a:pathLst>
                <a:path w="5129" h="5140" extrusionOk="0">
                  <a:moveTo>
                    <a:pt x="3387" y="1"/>
                  </a:moveTo>
                  <a:cubicBezTo>
                    <a:pt x="2358" y="1"/>
                    <a:pt x="1337" y="460"/>
                    <a:pt x="1013" y="1203"/>
                  </a:cubicBezTo>
                  <a:cubicBezTo>
                    <a:pt x="0" y="3721"/>
                    <a:pt x="2242" y="4857"/>
                    <a:pt x="3593" y="5103"/>
                  </a:cubicBezTo>
                  <a:cubicBezTo>
                    <a:pt x="3706" y="5128"/>
                    <a:pt x="3820" y="5140"/>
                    <a:pt x="3933" y="5140"/>
                  </a:cubicBezTo>
                  <a:cubicBezTo>
                    <a:pt x="4376" y="5140"/>
                    <a:pt x="4810" y="4953"/>
                    <a:pt x="5128" y="4611"/>
                  </a:cubicBezTo>
                  <a:lnTo>
                    <a:pt x="5128" y="558"/>
                  </a:lnTo>
                  <a:cubicBezTo>
                    <a:pt x="4650" y="173"/>
                    <a:pt x="4017" y="1"/>
                    <a:pt x="3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803075" y="3302725"/>
              <a:ext cx="105975" cy="259500"/>
            </a:xfrm>
            <a:custGeom>
              <a:avLst/>
              <a:gdLst/>
              <a:ahLst/>
              <a:cxnLst/>
              <a:rect l="l" t="t" r="r" b="b"/>
              <a:pathLst>
                <a:path w="4239" h="10380" extrusionOk="0">
                  <a:moveTo>
                    <a:pt x="4238" y="0"/>
                  </a:moveTo>
                  <a:cubicBezTo>
                    <a:pt x="246" y="1106"/>
                    <a:pt x="1" y="6449"/>
                    <a:pt x="1290" y="8138"/>
                  </a:cubicBezTo>
                  <a:cubicBezTo>
                    <a:pt x="1935" y="8967"/>
                    <a:pt x="2733" y="9611"/>
                    <a:pt x="3655" y="10103"/>
                  </a:cubicBezTo>
                  <a:cubicBezTo>
                    <a:pt x="3839" y="10195"/>
                    <a:pt x="4054" y="10287"/>
                    <a:pt x="4238" y="10379"/>
                  </a:cubicBezTo>
                  <a:lnTo>
                    <a:pt x="42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-9727" y="6"/>
            <a:ext cx="1342085" cy="4914138"/>
            <a:chOff x="4104775" y="1588575"/>
            <a:chExt cx="413000" cy="1512275"/>
          </a:xfrm>
        </p:grpSpPr>
        <p:sp>
          <p:nvSpPr>
            <p:cNvPr id="30" name="Google Shape;30;p2"/>
            <p:cNvSpPr/>
            <p:nvPr/>
          </p:nvSpPr>
          <p:spPr>
            <a:xfrm>
              <a:off x="4105525" y="1588575"/>
              <a:ext cx="268700" cy="651750"/>
            </a:xfrm>
            <a:custGeom>
              <a:avLst/>
              <a:gdLst/>
              <a:ahLst/>
              <a:cxnLst/>
              <a:rect l="l" t="t" r="r" b="b"/>
              <a:pathLst>
                <a:path w="10748" h="26070" extrusionOk="0">
                  <a:moveTo>
                    <a:pt x="1" y="0"/>
                  </a:moveTo>
                  <a:lnTo>
                    <a:pt x="1" y="26069"/>
                  </a:lnTo>
                  <a:cubicBezTo>
                    <a:pt x="523" y="25762"/>
                    <a:pt x="1045" y="25394"/>
                    <a:pt x="1536" y="25025"/>
                  </a:cubicBezTo>
                  <a:lnTo>
                    <a:pt x="1659" y="24964"/>
                  </a:lnTo>
                  <a:cubicBezTo>
                    <a:pt x="2795" y="24135"/>
                    <a:pt x="3900" y="23244"/>
                    <a:pt x="4914" y="22323"/>
                  </a:cubicBezTo>
                  <a:cubicBezTo>
                    <a:pt x="8076" y="19375"/>
                    <a:pt x="10748" y="15322"/>
                    <a:pt x="9765" y="10839"/>
                  </a:cubicBezTo>
                  <a:cubicBezTo>
                    <a:pt x="9397" y="9273"/>
                    <a:pt x="8721" y="7799"/>
                    <a:pt x="7739" y="6510"/>
                  </a:cubicBezTo>
                  <a:cubicBezTo>
                    <a:pt x="7585" y="6295"/>
                    <a:pt x="7462" y="6110"/>
                    <a:pt x="7309" y="5926"/>
                  </a:cubicBezTo>
                  <a:cubicBezTo>
                    <a:pt x="6910" y="5435"/>
                    <a:pt x="6541" y="4974"/>
                    <a:pt x="6111" y="4514"/>
                  </a:cubicBezTo>
                  <a:cubicBezTo>
                    <a:pt x="5958" y="4360"/>
                    <a:pt x="5774" y="4145"/>
                    <a:pt x="5620" y="3961"/>
                  </a:cubicBezTo>
                  <a:lnTo>
                    <a:pt x="5528" y="3869"/>
                  </a:lnTo>
                  <a:cubicBezTo>
                    <a:pt x="5098" y="3408"/>
                    <a:pt x="4668" y="2948"/>
                    <a:pt x="4208" y="2487"/>
                  </a:cubicBezTo>
                  <a:cubicBezTo>
                    <a:pt x="4054" y="2334"/>
                    <a:pt x="3900" y="2180"/>
                    <a:pt x="3747" y="2027"/>
                  </a:cubicBezTo>
                  <a:cubicBezTo>
                    <a:pt x="3071" y="1351"/>
                    <a:pt x="2365" y="676"/>
                    <a:pt x="1659" y="0"/>
                  </a:cubicBezTo>
                  <a:close/>
                </a:path>
              </a:pathLst>
            </a:custGeom>
            <a:solidFill>
              <a:srgbClr val="DFD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05525" y="2174275"/>
              <a:ext cx="42250" cy="41475"/>
            </a:xfrm>
            <a:custGeom>
              <a:avLst/>
              <a:gdLst/>
              <a:ahLst/>
              <a:cxnLst/>
              <a:rect l="l" t="t" r="r" b="b"/>
              <a:pathLst>
                <a:path w="1690" h="1659" extrusionOk="0">
                  <a:moveTo>
                    <a:pt x="1" y="1"/>
                  </a:moveTo>
                  <a:lnTo>
                    <a:pt x="1" y="615"/>
                  </a:lnTo>
                  <a:cubicBezTo>
                    <a:pt x="492" y="953"/>
                    <a:pt x="1014" y="1290"/>
                    <a:pt x="1536" y="1597"/>
                  </a:cubicBezTo>
                  <a:lnTo>
                    <a:pt x="1628" y="1659"/>
                  </a:lnTo>
                  <a:lnTo>
                    <a:pt x="1690" y="1567"/>
                  </a:lnTo>
                  <a:lnTo>
                    <a:pt x="1659" y="1536"/>
                  </a:lnTo>
                  <a:cubicBezTo>
                    <a:pt x="1106" y="1014"/>
                    <a:pt x="554" y="4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04775" y="2088300"/>
              <a:ext cx="71400" cy="66050"/>
            </a:xfrm>
            <a:custGeom>
              <a:avLst/>
              <a:gdLst/>
              <a:ahLst/>
              <a:cxnLst/>
              <a:rect l="l" t="t" r="r" b="b"/>
              <a:pathLst>
                <a:path w="2856" h="2642" extrusionOk="0">
                  <a:moveTo>
                    <a:pt x="0" y="1"/>
                  </a:moveTo>
                  <a:lnTo>
                    <a:pt x="0" y="799"/>
                  </a:lnTo>
                  <a:cubicBezTo>
                    <a:pt x="921" y="1413"/>
                    <a:pt x="1842" y="2027"/>
                    <a:pt x="2794" y="2641"/>
                  </a:cubicBezTo>
                  <a:lnTo>
                    <a:pt x="2856" y="2549"/>
                  </a:lnTo>
                  <a:cubicBezTo>
                    <a:pt x="1935" y="1689"/>
                    <a:pt x="983" y="83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05525" y="2000025"/>
              <a:ext cx="139750" cy="124375"/>
            </a:xfrm>
            <a:custGeom>
              <a:avLst/>
              <a:gdLst/>
              <a:ahLst/>
              <a:cxnLst/>
              <a:rect l="l" t="t" r="r" b="b"/>
              <a:pathLst>
                <a:path w="5590" h="4975" extrusionOk="0">
                  <a:moveTo>
                    <a:pt x="1" y="0"/>
                  </a:moveTo>
                  <a:lnTo>
                    <a:pt x="1" y="1229"/>
                  </a:lnTo>
                  <a:cubicBezTo>
                    <a:pt x="861" y="1843"/>
                    <a:pt x="1720" y="2457"/>
                    <a:pt x="2611" y="3040"/>
                  </a:cubicBezTo>
                  <a:cubicBezTo>
                    <a:pt x="3102" y="3409"/>
                    <a:pt x="3624" y="3747"/>
                    <a:pt x="4146" y="4084"/>
                  </a:cubicBezTo>
                  <a:lnTo>
                    <a:pt x="5528" y="4975"/>
                  </a:lnTo>
                  <a:lnTo>
                    <a:pt x="5589" y="4883"/>
                  </a:lnTo>
                  <a:cubicBezTo>
                    <a:pt x="3778" y="3194"/>
                    <a:pt x="1905" y="159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05525" y="1588575"/>
              <a:ext cx="183500" cy="147400"/>
            </a:xfrm>
            <a:custGeom>
              <a:avLst/>
              <a:gdLst/>
              <a:ahLst/>
              <a:cxnLst/>
              <a:rect l="l" t="t" r="r" b="b"/>
              <a:pathLst>
                <a:path w="7340" h="5896" extrusionOk="0">
                  <a:moveTo>
                    <a:pt x="6725" y="0"/>
                  </a:moveTo>
                  <a:cubicBezTo>
                    <a:pt x="5804" y="645"/>
                    <a:pt x="4883" y="1290"/>
                    <a:pt x="3962" y="1873"/>
                  </a:cubicBezTo>
                  <a:lnTo>
                    <a:pt x="3747" y="2027"/>
                  </a:lnTo>
                  <a:cubicBezTo>
                    <a:pt x="2488" y="2856"/>
                    <a:pt x="1229" y="3715"/>
                    <a:pt x="1" y="4575"/>
                  </a:cubicBezTo>
                  <a:lnTo>
                    <a:pt x="1" y="5896"/>
                  </a:lnTo>
                  <a:cubicBezTo>
                    <a:pt x="1413" y="4790"/>
                    <a:pt x="2826" y="3654"/>
                    <a:pt x="4208" y="2487"/>
                  </a:cubicBezTo>
                  <a:lnTo>
                    <a:pt x="4330" y="2395"/>
                  </a:lnTo>
                  <a:cubicBezTo>
                    <a:pt x="5313" y="1566"/>
                    <a:pt x="6326" y="768"/>
                    <a:pt x="73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04775" y="1588575"/>
              <a:ext cx="295550" cy="232600"/>
            </a:xfrm>
            <a:custGeom>
              <a:avLst/>
              <a:gdLst/>
              <a:ahLst/>
              <a:cxnLst/>
              <a:rect l="l" t="t" r="r" b="b"/>
              <a:pathLst>
                <a:path w="11822" h="9304" extrusionOk="0">
                  <a:moveTo>
                    <a:pt x="11208" y="0"/>
                  </a:moveTo>
                  <a:cubicBezTo>
                    <a:pt x="10041" y="860"/>
                    <a:pt x="8843" y="1658"/>
                    <a:pt x="7646" y="2456"/>
                  </a:cubicBezTo>
                  <a:cubicBezTo>
                    <a:pt x="6940" y="2917"/>
                    <a:pt x="6233" y="3408"/>
                    <a:pt x="5558" y="3869"/>
                  </a:cubicBezTo>
                  <a:cubicBezTo>
                    <a:pt x="4514" y="4575"/>
                    <a:pt x="3531" y="5281"/>
                    <a:pt x="2518" y="5988"/>
                  </a:cubicBezTo>
                  <a:cubicBezTo>
                    <a:pt x="1689" y="6571"/>
                    <a:pt x="829" y="7185"/>
                    <a:pt x="0" y="7799"/>
                  </a:cubicBezTo>
                  <a:lnTo>
                    <a:pt x="0" y="9304"/>
                  </a:lnTo>
                  <a:cubicBezTo>
                    <a:pt x="1075" y="8475"/>
                    <a:pt x="2119" y="7677"/>
                    <a:pt x="3163" y="6847"/>
                  </a:cubicBezTo>
                  <a:cubicBezTo>
                    <a:pt x="4176" y="6080"/>
                    <a:pt x="5159" y="5312"/>
                    <a:pt x="6141" y="4514"/>
                  </a:cubicBezTo>
                  <a:cubicBezTo>
                    <a:pt x="6786" y="4022"/>
                    <a:pt x="7431" y="3500"/>
                    <a:pt x="8045" y="2978"/>
                  </a:cubicBezTo>
                  <a:cubicBezTo>
                    <a:pt x="9273" y="1934"/>
                    <a:pt x="10532" y="952"/>
                    <a:pt x="11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05525" y="1588575"/>
              <a:ext cx="412250" cy="314750"/>
            </a:xfrm>
            <a:custGeom>
              <a:avLst/>
              <a:gdLst/>
              <a:ahLst/>
              <a:cxnLst/>
              <a:rect l="l" t="t" r="r" b="b"/>
              <a:pathLst>
                <a:path w="16490" h="12590" extrusionOk="0">
                  <a:moveTo>
                    <a:pt x="15385" y="0"/>
                  </a:moveTo>
                  <a:cubicBezTo>
                    <a:pt x="14648" y="614"/>
                    <a:pt x="13941" y="1198"/>
                    <a:pt x="13174" y="1781"/>
                  </a:cubicBezTo>
                  <a:cubicBezTo>
                    <a:pt x="11546" y="3071"/>
                    <a:pt x="9827" y="4237"/>
                    <a:pt x="8076" y="5404"/>
                  </a:cubicBezTo>
                  <a:lnTo>
                    <a:pt x="7309" y="5926"/>
                  </a:lnTo>
                  <a:cubicBezTo>
                    <a:pt x="5835" y="6909"/>
                    <a:pt x="4361" y="7922"/>
                    <a:pt x="2949" y="8935"/>
                  </a:cubicBezTo>
                  <a:cubicBezTo>
                    <a:pt x="1935" y="9642"/>
                    <a:pt x="953" y="10348"/>
                    <a:pt x="1" y="11054"/>
                  </a:cubicBezTo>
                  <a:lnTo>
                    <a:pt x="1" y="12589"/>
                  </a:lnTo>
                  <a:cubicBezTo>
                    <a:pt x="1198" y="11668"/>
                    <a:pt x="2396" y="10747"/>
                    <a:pt x="3593" y="9826"/>
                  </a:cubicBezTo>
                  <a:cubicBezTo>
                    <a:pt x="5006" y="8751"/>
                    <a:pt x="6388" y="7646"/>
                    <a:pt x="7739" y="6540"/>
                  </a:cubicBezTo>
                  <a:lnTo>
                    <a:pt x="8476" y="5926"/>
                  </a:lnTo>
                  <a:cubicBezTo>
                    <a:pt x="10072" y="4575"/>
                    <a:pt x="11700" y="3286"/>
                    <a:pt x="13389" y="2088"/>
                  </a:cubicBezTo>
                  <a:cubicBezTo>
                    <a:pt x="14402" y="1351"/>
                    <a:pt x="15446" y="676"/>
                    <a:pt x="164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05525" y="1588575"/>
              <a:ext cx="49100" cy="59150"/>
            </a:xfrm>
            <a:custGeom>
              <a:avLst/>
              <a:gdLst/>
              <a:ahLst/>
              <a:cxnLst/>
              <a:rect l="l" t="t" r="r" b="b"/>
              <a:pathLst>
                <a:path w="1964" h="2366" extrusionOk="0">
                  <a:moveTo>
                    <a:pt x="646" y="0"/>
                  </a:moveTo>
                  <a:cubicBezTo>
                    <a:pt x="400" y="0"/>
                    <a:pt x="185" y="61"/>
                    <a:pt x="1" y="184"/>
                  </a:cubicBezTo>
                  <a:lnTo>
                    <a:pt x="1" y="2149"/>
                  </a:lnTo>
                  <a:cubicBezTo>
                    <a:pt x="185" y="2272"/>
                    <a:pt x="400" y="2364"/>
                    <a:pt x="646" y="2364"/>
                  </a:cubicBezTo>
                  <a:cubicBezTo>
                    <a:pt x="661" y="2365"/>
                    <a:pt x="677" y="2365"/>
                    <a:pt x="692" y="2365"/>
                  </a:cubicBezTo>
                  <a:cubicBezTo>
                    <a:pt x="1407" y="2365"/>
                    <a:pt x="1963" y="1673"/>
                    <a:pt x="1843" y="952"/>
                  </a:cubicBezTo>
                  <a:cubicBezTo>
                    <a:pt x="1812" y="829"/>
                    <a:pt x="1168" y="0"/>
                    <a:pt x="646" y="0"/>
                  </a:cubicBezTo>
                  <a:close/>
                </a:path>
              </a:pathLst>
            </a:custGeom>
            <a:solidFill>
              <a:srgbClr val="DFD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05525" y="2774000"/>
              <a:ext cx="137450" cy="31425"/>
            </a:xfrm>
            <a:custGeom>
              <a:avLst/>
              <a:gdLst/>
              <a:ahLst/>
              <a:cxnLst/>
              <a:rect l="l" t="t" r="r" b="b"/>
              <a:pathLst>
                <a:path w="5498" h="1257" extrusionOk="0">
                  <a:moveTo>
                    <a:pt x="922" y="1"/>
                  </a:moveTo>
                  <a:cubicBezTo>
                    <a:pt x="615" y="1"/>
                    <a:pt x="308" y="8"/>
                    <a:pt x="1" y="24"/>
                  </a:cubicBezTo>
                  <a:lnTo>
                    <a:pt x="1" y="1098"/>
                  </a:lnTo>
                  <a:cubicBezTo>
                    <a:pt x="584" y="1191"/>
                    <a:pt x="1198" y="1252"/>
                    <a:pt x="1782" y="1252"/>
                  </a:cubicBezTo>
                  <a:cubicBezTo>
                    <a:pt x="1908" y="1255"/>
                    <a:pt x="2033" y="1257"/>
                    <a:pt x="2159" y="1257"/>
                  </a:cubicBezTo>
                  <a:cubicBezTo>
                    <a:pt x="3286" y="1257"/>
                    <a:pt x="4392" y="1132"/>
                    <a:pt x="5497" y="884"/>
                  </a:cubicBezTo>
                  <a:lnTo>
                    <a:pt x="5497" y="761"/>
                  </a:lnTo>
                  <a:cubicBezTo>
                    <a:pt x="4300" y="362"/>
                    <a:pt x="3071" y="116"/>
                    <a:pt x="1843" y="24"/>
                  </a:cubicBezTo>
                  <a:cubicBezTo>
                    <a:pt x="1536" y="8"/>
                    <a:pt x="1229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105525" y="2364650"/>
              <a:ext cx="189650" cy="180425"/>
            </a:xfrm>
            <a:custGeom>
              <a:avLst/>
              <a:gdLst/>
              <a:ahLst/>
              <a:cxnLst/>
              <a:rect l="l" t="t" r="r" b="b"/>
              <a:pathLst>
                <a:path w="7586" h="7217" extrusionOk="0">
                  <a:moveTo>
                    <a:pt x="1" y="1"/>
                  </a:moveTo>
                  <a:lnTo>
                    <a:pt x="1" y="492"/>
                  </a:lnTo>
                  <a:cubicBezTo>
                    <a:pt x="339" y="830"/>
                    <a:pt x="646" y="1198"/>
                    <a:pt x="953" y="1567"/>
                  </a:cubicBezTo>
                  <a:cubicBezTo>
                    <a:pt x="1413" y="2119"/>
                    <a:pt x="1874" y="2672"/>
                    <a:pt x="2396" y="3194"/>
                  </a:cubicBezTo>
                  <a:cubicBezTo>
                    <a:pt x="2887" y="3716"/>
                    <a:pt x="3378" y="4238"/>
                    <a:pt x="3931" y="4699"/>
                  </a:cubicBezTo>
                  <a:cubicBezTo>
                    <a:pt x="5037" y="5681"/>
                    <a:pt x="6234" y="6510"/>
                    <a:pt x="7493" y="7217"/>
                  </a:cubicBezTo>
                  <a:lnTo>
                    <a:pt x="7585" y="7125"/>
                  </a:lnTo>
                  <a:cubicBezTo>
                    <a:pt x="6756" y="5927"/>
                    <a:pt x="5835" y="4791"/>
                    <a:pt x="4760" y="3808"/>
                  </a:cubicBezTo>
                  <a:cubicBezTo>
                    <a:pt x="4238" y="3286"/>
                    <a:pt x="3686" y="2856"/>
                    <a:pt x="3133" y="2396"/>
                  </a:cubicBezTo>
                  <a:cubicBezTo>
                    <a:pt x="2549" y="1935"/>
                    <a:pt x="1966" y="1475"/>
                    <a:pt x="1383" y="1106"/>
                  </a:cubicBezTo>
                  <a:cubicBezTo>
                    <a:pt x="891" y="768"/>
                    <a:pt x="431" y="40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105525" y="3044500"/>
              <a:ext cx="105200" cy="56350"/>
            </a:xfrm>
            <a:custGeom>
              <a:avLst/>
              <a:gdLst/>
              <a:ahLst/>
              <a:cxnLst/>
              <a:rect l="l" t="t" r="r" b="b"/>
              <a:pathLst>
                <a:path w="4208" h="2254" extrusionOk="0">
                  <a:moveTo>
                    <a:pt x="3847" y="1"/>
                  </a:moveTo>
                  <a:cubicBezTo>
                    <a:pt x="3547" y="1"/>
                    <a:pt x="3248" y="35"/>
                    <a:pt x="2949" y="104"/>
                  </a:cubicBezTo>
                  <a:cubicBezTo>
                    <a:pt x="2549" y="197"/>
                    <a:pt x="2181" y="289"/>
                    <a:pt x="1812" y="442"/>
                  </a:cubicBezTo>
                  <a:cubicBezTo>
                    <a:pt x="1475" y="596"/>
                    <a:pt x="1137" y="780"/>
                    <a:pt x="799" y="995"/>
                  </a:cubicBezTo>
                  <a:cubicBezTo>
                    <a:pt x="523" y="1148"/>
                    <a:pt x="246" y="1333"/>
                    <a:pt x="1" y="1548"/>
                  </a:cubicBezTo>
                  <a:lnTo>
                    <a:pt x="1" y="2254"/>
                  </a:lnTo>
                  <a:lnTo>
                    <a:pt x="124" y="2223"/>
                  </a:lnTo>
                  <a:cubicBezTo>
                    <a:pt x="523" y="2192"/>
                    <a:pt x="891" y="2100"/>
                    <a:pt x="1260" y="1977"/>
                  </a:cubicBezTo>
                  <a:cubicBezTo>
                    <a:pt x="1628" y="1855"/>
                    <a:pt x="1997" y="1732"/>
                    <a:pt x="2334" y="1548"/>
                  </a:cubicBezTo>
                  <a:cubicBezTo>
                    <a:pt x="2703" y="1394"/>
                    <a:pt x="3010" y="1179"/>
                    <a:pt x="3317" y="933"/>
                  </a:cubicBezTo>
                  <a:cubicBezTo>
                    <a:pt x="3655" y="688"/>
                    <a:pt x="3962" y="411"/>
                    <a:pt x="4208" y="104"/>
                  </a:cubicBezTo>
                  <a:lnTo>
                    <a:pt x="4146" y="12"/>
                  </a:lnTo>
                  <a:cubicBezTo>
                    <a:pt x="4046" y="5"/>
                    <a:pt x="3947" y="1"/>
                    <a:pt x="3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7547066" y="2789006"/>
            <a:ext cx="1614738" cy="2354488"/>
            <a:chOff x="6717850" y="3196175"/>
            <a:chExt cx="636400" cy="927950"/>
          </a:xfrm>
        </p:grpSpPr>
        <p:sp>
          <p:nvSpPr>
            <p:cNvPr id="42" name="Google Shape;42;p2"/>
            <p:cNvSpPr/>
            <p:nvPr/>
          </p:nvSpPr>
          <p:spPr>
            <a:xfrm>
              <a:off x="7296750" y="3196175"/>
              <a:ext cx="57500" cy="52625"/>
            </a:xfrm>
            <a:custGeom>
              <a:avLst/>
              <a:gdLst/>
              <a:ahLst/>
              <a:cxnLst/>
              <a:rect l="l" t="t" r="r" b="b"/>
              <a:pathLst>
                <a:path w="2300" h="2105" extrusionOk="0">
                  <a:moveTo>
                    <a:pt x="622" y="0"/>
                  </a:moveTo>
                  <a:cubicBezTo>
                    <a:pt x="191" y="0"/>
                    <a:pt x="0" y="510"/>
                    <a:pt x="27" y="946"/>
                  </a:cubicBezTo>
                  <a:cubicBezTo>
                    <a:pt x="27" y="1703"/>
                    <a:pt x="660" y="2105"/>
                    <a:pt x="1218" y="2105"/>
                  </a:cubicBezTo>
                  <a:cubicBezTo>
                    <a:pt x="1588" y="2105"/>
                    <a:pt x="1925" y="1928"/>
                    <a:pt x="2023" y="1560"/>
                  </a:cubicBezTo>
                  <a:cubicBezTo>
                    <a:pt x="2300" y="486"/>
                    <a:pt x="1286" y="179"/>
                    <a:pt x="795" y="25"/>
                  </a:cubicBezTo>
                  <a:cubicBezTo>
                    <a:pt x="734" y="8"/>
                    <a:pt x="676" y="0"/>
                    <a:pt x="622" y="0"/>
                  </a:cubicBezTo>
                  <a:close/>
                </a:path>
              </a:pathLst>
            </a:custGeom>
            <a:solidFill>
              <a:srgbClr val="C30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38025" y="4009800"/>
              <a:ext cx="110850" cy="114325"/>
            </a:xfrm>
            <a:custGeom>
              <a:avLst/>
              <a:gdLst/>
              <a:ahLst/>
              <a:cxnLst/>
              <a:rect l="l" t="t" r="r" b="b"/>
              <a:pathLst>
                <a:path w="4434" h="4573" extrusionOk="0">
                  <a:moveTo>
                    <a:pt x="2993" y="0"/>
                  </a:moveTo>
                  <a:cubicBezTo>
                    <a:pt x="78" y="0"/>
                    <a:pt x="1" y="2275"/>
                    <a:pt x="135" y="3375"/>
                  </a:cubicBezTo>
                  <a:cubicBezTo>
                    <a:pt x="166" y="3775"/>
                    <a:pt x="288" y="4174"/>
                    <a:pt x="473" y="4573"/>
                  </a:cubicBezTo>
                  <a:lnTo>
                    <a:pt x="4434" y="4573"/>
                  </a:lnTo>
                  <a:lnTo>
                    <a:pt x="4434" y="151"/>
                  </a:lnTo>
                  <a:cubicBezTo>
                    <a:pt x="3890" y="47"/>
                    <a:pt x="3412" y="0"/>
                    <a:pt x="2993" y="0"/>
                  </a:cubicBezTo>
                  <a:close/>
                </a:path>
              </a:pathLst>
            </a:custGeom>
            <a:solidFill>
              <a:srgbClr val="C30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143900" y="3595925"/>
              <a:ext cx="57600" cy="53025"/>
            </a:xfrm>
            <a:custGeom>
              <a:avLst/>
              <a:gdLst/>
              <a:ahLst/>
              <a:cxnLst/>
              <a:rect l="l" t="t" r="r" b="b"/>
              <a:pathLst>
                <a:path w="2304" h="2121" extrusionOk="0">
                  <a:moveTo>
                    <a:pt x="1045" y="0"/>
                  </a:moveTo>
                  <a:cubicBezTo>
                    <a:pt x="551" y="0"/>
                    <a:pt x="150" y="360"/>
                    <a:pt x="62" y="862"/>
                  </a:cubicBezTo>
                  <a:cubicBezTo>
                    <a:pt x="0" y="1507"/>
                    <a:pt x="461" y="2059"/>
                    <a:pt x="1106" y="2121"/>
                  </a:cubicBezTo>
                  <a:cubicBezTo>
                    <a:pt x="1781" y="2121"/>
                    <a:pt x="2303" y="1507"/>
                    <a:pt x="2180" y="862"/>
                  </a:cubicBezTo>
                  <a:cubicBezTo>
                    <a:pt x="2150" y="739"/>
                    <a:pt x="1597" y="2"/>
                    <a:pt x="1106" y="2"/>
                  </a:cubicBezTo>
                  <a:cubicBezTo>
                    <a:pt x="1085" y="1"/>
                    <a:pt x="1065" y="0"/>
                    <a:pt x="1045" y="0"/>
                  </a:cubicBezTo>
                  <a:close/>
                </a:path>
              </a:pathLst>
            </a:custGeom>
            <a:solidFill>
              <a:srgbClr val="C30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717850" y="3656600"/>
              <a:ext cx="631025" cy="466775"/>
            </a:xfrm>
            <a:custGeom>
              <a:avLst/>
              <a:gdLst/>
              <a:ahLst/>
              <a:cxnLst/>
              <a:rect l="l" t="t" r="r" b="b"/>
              <a:pathLst>
                <a:path w="25241" h="18671" extrusionOk="0">
                  <a:moveTo>
                    <a:pt x="25241" y="1"/>
                  </a:moveTo>
                  <a:cubicBezTo>
                    <a:pt x="24074" y="830"/>
                    <a:pt x="22938" y="1659"/>
                    <a:pt x="21802" y="2550"/>
                  </a:cubicBezTo>
                  <a:cubicBezTo>
                    <a:pt x="20328" y="3747"/>
                    <a:pt x="18885" y="5006"/>
                    <a:pt x="17380" y="6173"/>
                  </a:cubicBezTo>
                  <a:cubicBezTo>
                    <a:pt x="15875" y="7370"/>
                    <a:pt x="14309" y="8445"/>
                    <a:pt x="12713" y="9489"/>
                  </a:cubicBezTo>
                  <a:cubicBezTo>
                    <a:pt x="11116" y="10533"/>
                    <a:pt x="9550" y="11639"/>
                    <a:pt x="7984" y="12713"/>
                  </a:cubicBezTo>
                  <a:cubicBezTo>
                    <a:pt x="6418" y="13819"/>
                    <a:pt x="4883" y="14924"/>
                    <a:pt x="3347" y="16091"/>
                  </a:cubicBezTo>
                  <a:cubicBezTo>
                    <a:pt x="2242" y="16920"/>
                    <a:pt x="1106" y="17810"/>
                    <a:pt x="0" y="18670"/>
                  </a:cubicBezTo>
                  <a:lnTo>
                    <a:pt x="1812" y="18670"/>
                  </a:lnTo>
                  <a:cubicBezTo>
                    <a:pt x="2549" y="18148"/>
                    <a:pt x="3317" y="17595"/>
                    <a:pt x="4084" y="17073"/>
                  </a:cubicBezTo>
                  <a:cubicBezTo>
                    <a:pt x="5620" y="15937"/>
                    <a:pt x="7124" y="14771"/>
                    <a:pt x="8629" y="13604"/>
                  </a:cubicBezTo>
                  <a:cubicBezTo>
                    <a:pt x="10133" y="12437"/>
                    <a:pt x="11638" y="11239"/>
                    <a:pt x="13081" y="10011"/>
                  </a:cubicBezTo>
                  <a:cubicBezTo>
                    <a:pt x="14555" y="8814"/>
                    <a:pt x="16060" y="7616"/>
                    <a:pt x="17595" y="6511"/>
                  </a:cubicBezTo>
                  <a:cubicBezTo>
                    <a:pt x="19161" y="5374"/>
                    <a:pt x="20788" y="4392"/>
                    <a:pt x="22385" y="3317"/>
                  </a:cubicBezTo>
                  <a:cubicBezTo>
                    <a:pt x="23337" y="2642"/>
                    <a:pt x="24289" y="1935"/>
                    <a:pt x="25241" y="1229"/>
                  </a:cubicBezTo>
                  <a:lnTo>
                    <a:pt x="25241" y="1"/>
                  </a:lnTo>
                  <a:close/>
                </a:path>
              </a:pathLst>
            </a:custGeom>
            <a:solidFill>
              <a:srgbClr val="DFD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826850" y="3741825"/>
              <a:ext cx="522025" cy="382300"/>
            </a:xfrm>
            <a:custGeom>
              <a:avLst/>
              <a:gdLst/>
              <a:ahLst/>
              <a:cxnLst/>
              <a:rect l="l" t="t" r="r" b="b"/>
              <a:pathLst>
                <a:path w="20881" h="15292" extrusionOk="0">
                  <a:moveTo>
                    <a:pt x="20881" y="0"/>
                  </a:moveTo>
                  <a:cubicBezTo>
                    <a:pt x="19622" y="1014"/>
                    <a:pt x="18393" y="2088"/>
                    <a:pt x="17104" y="3071"/>
                  </a:cubicBezTo>
                  <a:cubicBezTo>
                    <a:pt x="15476" y="4361"/>
                    <a:pt x="13757" y="5527"/>
                    <a:pt x="12037" y="6694"/>
                  </a:cubicBezTo>
                  <a:cubicBezTo>
                    <a:pt x="10318" y="7830"/>
                    <a:pt x="8598" y="8997"/>
                    <a:pt x="6909" y="10195"/>
                  </a:cubicBezTo>
                  <a:cubicBezTo>
                    <a:pt x="5221" y="11392"/>
                    <a:pt x="3532" y="12620"/>
                    <a:pt x="1874" y="13849"/>
                  </a:cubicBezTo>
                  <a:cubicBezTo>
                    <a:pt x="1229" y="14340"/>
                    <a:pt x="615" y="14801"/>
                    <a:pt x="1" y="15292"/>
                  </a:cubicBezTo>
                  <a:lnTo>
                    <a:pt x="1966" y="15292"/>
                  </a:lnTo>
                  <a:lnTo>
                    <a:pt x="2611" y="14831"/>
                  </a:lnTo>
                  <a:cubicBezTo>
                    <a:pt x="4269" y="13603"/>
                    <a:pt x="5896" y="12344"/>
                    <a:pt x="7554" y="11085"/>
                  </a:cubicBezTo>
                  <a:cubicBezTo>
                    <a:pt x="9182" y="9826"/>
                    <a:pt x="10809" y="8506"/>
                    <a:pt x="12406" y="7186"/>
                  </a:cubicBezTo>
                  <a:cubicBezTo>
                    <a:pt x="14003" y="5865"/>
                    <a:pt x="15630" y="4575"/>
                    <a:pt x="17319" y="3378"/>
                  </a:cubicBezTo>
                  <a:cubicBezTo>
                    <a:pt x="18486" y="2549"/>
                    <a:pt x="19683" y="1781"/>
                    <a:pt x="20881" y="1014"/>
                  </a:cubicBezTo>
                  <a:lnTo>
                    <a:pt x="20881" y="0"/>
                  </a:lnTo>
                  <a:close/>
                </a:path>
              </a:pathLst>
            </a:custGeom>
            <a:solidFill>
              <a:srgbClr val="DFD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935850" y="3824725"/>
              <a:ext cx="413025" cy="299400"/>
            </a:xfrm>
            <a:custGeom>
              <a:avLst/>
              <a:gdLst/>
              <a:ahLst/>
              <a:cxnLst/>
              <a:rect l="l" t="t" r="r" b="b"/>
              <a:pathLst>
                <a:path w="16521" h="11976" extrusionOk="0">
                  <a:moveTo>
                    <a:pt x="16521" y="1"/>
                  </a:moveTo>
                  <a:cubicBezTo>
                    <a:pt x="15415" y="891"/>
                    <a:pt x="14341" y="1812"/>
                    <a:pt x="13235" y="2703"/>
                  </a:cubicBezTo>
                  <a:cubicBezTo>
                    <a:pt x="11577" y="3962"/>
                    <a:pt x="9857" y="5159"/>
                    <a:pt x="8138" y="6326"/>
                  </a:cubicBezTo>
                  <a:cubicBezTo>
                    <a:pt x="6388" y="7462"/>
                    <a:pt x="4668" y="8629"/>
                    <a:pt x="2979" y="9857"/>
                  </a:cubicBezTo>
                  <a:cubicBezTo>
                    <a:pt x="1997" y="10563"/>
                    <a:pt x="983" y="11270"/>
                    <a:pt x="1" y="11976"/>
                  </a:cubicBezTo>
                  <a:lnTo>
                    <a:pt x="1997" y="11976"/>
                  </a:lnTo>
                  <a:lnTo>
                    <a:pt x="3624" y="10717"/>
                  </a:lnTo>
                  <a:cubicBezTo>
                    <a:pt x="5282" y="9458"/>
                    <a:pt x="6879" y="8168"/>
                    <a:pt x="8506" y="6817"/>
                  </a:cubicBezTo>
                  <a:cubicBezTo>
                    <a:pt x="10103" y="5466"/>
                    <a:pt x="11731" y="4177"/>
                    <a:pt x="13450" y="2979"/>
                  </a:cubicBezTo>
                  <a:cubicBezTo>
                    <a:pt x="14433" y="2273"/>
                    <a:pt x="15477" y="1597"/>
                    <a:pt x="16521" y="891"/>
                  </a:cubicBezTo>
                  <a:lnTo>
                    <a:pt x="16521" y="1"/>
                  </a:lnTo>
                  <a:close/>
                </a:path>
              </a:pathLst>
            </a:custGeom>
            <a:solidFill>
              <a:srgbClr val="DFD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" name="Google Shape;48;p2"/>
          <p:cNvCxnSpPr/>
          <p:nvPr/>
        </p:nvCxnSpPr>
        <p:spPr>
          <a:xfrm>
            <a:off x="1000" y="2824750"/>
            <a:ext cx="494100" cy="49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196750" y="3581200"/>
            <a:ext cx="49410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713225" y="1415550"/>
            <a:ext cx="7717500" cy="31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1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3594713" y="4955100"/>
            <a:ext cx="1954575" cy="188400"/>
          </a:xfrm>
          <a:custGeom>
            <a:avLst/>
            <a:gdLst/>
            <a:ahLst/>
            <a:cxnLst/>
            <a:rect l="l" t="t" r="r" b="b"/>
            <a:pathLst>
              <a:path w="78183" h="7536" extrusionOk="0">
                <a:moveTo>
                  <a:pt x="38448" y="1"/>
                </a:moveTo>
                <a:cubicBezTo>
                  <a:pt x="36549" y="1"/>
                  <a:pt x="34648" y="45"/>
                  <a:pt x="32742" y="134"/>
                </a:cubicBezTo>
                <a:cubicBezTo>
                  <a:pt x="28833" y="306"/>
                  <a:pt x="24948" y="675"/>
                  <a:pt x="21063" y="1241"/>
                </a:cubicBezTo>
                <a:cubicBezTo>
                  <a:pt x="23497" y="921"/>
                  <a:pt x="26054" y="675"/>
                  <a:pt x="28611" y="479"/>
                </a:cubicBezTo>
                <a:lnTo>
                  <a:pt x="28636" y="479"/>
                </a:lnTo>
                <a:cubicBezTo>
                  <a:pt x="31218" y="306"/>
                  <a:pt x="33824" y="208"/>
                  <a:pt x="36357" y="184"/>
                </a:cubicBezTo>
                <a:cubicBezTo>
                  <a:pt x="36730" y="180"/>
                  <a:pt x="37132" y="178"/>
                  <a:pt x="37558" y="178"/>
                </a:cubicBezTo>
                <a:cubicBezTo>
                  <a:pt x="39889" y="178"/>
                  <a:pt x="42942" y="239"/>
                  <a:pt x="45873" y="405"/>
                </a:cubicBezTo>
                <a:cubicBezTo>
                  <a:pt x="49340" y="626"/>
                  <a:pt x="52610" y="970"/>
                  <a:pt x="54430" y="1142"/>
                </a:cubicBezTo>
                <a:cubicBezTo>
                  <a:pt x="53914" y="1044"/>
                  <a:pt x="53250" y="946"/>
                  <a:pt x="52463" y="847"/>
                </a:cubicBezTo>
                <a:cubicBezTo>
                  <a:pt x="51701" y="749"/>
                  <a:pt x="50840" y="651"/>
                  <a:pt x="49930" y="552"/>
                </a:cubicBezTo>
                <a:cubicBezTo>
                  <a:pt x="49045" y="479"/>
                  <a:pt x="48111" y="405"/>
                  <a:pt x="47225" y="356"/>
                </a:cubicBezTo>
                <a:lnTo>
                  <a:pt x="44717" y="184"/>
                </a:lnTo>
                <a:lnTo>
                  <a:pt x="45234" y="184"/>
                </a:lnTo>
                <a:cubicBezTo>
                  <a:pt x="42973" y="63"/>
                  <a:pt x="40712" y="1"/>
                  <a:pt x="38448" y="1"/>
                </a:cubicBezTo>
                <a:close/>
                <a:moveTo>
                  <a:pt x="36807" y="720"/>
                </a:moveTo>
                <a:cubicBezTo>
                  <a:pt x="31805" y="720"/>
                  <a:pt x="26804" y="1066"/>
                  <a:pt x="21825" y="1757"/>
                </a:cubicBezTo>
                <a:cubicBezTo>
                  <a:pt x="19243" y="2077"/>
                  <a:pt x="15899" y="2667"/>
                  <a:pt x="15235" y="2864"/>
                </a:cubicBezTo>
                <a:cubicBezTo>
                  <a:pt x="14460" y="3060"/>
                  <a:pt x="14257" y="3140"/>
                  <a:pt x="14417" y="3140"/>
                </a:cubicBezTo>
                <a:cubicBezTo>
                  <a:pt x="14577" y="3140"/>
                  <a:pt x="15100" y="3060"/>
                  <a:pt x="15776" y="2937"/>
                </a:cubicBezTo>
                <a:lnTo>
                  <a:pt x="16858" y="2741"/>
                </a:lnTo>
                <a:lnTo>
                  <a:pt x="18038" y="2544"/>
                </a:lnTo>
                <a:lnTo>
                  <a:pt x="19169" y="2372"/>
                </a:lnTo>
                <a:lnTo>
                  <a:pt x="20079" y="2224"/>
                </a:lnTo>
                <a:cubicBezTo>
                  <a:pt x="21087" y="2077"/>
                  <a:pt x="22685" y="1856"/>
                  <a:pt x="24530" y="1659"/>
                </a:cubicBezTo>
                <a:cubicBezTo>
                  <a:pt x="25464" y="1561"/>
                  <a:pt x="26448" y="1462"/>
                  <a:pt x="27456" y="1388"/>
                </a:cubicBezTo>
                <a:lnTo>
                  <a:pt x="28980" y="1265"/>
                </a:lnTo>
                <a:lnTo>
                  <a:pt x="30480" y="1167"/>
                </a:lnTo>
                <a:cubicBezTo>
                  <a:pt x="34439" y="897"/>
                  <a:pt x="37881" y="872"/>
                  <a:pt x="37808" y="724"/>
                </a:cubicBezTo>
                <a:cubicBezTo>
                  <a:pt x="37474" y="721"/>
                  <a:pt x="37141" y="720"/>
                  <a:pt x="36807" y="720"/>
                </a:cubicBezTo>
                <a:close/>
                <a:moveTo>
                  <a:pt x="73241" y="5495"/>
                </a:moveTo>
                <a:lnTo>
                  <a:pt x="73241" y="5495"/>
                </a:lnTo>
                <a:cubicBezTo>
                  <a:pt x="74593" y="6085"/>
                  <a:pt x="75921" y="6773"/>
                  <a:pt x="77199" y="7511"/>
                </a:cubicBezTo>
                <a:lnTo>
                  <a:pt x="78183" y="7511"/>
                </a:lnTo>
                <a:cubicBezTo>
                  <a:pt x="76658" y="6798"/>
                  <a:pt x="75011" y="6134"/>
                  <a:pt x="73241" y="5495"/>
                </a:cubicBezTo>
                <a:close/>
                <a:moveTo>
                  <a:pt x="10443" y="4041"/>
                </a:moveTo>
                <a:cubicBezTo>
                  <a:pt x="10429" y="4041"/>
                  <a:pt x="10411" y="4042"/>
                  <a:pt x="10391" y="4044"/>
                </a:cubicBezTo>
                <a:cubicBezTo>
                  <a:pt x="10096" y="4093"/>
                  <a:pt x="9161" y="4290"/>
                  <a:pt x="7981" y="4610"/>
                </a:cubicBezTo>
                <a:cubicBezTo>
                  <a:pt x="7416" y="4757"/>
                  <a:pt x="6776" y="4929"/>
                  <a:pt x="6137" y="5126"/>
                </a:cubicBezTo>
                <a:cubicBezTo>
                  <a:pt x="5522" y="5298"/>
                  <a:pt x="4907" y="5519"/>
                  <a:pt x="4293" y="5716"/>
                </a:cubicBezTo>
                <a:cubicBezTo>
                  <a:pt x="3112" y="6109"/>
                  <a:pt x="2080" y="6503"/>
                  <a:pt x="1613" y="6724"/>
                </a:cubicBezTo>
                <a:cubicBezTo>
                  <a:pt x="372" y="7266"/>
                  <a:pt x="0" y="7517"/>
                  <a:pt x="99" y="7517"/>
                </a:cubicBezTo>
                <a:cubicBezTo>
                  <a:pt x="108" y="7517"/>
                  <a:pt x="121" y="7515"/>
                  <a:pt x="137" y="7511"/>
                </a:cubicBezTo>
                <a:cubicBezTo>
                  <a:pt x="358" y="7437"/>
                  <a:pt x="604" y="7364"/>
                  <a:pt x="826" y="7265"/>
                </a:cubicBezTo>
                <a:cubicBezTo>
                  <a:pt x="1170" y="7142"/>
                  <a:pt x="1613" y="6970"/>
                  <a:pt x="2129" y="6798"/>
                </a:cubicBezTo>
                <a:cubicBezTo>
                  <a:pt x="3186" y="6429"/>
                  <a:pt x="4489" y="5962"/>
                  <a:pt x="5768" y="5569"/>
                </a:cubicBezTo>
                <a:cubicBezTo>
                  <a:pt x="6383" y="5347"/>
                  <a:pt x="7022" y="5175"/>
                  <a:pt x="7539" y="5003"/>
                </a:cubicBezTo>
                <a:cubicBezTo>
                  <a:pt x="8079" y="4831"/>
                  <a:pt x="8547" y="4683"/>
                  <a:pt x="8891" y="4585"/>
                </a:cubicBezTo>
                <a:cubicBezTo>
                  <a:pt x="10194" y="4196"/>
                  <a:pt x="10626" y="4041"/>
                  <a:pt x="10443" y="4041"/>
                </a:cubicBezTo>
                <a:close/>
                <a:moveTo>
                  <a:pt x="47766" y="1142"/>
                </a:moveTo>
                <a:lnTo>
                  <a:pt x="47766" y="1142"/>
                </a:lnTo>
                <a:cubicBezTo>
                  <a:pt x="48651" y="1265"/>
                  <a:pt x="49610" y="1364"/>
                  <a:pt x="50594" y="1487"/>
                </a:cubicBezTo>
                <a:cubicBezTo>
                  <a:pt x="51602" y="1610"/>
                  <a:pt x="52635" y="1733"/>
                  <a:pt x="53717" y="1880"/>
                </a:cubicBezTo>
                <a:cubicBezTo>
                  <a:pt x="55881" y="2200"/>
                  <a:pt x="58143" y="2544"/>
                  <a:pt x="60282" y="2962"/>
                </a:cubicBezTo>
                <a:cubicBezTo>
                  <a:pt x="64634" y="3823"/>
                  <a:pt x="68519" y="4978"/>
                  <a:pt x="70733" y="6036"/>
                </a:cubicBezTo>
                <a:cubicBezTo>
                  <a:pt x="69356" y="5667"/>
                  <a:pt x="67462" y="5101"/>
                  <a:pt x="65028" y="4560"/>
                </a:cubicBezTo>
                <a:cubicBezTo>
                  <a:pt x="62618" y="4019"/>
                  <a:pt x="59766" y="3429"/>
                  <a:pt x="56668" y="2962"/>
                </a:cubicBezTo>
                <a:cubicBezTo>
                  <a:pt x="53594" y="2519"/>
                  <a:pt x="50324" y="2151"/>
                  <a:pt x="47201" y="1954"/>
                </a:cubicBezTo>
                <a:cubicBezTo>
                  <a:pt x="44078" y="1733"/>
                  <a:pt x="41152" y="1659"/>
                  <a:pt x="38767" y="1659"/>
                </a:cubicBezTo>
                <a:cubicBezTo>
                  <a:pt x="34709" y="1659"/>
                  <a:pt x="30554" y="1831"/>
                  <a:pt x="26472" y="2224"/>
                </a:cubicBezTo>
                <a:cubicBezTo>
                  <a:pt x="22489" y="2593"/>
                  <a:pt x="18554" y="3183"/>
                  <a:pt x="14645" y="3995"/>
                </a:cubicBezTo>
                <a:cubicBezTo>
                  <a:pt x="10612" y="4806"/>
                  <a:pt x="6653" y="5987"/>
                  <a:pt x="2842" y="7511"/>
                </a:cubicBezTo>
                <a:lnTo>
                  <a:pt x="4391" y="7511"/>
                </a:lnTo>
                <a:cubicBezTo>
                  <a:pt x="6137" y="6896"/>
                  <a:pt x="8079" y="6282"/>
                  <a:pt x="10170" y="5741"/>
                </a:cubicBezTo>
                <a:cubicBezTo>
                  <a:pt x="13366" y="4905"/>
                  <a:pt x="16612" y="4216"/>
                  <a:pt x="19907" y="3724"/>
                </a:cubicBezTo>
                <a:cubicBezTo>
                  <a:pt x="23153" y="3208"/>
                  <a:pt x="26251" y="2888"/>
                  <a:pt x="28734" y="2692"/>
                </a:cubicBezTo>
                <a:cubicBezTo>
                  <a:pt x="31218" y="2519"/>
                  <a:pt x="34119" y="2347"/>
                  <a:pt x="37119" y="2323"/>
                </a:cubicBezTo>
                <a:cubicBezTo>
                  <a:pt x="37488" y="2320"/>
                  <a:pt x="37860" y="2318"/>
                  <a:pt x="38234" y="2318"/>
                </a:cubicBezTo>
                <a:cubicBezTo>
                  <a:pt x="40899" y="2318"/>
                  <a:pt x="43672" y="2396"/>
                  <a:pt x="46389" y="2569"/>
                </a:cubicBezTo>
                <a:cubicBezTo>
                  <a:pt x="49512" y="2790"/>
                  <a:pt x="52537" y="3134"/>
                  <a:pt x="55266" y="3577"/>
                </a:cubicBezTo>
                <a:cubicBezTo>
                  <a:pt x="57700" y="3970"/>
                  <a:pt x="60110" y="4462"/>
                  <a:pt x="62471" y="5126"/>
                </a:cubicBezTo>
                <a:lnTo>
                  <a:pt x="63257" y="5323"/>
                </a:lnTo>
                <a:lnTo>
                  <a:pt x="63946" y="5544"/>
                </a:lnTo>
                <a:cubicBezTo>
                  <a:pt x="64364" y="5667"/>
                  <a:pt x="64782" y="5790"/>
                  <a:pt x="65126" y="5913"/>
                </a:cubicBezTo>
                <a:cubicBezTo>
                  <a:pt x="65790" y="6159"/>
                  <a:pt x="66306" y="6355"/>
                  <a:pt x="66675" y="6503"/>
                </a:cubicBezTo>
                <a:cubicBezTo>
                  <a:pt x="67337" y="6777"/>
                  <a:pt x="67512" y="6924"/>
                  <a:pt x="67298" y="6924"/>
                </a:cubicBezTo>
                <a:cubicBezTo>
                  <a:pt x="67281" y="6924"/>
                  <a:pt x="67262" y="6923"/>
                  <a:pt x="67241" y="6921"/>
                </a:cubicBezTo>
                <a:cubicBezTo>
                  <a:pt x="66946" y="6921"/>
                  <a:pt x="66184" y="6724"/>
                  <a:pt x="65028" y="6454"/>
                </a:cubicBezTo>
                <a:cubicBezTo>
                  <a:pt x="63872" y="6183"/>
                  <a:pt x="62298" y="5814"/>
                  <a:pt x="60380" y="5396"/>
                </a:cubicBezTo>
                <a:cubicBezTo>
                  <a:pt x="56053" y="4487"/>
                  <a:pt x="51651" y="3847"/>
                  <a:pt x="47250" y="3478"/>
                </a:cubicBezTo>
                <a:cubicBezTo>
                  <a:pt x="44939" y="3282"/>
                  <a:pt x="42578" y="3183"/>
                  <a:pt x="40193" y="3110"/>
                </a:cubicBezTo>
                <a:cubicBezTo>
                  <a:pt x="39013" y="3085"/>
                  <a:pt x="37808" y="3085"/>
                  <a:pt x="36627" y="3085"/>
                </a:cubicBezTo>
                <a:cubicBezTo>
                  <a:pt x="36406" y="3081"/>
                  <a:pt x="36186" y="3078"/>
                  <a:pt x="35966" y="3078"/>
                </a:cubicBezTo>
                <a:cubicBezTo>
                  <a:pt x="34989" y="3078"/>
                  <a:pt x="34026" y="3119"/>
                  <a:pt x="33062" y="3159"/>
                </a:cubicBezTo>
                <a:cubicBezTo>
                  <a:pt x="28070" y="3331"/>
                  <a:pt x="23128" y="3823"/>
                  <a:pt x="18235" y="4683"/>
                </a:cubicBezTo>
                <a:cubicBezTo>
                  <a:pt x="15677" y="5151"/>
                  <a:pt x="13243" y="5691"/>
                  <a:pt x="11129" y="6306"/>
                </a:cubicBezTo>
                <a:cubicBezTo>
                  <a:pt x="9727" y="6700"/>
                  <a:pt x="8448" y="7118"/>
                  <a:pt x="7342" y="7536"/>
                </a:cubicBezTo>
                <a:lnTo>
                  <a:pt x="8817" y="7536"/>
                </a:lnTo>
                <a:cubicBezTo>
                  <a:pt x="9211" y="7413"/>
                  <a:pt x="9604" y="7290"/>
                  <a:pt x="9997" y="7167"/>
                </a:cubicBezTo>
                <a:cubicBezTo>
                  <a:pt x="10686" y="6995"/>
                  <a:pt x="11301" y="6798"/>
                  <a:pt x="11866" y="6650"/>
                </a:cubicBezTo>
                <a:cubicBezTo>
                  <a:pt x="14719" y="5864"/>
                  <a:pt x="17595" y="5249"/>
                  <a:pt x="20497" y="4806"/>
                </a:cubicBezTo>
                <a:cubicBezTo>
                  <a:pt x="23153" y="4364"/>
                  <a:pt x="25857" y="4118"/>
                  <a:pt x="28538" y="4044"/>
                </a:cubicBezTo>
                <a:lnTo>
                  <a:pt x="28538" y="4044"/>
                </a:lnTo>
                <a:cubicBezTo>
                  <a:pt x="27702" y="4118"/>
                  <a:pt x="26792" y="4216"/>
                  <a:pt x="25857" y="4339"/>
                </a:cubicBezTo>
                <a:cubicBezTo>
                  <a:pt x="25390" y="4388"/>
                  <a:pt x="24948" y="4437"/>
                  <a:pt x="24456" y="4511"/>
                </a:cubicBezTo>
                <a:cubicBezTo>
                  <a:pt x="23989" y="4560"/>
                  <a:pt x="23546" y="4634"/>
                  <a:pt x="23079" y="4708"/>
                </a:cubicBezTo>
                <a:cubicBezTo>
                  <a:pt x="22169" y="4831"/>
                  <a:pt x="21308" y="4978"/>
                  <a:pt x="20546" y="5126"/>
                </a:cubicBezTo>
                <a:cubicBezTo>
                  <a:pt x="20153" y="5200"/>
                  <a:pt x="19784" y="5273"/>
                  <a:pt x="19464" y="5347"/>
                </a:cubicBezTo>
                <a:lnTo>
                  <a:pt x="18579" y="5519"/>
                </a:lnTo>
                <a:cubicBezTo>
                  <a:pt x="17658" y="5733"/>
                  <a:pt x="17166" y="5873"/>
                  <a:pt x="17379" y="5873"/>
                </a:cubicBezTo>
                <a:cubicBezTo>
                  <a:pt x="17411" y="5873"/>
                  <a:pt x="17458" y="5870"/>
                  <a:pt x="17522" y="5864"/>
                </a:cubicBezTo>
                <a:cubicBezTo>
                  <a:pt x="17792" y="5839"/>
                  <a:pt x="18333" y="5741"/>
                  <a:pt x="19243" y="5618"/>
                </a:cubicBezTo>
                <a:lnTo>
                  <a:pt x="19243" y="5618"/>
                </a:lnTo>
                <a:cubicBezTo>
                  <a:pt x="16243" y="6183"/>
                  <a:pt x="13342" y="6798"/>
                  <a:pt x="10612" y="7511"/>
                </a:cubicBezTo>
                <a:lnTo>
                  <a:pt x="76388" y="7511"/>
                </a:lnTo>
                <a:cubicBezTo>
                  <a:pt x="75380" y="7068"/>
                  <a:pt x="73855" y="6405"/>
                  <a:pt x="71544" y="5593"/>
                </a:cubicBezTo>
                <a:cubicBezTo>
                  <a:pt x="69872" y="5028"/>
                  <a:pt x="68028" y="4413"/>
                  <a:pt x="66036" y="3896"/>
                </a:cubicBezTo>
                <a:cubicBezTo>
                  <a:pt x="64044" y="3356"/>
                  <a:pt x="61930" y="2864"/>
                  <a:pt x="59766" y="2446"/>
                </a:cubicBezTo>
                <a:cubicBezTo>
                  <a:pt x="55807" y="1708"/>
                  <a:pt x="51799" y="1265"/>
                  <a:pt x="47766" y="11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0" y="0"/>
            <a:ext cx="897105" cy="372036"/>
          </a:xfrm>
          <a:custGeom>
            <a:avLst/>
            <a:gdLst/>
            <a:ahLst/>
            <a:cxnLst/>
            <a:rect l="l" t="t" r="r" b="b"/>
            <a:pathLst>
              <a:path w="75785" h="31422" extrusionOk="0">
                <a:moveTo>
                  <a:pt x="0" y="0"/>
                </a:moveTo>
                <a:lnTo>
                  <a:pt x="0" y="21525"/>
                </a:lnTo>
                <a:cubicBezTo>
                  <a:pt x="1219" y="21570"/>
                  <a:pt x="2429" y="21591"/>
                  <a:pt x="3634" y="21591"/>
                </a:cubicBezTo>
                <a:cubicBezTo>
                  <a:pt x="5831" y="21591"/>
                  <a:pt x="8010" y="21521"/>
                  <a:pt x="10190" y="21398"/>
                </a:cubicBezTo>
                <a:cubicBezTo>
                  <a:pt x="20570" y="20697"/>
                  <a:pt x="31460" y="16940"/>
                  <a:pt x="41713" y="15284"/>
                </a:cubicBezTo>
                <a:lnTo>
                  <a:pt x="41713" y="15284"/>
                </a:lnTo>
                <a:cubicBezTo>
                  <a:pt x="33116" y="20379"/>
                  <a:pt x="23500" y="23627"/>
                  <a:pt x="13565" y="24900"/>
                </a:cubicBezTo>
                <a:cubicBezTo>
                  <a:pt x="12942" y="24963"/>
                  <a:pt x="12319" y="26367"/>
                  <a:pt x="13068" y="26367"/>
                </a:cubicBezTo>
                <a:cubicBezTo>
                  <a:pt x="13085" y="26367"/>
                  <a:pt x="13102" y="26366"/>
                  <a:pt x="13119" y="26365"/>
                </a:cubicBezTo>
                <a:cubicBezTo>
                  <a:pt x="24009" y="25091"/>
                  <a:pt x="34645" y="22735"/>
                  <a:pt x="44961" y="19169"/>
                </a:cubicBezTo>
                <a:lnTo>
                  <a:pt x="44961" y="19169"/>
                </a:lnTo>
                <a:cubicBezTo>
                  <a:pt x="42987" y="20570"/>
                  <a:pt x="40949" y="21844"/>
                  <a:pt x="38784" y="22926"/>
                </a:cubicBezTo>
                <a:cubicBezTo>
                  <a:pt x="35472" y="24709"/>
                  <a:pt x="32033" y="26174"/>
                  <a:pt x="28531" y="27448"/>
                </a:cubicBezTo>
                <a:cubicBezTo>
                  <a:pt x="25092" y="28594"/>
                  <a:pt x="21589" y="28976"/>
                  <a:pt x="18087" y="29740"/>
                </a:cubicBezTo>
                <a:cubicBezTo>
                  <a:pt x="17375" y="29918"/>
                  <a:pt x="16719" y="31422"/>
                  <a:pt x="17609" y="31422"/>
                </a:cubicBezTo>
                <a:cubicBezTo>
                  <a:pt x="17675" y="31422"/>
                  <a:pt x="17749" y="31414"/>
                  <a:pt x="17832" y="31396"/>
                </a:cubicBezTo>
                <a:cubicBezTo>
                  <a:pt x="21653" y="30632"/>
                  <a:pt x="25410" y="30313"/>
                  <a:pt x="29104" y="29040"/>
                </a:cubicBezTo>
                <a:cubicBezTo>
                  <a:pt x="32670" y="27766"/>
                  <a:pt x="36109" y="26238"/>
                  <a:pt x="39421" y="24518"/>
                </a:cubicBezTo>
                <a:cubicBezTo>
                  <a:pt x="43560" y="22353"/>
                  <a:pt x="47445" y="19869"/>
                  <a:pt x="51139" y="17004"/>
                </a:cubicBezTo>
                <a:cubicBezTo>
                  <a:pt x="60628" y="10699"/>
                  <a:pt x="69798" y="5986"/>
                  <a:pt x="757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 rot="5400000">
            <a:off x="8454044" y="-173323"/>
            <a:ext cx="523708" cy="856205"/>
          </a:xfrm>
          <a:custGeom>
            <a:avLst/>
            <a:gdLst/>
            <a:ahLst/>
            <a:cxnLst/>
            <a:rect l="l" t="t" r="r" b="b"/>
            <a:pathLst>
              <a:path w="39421" h="64449" extrusionOk="0">
                <a:moveTo>
                  <a:pt x="64" y="1"/>
                </a:moveTo>
                <a:lnTo>
                  <a:pt x="0" y="39548"/>
                </a:lnTo>
                <a:cubicBezTo>
                  <a:pt x="6560" y="20634"/>
                  <a:pt x="20634" y="10063"/>
                  <a:pt x="33180" y="2739"/>
                </a:cubicBezTo>
                <a:cubicBezTo>
                  <a:pt x="34390" y="2039"/>
                  <a:pt x="35727" y="1402"/>
                  <a:pt x="37064" y="892"/>
                </a:cubicBezTo>
                <a:cubicBezTo>
                  <a:pt x="37829" y="574"/>
                  <a:pt x="38593" y="319"/>
                  <a:pt x="39421" y="1"/>
                </a:cubicBezTo>
                <a:close/>
                <a:moveTo>
                  <a:pt x="19964" y="19266"/>
                </a:moveTo>
                <a:cubicBezTo>
                  <a:pt x="19718" y="19266"/>
                  <a:pt x="19406" y="19388"/>
                  <a:pt x="19042" y="19679"/>
                </a:cubicBezTo>
                <a:lnTo>
                  <a:pt x="19042" y="19743"/>
                </a:lnTo>
                <a:cubicBezTo>
                  <a:pt x="10317" y="26621"/>
                  <a:pt x="3439" y="37829"/>
                  <a:pt x="0" y="44197"/>
                </a:cubicBezTo>
                <a:lnTo>
                  <a:pt x="0" y="53559"/>
                </a:lnTo>
                <a:cubicBezTo>
                  <a:pt x="4395" y="43242"/>
                  <a:pt x="11655" y="28340"/>
                  <a:pt x="19806" y="21526"/>
                </a:cubicBezTo>
                <a:cubicBezTo>
                  <a:pt x="20886" y="20642"/>
                  <a:pt x="20793" y="19266"/>
                  <a:pt x="19964" y="19266"/>
                </a:cubicBezTo>
                <a:close/>
                <a:moveTo>
                  <a:pt x="13643" y="37855"/>
                </a:moveTo>
                <a:cubicBezTo>
                  <a:pt x="13414" y="37855"/>
                  <a:pt x="13166" y="37959"/>
                  <a:pt x="12928" y="38211"/>
                </a:cubicBezTo>
                <a:cubicBezTo>
                  <a:pt x="8343" y="43497"/>
                  <a:pt x="3758" y="48974"/>
                  <a:pt x="64" y="55342"/>
                </a:cubicBezTo>
                <a:lnTo>
                  <a:pt x="64" y="64449"/>
                </a:lnTo>
                <a:cubicBezTo>
                  <a:pt x="5732" y="53113"/>
                  <a:pt x="10954" y="42796"/>
                  <a:pt x="14266" y="39612"/>
                </a:cubicBezTo>
                <a:cubicBezTo>
                  <a:pt x="14949" y="38977"/>
                  <a:pt x="14397" y="37855"/>
                  <a:pt x="13643" y="3785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1724100" y="539500"/>
            <a:ext cx="5695800" cy="10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1"/>
          </p:nvPr>
        </p:nvSpPr>
        <p:spPr>
          <a:xfrm>
            <a:off x="1791839" y="3778475"/>
            <a:ext cx="21168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2"/>
          </p:nvPr>
        </p:nvSpPr>
        <p:spPr>
          <a:xfrm>
            <a:off x="1791856" y="3387425"/>
            <a:ext cx="2116800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1800" b="1"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3"/>
          </p:nvPr>
        </p:nvSpPr>
        <p:spPr>
          <a:xfrm>
            <a:off x="5235358" y="3778475"/>
            <a:ext cx="21168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4"/>
          </p:nvPr>
        </p:nvSpPr>
        <p:spPr>
          <a:xfrm>
            <a:off x="5235361" y="3387425"/>
            <a:ext cx="2116800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1800" b="1"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subTitle" idx="1"/>
          </p:nvPr>
        </p:nvSpPr>
        <p:spPr>
          <a:xfrm>
            <a:off x="713225" y="1663775"/>
            <a:ext cx="3597900" cy="29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5979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>
            <a:off x="8293959" y="4059897"/>
            <a:ext cx="850037" cy="1091901"/>
            <a:chOff x="8293959" y="4059897"/>
            <a:chExt cx="850037" cy="1091901"/>
          </a:xfrm>
        </p:grpSpPr>
        <p:sp>
          <p:nvSpPr>
            <p:cNvPr id="82" name="Google Shape;82;p7"/>
            <p:cNvSpPr/>
            <p:nvPr/>
          </p:nvSpPr>
          <p:spPr>
            <a:xfrm rot="5400000">
              <a:off x="8174457" y="4179400"/>
              <a:ext cx="1089043" cy="850037"/>
            </a:xfrm>
            <a:custGeom>
              <a:avLst/>
              <a:gdLst/>
              <a:ahLst/>
              <a:cxnLst/>
              <a:rect l="l" t="t" r="r" b="b"/>
              <a:pathLst>
                <a:path w="23644" h="18455" extrusionOk="0">
                  <a:moveTo>
                    <a:pt x="0" y="0"/>
                  </a:moveTo>
                  <a:cubicBezTo>
                    <a:pt x="369" y="307"/>
                    <a:pt x="707" y="614"/>
                    <a:pt x="1075" y="921"/>
                  </a:cubicBezTo>
                  <a:cubicBezTo>
                    <a:pt x="2549" y="2119"/>
                    <a:pt x="4023" y="3316"/>
                    <a:pt x="5589" y="4422"/>
                  </a:cubicBezTo>
                  <a:cubicBezTo>
                    <a:pt x="7124" y="5558"/>
                    <a:pt x="8751" y="6571"/>
                    <a:pt x="10287" y="7707"/>
                  </a:cubicBezTo>
                  <a:cubicBezTo>
                    <a:pt x="11822" y="8843"/>
                    <a:pt x="13296" y="10041"/>
                    <a:pt x="14739" y="11300"/>
                  </a:cubicBezTo>
                  <a:cubicBezTo>
                    <a:pt x="15998" y="12375"/>
                    <a:pt x="17257" y="13449"/>
                    <a:pt x="18516" y="14493"/>
                  </a:cubicBezTo>
                  <a:lnTo>
                    <a:pt x="18884" y="14800"/>
                  </a:lnTo>
                  <a:lnTo>
                    <a:pt x="19130" y="14985"/>
                  </a:lnTo>
                  <a:cubicBezTo>
                    <a:pt x="19652" y="15384"/>
                    <a:pt x="20143" y="15814"/>
                    <a:pt x="20665" y="16213"/>
                  </a:cubicBezTo>
                  <a:lnTo>
                    <a:pt x="21003" y="16489"/>
                  </a:lnTo>
                  <a:cubicBezTo>
                    <a:pt x="21556" y="16950"/>
                    <a:pt x="22109" y="17380"/>
                    <a:pt x="22692" y="17809"/>
                  </a:cubicBezTo>
                  <a:cubicBezTo>
                    <a:pt x="22876" y="17963"/>
                    <a:pt x="23060" y="18117"/>
                    <a:pt x="23275" y="18270"/>
                  </a:cubicBezTo>
                  <a:lnTo>
                    <a:pt x="23521" y="18454"/>
                  </a:lnTo>
                  <a:lnTo>
                    <a:pt x="23521" y="17103"/>
                  </a:lnTo>
                  <a:cubicBezTo>
                    <a:pt x="23552" y="17073"/>
                    <a:pt x="23613" y="17042"/>
                    <a:pt x="23644" y="17011"/>
                  </a:cubicBezTo>
                  <a:lnTo>
                    <a:pt x="23521" y="16919"/>
                  </a:lnTo>
                  <a:cubicBezTo>
                    <a:pt x="23030" y="16520"/>
                    <a:pt x="22569" y="16182"/>
                    <a:pt x="22078" y="15814"/>
                  </a:cubicBezTo>
                  <a:lnTo>
                    <a:pt x="21556" y="15414"/>
                  </a:lnTo>
                  <a:lnTo>
                    <a:pt x="19867" y="14155"/>
                  </a:lnTo>
                  <a:lnTo>
                    <a:pt x="19775" y="14094"/>
                  </a:lnTo>
                  <a:lnTo>
                    <a:pt x="19345" y="13787"/>
                  </a:lnTo>
                  <a:cubicBezTo>
                    <a:pt x="17963" y="12743"/>
                    <a:pt x="16551" y="11760"/>
                    <a:pt x="15138" y="10778"/>
                  </a:cubicBezTo>
                  <a:cubicBezTo>
                    <a:pt x="13542" y="9703"/>
                    <a:pt x="12006" y="8598"/>
                    <a:pt x="10532" y="7400"/>
                  </a:cubicBezTo>
                  <a:cubicBezTo>
                    <a:pt x="9028" y="6203"/>
                    <a:pt x="7646" y="4852"/>
                    <a:pt x="6172" y="3654"/>
                  </a:cubicBezTo>
                  <a:cubicBezTo>
                    <a:pt x="4698" y="2456"/>
                    <a:pt x="3163" y="1320"/>
                    <a:pt x="1628" y="215"/>
                  </a:cubicBezTo>
                  <a:lnTo>
                    <a:pt x="1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 rot="5400000">
              <a:off x="8346997" y="4354799"/>
              <a:ext cx="898124" cy="695874"/>
            </a:xfrm>
            <a:custGeom>
              <a:avLst/>
              <a:gdLst/>
              <a:ahLst/>
              <a:cxnLst/>
              <a:rect l="l" t="t" r="r" b="b"/>
              <a:pathLst>
                <a:path w="19499" h="15108" extrusionOk="0">
                  <a:moveTo>
                    <a:pt x="0" y="0"/>
                  </a:moveTo>
                  <a:lnTo>
                    <a:pt x="154" y="123"/>
                  </a:lnTo>
                  <a:cubicBezTo>
                    <a:pt x="1842" y="1320"/>
                    <a:pt x="3593" y="2456"/>
                    <a:pt x="5251" y="3685"/>
                  </a:cubicBezTo>
                  <a:cubicBezTo>
                    <a:pt x="6909" y="4913"/>
                    <a:pt x="8536" y="6233"/>
                    <a:pt x="10102" y="7615"/>
                  </a:cubicBezTo>
                  <a:cubicBezTo>
                    <a:pt x="11668" y="8966"/>
                    <a:pt x="13265" y="10287"/>
                    <a:pt x="14892" y="11576"/>
                  </a:cubicBezTo>
                  <a:lnTo>
                    <a:pt x="16366" y="12774"/>
                  </a:lnTo>
                  <a:lnTo>
                    <a:pt x="17011" y="13296"/>
                  </a:lnTo>
                  <a:cubicBezTo>
                    <a:pt x="17502" y="13695"/>
                    <a:pt x="17994" y="14094"/>
                    <a:pt x="18516" y="14493"/>
                  </a:cubicBezTo>
                  <a:lnTo>
                    <a:pt x="19130" y="14985"/>
                  </a:lnTo>
                  <a:lnTo>
                    <a:pt x="19314" y="15107"/>
                  </a:lnTo>
                  <a:lnTo>
                    <a:pt x="19314" y="13818"/>
                  </a:lnTo>
                  <a:cubicBezTo>
                    <a:pt x="19375" y="13756"/>
                    <a:pt x="19437" y="13726"/>
                    <a:pt x="19498" y="13695"/>
                  </a:cubicBezTo>
                  <a:lnTo>
                    <a:pt x="19314" y="13572"/>
                  </a:lnTo>
                  <a:cubicBezTo>
                    <a:pt x="18884" y="13234"/>
                    <a:pt x="18454" y="12927"/>
                    <a:pt x="18024" y="12589"/>
                  </a:cubicBezTo>
                  <a:lnTo>
                    <a:pt x="17257" y="12006"/>
                  </a:lnTo>
                  <a:cubicBezTo>
                    <a:pt x="16673" y="11576"/>
                    <a:pt x="16090" y="11146"/>
                    <a:pt x="15537" y="10716"/>
                  </a:cubicBezTo>
                  <a:cubicBezTo>
                    <a:pt x="13848" y="9488"/>
                    <a:pt x="12160" y="8291"/>
                    <a:pt x="10471" y="7093"/>
                  </a:cubicBezTo>
                  <a:cubicBezTo>
                    <a:pt x="8751" y="5926"/>
                    <a:pt x="7093" y="4698"/>
                    <a:pt x="5466" y="3408"/>
                  </a:cubicBezTo>
                  <a:cubicBezTo>
                    <a:pt x="4115" y="2303"/>
                    <a:pt x="2825" y="1167"/>
                    <a:pt x="1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 rot="5400000">
              <a:off x="8529441" y="4531580"/>
              <a:ext cx="687399" cy="541712"/>
            </a:xfrm>
            <a:custGeom>
              <a:avLst/>
              <a:gdLst/>
              <a:ahLst/>
              <a:cxnLst/>
              <a:rect l="l" t="t" r="r" b="b"/>
              <a:pathLst>
                <a:path w="14924" h="11761" extrusionOk="0">
                  <a:moveTo>
                    <a:pt x="0" y="0"/>
                  </a:moveTo>
                  <a:cubicBezTo>
                    <a:pt x="1167" y="798"/>
                    <a:pt x="2334" y="1597"/>
                    <a:pt x="3501" y="2456"/>
                  </a:cubicBezTo>
                  <a:cubicBezTo>
                    <a:pt x="5159" y="3685"/>
                    <a:pt x="6756" y="5005"/>
                    <a:pt x="8352" y="6387"/>
                  </a:cubicBezTo>
                  <a:cubicBezTo>
                    <a:pt x="9918" y="7738"/>
                    <a:pt x="11515" y="9089"/>
                    <a:pt x="13143" y="10379"/>
                  </a:cubicBezTo>
                  <a:cubicBezTo>
                    <a:pt x="13419" y="10594"/>
                    <a:pt x="13726" y="10839"/>
                    <a:pt x="14002" y="11054"/>
                  </a:cubicBezTo>
                  <a:cubicBezTo>
                    <a:pt x="14279" y="11300"/>
                    <a:pt x="14555" y="11515"/>
                    <a:pt x="14831" y="11730"/>
                  </a:cubicBezTo>
                  <a:cubicBezTo>
                    <a:pt x="14831" y="11730"/>
                    <a:pt x="14862" y="11760"/>
                    <a:pt x="14862" y="11760"/>
                  </a:cubicBezTo>
                  <a:lnTo>
                    <a:pt x="14862" y="10379"/>
                  </a:lnTo>
                  <a:cubicBezTo>
                    <a:pt x="14893" y="10348"/>
                    <a:pt x="14893" y="10348"/>
                    <a:pt x="14923" y="10348"/>
                  </a:cubicBezTo>
                  <a:lnTo>
                    <a:pt x="14862" y="10287"/>
                  </a:lnTo>
                  <a:cubicBezTo>
                    <a:pt x="14524" y="10041"/>
                    <a:pt x="14156" y="9765"/>
                    <a:pt x="13818" y="9519"/>
                  </a:cubicBezTo>
                  <a:cubicBezTo>
                    <a:pt x="12129" y="8260"/>
                    <a:pt x="10440" y="7062"/>
                    <a:pt x="8721" y="5865"/>
                  </a:cubicBezTo>
                  <a:cubicBezTo>
                    <a:pt x="7032" y="4698"/>
                    <a:pt x="5343" y="3470"/>
                    <a:pt x="3716" y="2149"/>
                  </a:cubicBezTo>
                  <a:cubicBezTo>
                    <a:pt x="2856" y="1474"/>
                    <a:pt x="1996" y="737"/>
                    <a:pt x="1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 rot="5400000">
              <a:off x="8786599" y="4871025"/>
              <a:ext cx="294231" cy="250382"/>
            </a:xfrm>
            <a:custGeom>
              <a:avLst/>
              <a:gdLst/>
              <a:ahLst/>
              <a:cxnLst/>
              <a:rect l="l" t="t" r="r" b="b"/>
              <a:pathLst>
                <a:path w="6388" h="5436" extrusionOk="0">
                  <a:moveTo>
                    <a:pt x="6387" y="1"/>
                  </a:moveTo>
                  <a:cubicBezTo>
                    <a:pt x="6111" y="216"/>
                    <a:pt x="5804" y="461"/>
                    <a:pt x="5527" y="676"/>
                  </a:cubicBezTo>
                  <a:lnTo>
                    <a:pt x="4330" y="1628"/>
                  </a:lnTo>
                  <a:lnTo>
                    <a:pt x="3409" y="2396"/>
                  </a:lnTo>
                  <a:cubicBezTo>
                    <a:pt x="3009" y="2733"/>
                    <a:pt x="2610" y="3071"/>
                    <a:pt x="2211" y="3409"/>
                  </a:cubicBezTo>
                  <a:lnTo>
                    <a:pt x="1382" y="4115"/>
                  </a:lnTo>
                  <a:cubicBezTo>
                    <a:pt x="921" y="4514"/>
                    <a:pt x="461" y="4914"/>
                    <a:pt x="0" y="5343"/>
                  </a:cubicBezTo>
                  <a:lnTo>
                    <a:pt x="62" y="5436"/>
                  </a:lnTo>
                  <a:cubicBezTo>
                    <a:pt x="645" y="5098"/>
                    <a:pt x="1198" y="4760"/>
                    <a:pt x="1750" y="4392"/>
                  </a:cubicBezTo>
                  <a:cubicBezTo>
                    <a:pt x="2088" y="4207"/>
                    <a:pt x="2395" y="3992"/>
                    <a:pt x="2733" y="3777"/>
                  </a:cubicBezTo>
                  <a:cubicBezTo>
                    <a:pt x="3163" y="3501"/>
                    <a:pt x="3624" y="3194"/>
                    <a:pt x="4053" y="2887"/>
                  </a:cubicBezTo>
                  <a:cubicBezTo>
                    <a:pt x="4422" y="2672"/>
                    <a:pt x="4760" y="2426"/>
                    <a:pt x="5097" y="2211"/>
                  </a:cubicBezTo>
                  <a:cubicBezTo>
                    <a:pt x="5527" y="1904"/>
                    <a:pt x="5957" y="1628"/>
                    <a:pt x="6356" y="1352"/>
                  </a:cubicBezTo>
                  <a:lnTo>
                    <a:pt x="6387" y="1321"/>
                  </a:lnTo>
                  <a:lnTo>
                    <a:pt x="63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 rot="5400000">
              <a:off x="8713754" y="4956583"/>
              <a:ext cx="199486" cy="174015"/>
            </a:xfrm>
            <a:custGeom>
              <a:avLst/>
              <a:gdLst/>
              <a:ahLst/>
              <a:cxnLst/>
              <a:rect l="l" t="t" r="r" b="b"/>
              <a:pathLst>
                <a:path w="4331" h="3778" extrusionOk="0">
                  <a:moveTo>
                    <a:pt x="4330" y="1"/>
                  </a:moveTo>
                  <a:lnTo>
                    <a:pt x="3532" y="676"/>
                  </a:lnTo>
                  <a:cubicBezTo>
                    <a:pt x="3133" y="1014"/>
                    <a:pt x="2764" y="1321"/>
                    <a:pt x="2365" y="1628"/>
                  </a:cubicBezTo>
                  <a:cubicBezTo>
                    <a:pt x="2089" y="1874"/>
                    <a:pt x="1781" y="2150"/>
                    <a:pt x="1474" y="2396"/>
                  </a:cubicBezTo>
                  <a:cubicBezTo>
                    <a:pt x="983" y="2826"/>
                    <a:pt x="492" y="3256"/>
                    <a:pt x="1" y="3685"/>
                  </a:cubicBezTo>
                  <a:lnTo>
                    <a:pt x="62" y="3778"/>
                  </a:lnTo>
                  <a:cubicBezTo>
                    <a:pt x="676" y="3409"/>
                    <a:pt x="1229" y="3071"/>
                    <a:pt x="1812" y="2672"/>
                  </a:cubicBezTo>
                  <a:cubicBezTo>
                    <a:pt x="2181" y="2457"/>
                    <a:pt x="2518" y="2212"/>
                    <a:pt x="2887" y="1997"/>
                  </a:cubicBezTo>
                  <a:lnTo>
                    <a:pt x="4146" y="1168"/>
                  </a:lnTo>
                  <a:lnTo>
                    <a:pt x="4330" y="1045"/>
                  </a:lnTo>
                  <a:lnTo>
                    <a:pt x="4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 rot="5400000">
              <a:off x="8577968" y="4972151"/>
              <a:ext cx="182490" cy="159874"/>
            </a:xfrm>
            <a:custGeom>
              <a:avLst/>
              <a:gdLst/>
              <a:ahLst/>
              <a:cxnLst/>
              <a:rect l="l" t="t" r="r" b="b"/>
              <a:pathLst>
                <a:path w="3962" h="3471" extrusionOk="0">
                  <a:moveTo>
                    <a:pt x="3961" y="0"/>
                  </a:moveTo>
                  <a:lnTo>
                    <a:pt x="3132" y="676"/>
                  </a:lnTo>
                  <a:cubicBezTo>
                    <a:pt x="2088" y="1566"/>
                    <a:pt x="1044" y="2457"/>
                    <a:pt x="0" y="3378"/>
                  </a:cubicBezTo>
                  <a:lnTo>
                    <a:pt x="92" y="3470"/>
                  </a:lnTo>
                  <a:cubicBezTo>
                    <a:pt x="1320" y="2733"/>
                    <a:pt x="2518" y="1935"/>
                    <a:pt x="3715" y="1167"/>
                  </a:cubicBezTo>
                  <a:lnTo>
                    <a:pt x="3961" y="983"/>
                  </a:lnTo>
                  <a:lnTo>
                    <a:pt x="3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7"/>
          <p:cNvGrpSpPr/>
          <p:nvPr/>
        </p:nvGrpSpPr>
        <p:grpSpPr>
          <a:xfrm>
            <a:off x="9" y="-10003"/>
            <a:ext cx="850037" cy="1091901"/>
            <a:chOff x="9" y="-10003"/>
            <a:chExt cx="850037" cy="1091901"/>
          </a:xfrm>
        </p:grpSpPr>
        <p:sp>
          <p:nvSpPr>
            <p:cNvPr id="89" name="Google Shape;89;p7"/>
            <p:cNvSpPr/>
            <p:nvPr/>
          </p:nvSpPr>
          <p:spPr>
            <a:xfrm rot="-5400000">
              <a:off x="-119493" y="112358"/>
              <a:ext cx="1089043" cy="850037"/>
            </a:xfrm>
            <a:custGeom>
              <a:avLst/>
              <a:gdLst/>
              <a:ahLst/>
              <a:cxnLst/>
              <a:rect l="l" t="t" r="r" b="b"/>
              <a:pathLst>
                <a:path w="23644" h="18455" extrusionOk="0">
                  <a:moveTo>
                    <a:pt x="0" y="0"/>
                  </a:moveTo>
                  <a:cubicBezTo>
                    <a:pt x="369" y="307"/>
                    <a:pt x="707" y="614"/>
                    <a:pt x="1075" y="921"/>
                  </a:cubicBezTo>
                  <a:cubicBezTo>
                    <a:pt x="2549" y="2119"/>
                    <a:pt x="4023" y="3316"/>
                    <a:pt x="5589" y="4422"/>
                  </a:cubicBezTo>
                  <a:cubicBezTo>
                    <a:pt x="7124" y="5558"/>
                    <a:pt x="8751" y="6571"/>
                    <a:pt x="10287" y="7707"/>
                  </a:cubicBezTo>
                  <a:cubicBezTo>
                    <a:pt x="11822" y="8843"/>
                    <a:pt x="13296" y="10041"/>
                    <a:pt x="14739" y="11300"/>
                  </a:cubicBezTo>
                  <a:cubicBezTo>
                    <a:pt x="15998" y="12375"/>
                    <a:pt x="17257" y="13449"/>
                    <a:pt x="18516" y="14493"/>
                  </a:cubicBezTo>
                  <a:lnTo>
                    <a:pt x="18884" y="14800"/>
                  </a:lnTo>
                  <a:lnTo>
                    <a:pt x="19130" y="14985"/>
                  </a:lnTo>
                  <a:cubicBezTo>
                    <a:pt x="19652" y="15384"/>
                    <a:pt x="20143" y="15814"/>
                    <a:pt x="20665" y="16213"/>
                  </a:cubicBezTo>
                  <a:lnTo>
                    <a:pt x="21003" y="16489"/>
                  </a:lnTo>
                  <a:cubicBezTo>
                    <a:pt x="21556" y="16950"/>
                    <a:pt x="22109" y="17380"/>
                    <a:pt x="22692" y="17809"/>
                  </a:cubicBezTo>
                  <a:cubicBezTo>
                    <a:pt x="22876" y="17963"/>
                    <a:pt x="23060" y="18117"/>
                    <a:pt x="23275" y="18270"/>
                  </a:cubicBezTo>
                  <a:lnTo>
                    <a:pt x="23521" y="18454"/>
                  </a:lnTo>
                  <a:lnTo>
                    <a:pt x="23521" y="17103"/>
                  </a:lnTo>
                  <a:cubicBezTo>
                    <a:pt x="23552" y="17073"/>
                    <a:pt x="23613" y="17042"/>
                    <a:pt x="23644" y="17011"/>
                  </a:cubicBezTo>
                  <a:lnTo>
                    <a:pt x="23521" y="16919"/>
                  </a:lnTo>
                  <a:cubicBezTo>
                    <a:pt x="23030" y="16520"/>
                    <a:pt x="22569" y="16182"/>
                    <a:pt x="22078" y="15814"/>
                  </a:cubicBezTo>
                  <a:lnTo>
                    <a:pt x="21556" y="15414"/>
                  </a:lnTo>
                  <a:lnTo>
                    <a:pt x="19867" y="14155"/>
                  </a:lnTo>
                  <a:lnTo>
                    <a:pt x="19775" y="14094"/>
                  </a:lnTo>
                  <a:lnTo>
                    <a:pt x="19345" y="13787"/>
                  </a:lnTo>
                  <a:cubicBezTo>
                    <a:pt x="17963" y="12743"/>
                    <a:pt x="16551" y="11760"/>
                    <a:pt x="15138" y="10778"/>
                  </a:cubicBezTo>
                  <a:cubicBezTo>
                    <a:pt x="13542" y="9703"/>
                    <a:pt x="12006" y="8598"/>
                    <a:pt x="10532" y="7400"/>
                  </a:cubicBezTo>
                  <a:cubicBezTo>
                    <a:pt x="9028" y="6203"/>
                    <a:pt x="7646" y="4852"/>
                    <a:pt x="6172" y="3654"/>
                  </a:cubicBezTo>
                  <a:cubicBezTo>
                    <a:pt x="4698" y="2456"/>
                    <a:pt x="3163" y="1320"/>
                    <a:pt x="1628" y="215"/>
                  </a:cubicBezTo>
                  <a:lnTo>
                    <a:pt x="13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-101115" y="91122"/>
              <a:ext cx="898124" cy="695874"/>
            </a:xfrm>
            <a:custGeom>
              <a:avLst/>
              <a:gdLst/>
              <a:ahLst/>
              <a:cxnLst/>
              <a:rect l="l" t="t" r="r" b="b"/>
              <a:pathLst>
                <a:path w="19499" h="15108" extrusionOk="0">
                  <a:moveTo>
                    <a:pt x="0" y="0"/>
                  </a:moveTo>
                  <a:lnTo>
                    <a:pt x="154" y="123"/>
                  </a:lnTo>
                  <a:cubicBezTo>
                    <a:pt x="1842" y="1320"/>
                    <a:pt x="3593" y="2456"/>
                    <a:pt x="5251" y="3685"/>
                  </a:cubicBezTo>
                  <a:cubicBezTo>
                    <a:pt x="6909" y="4913"/>
                    <a:pt x="8536" y="6233"/>
                    <a:pt x="10102" y="7615"/>
                  </a:cubicBezTo>
                  <a:cubicBezTo>
                    <a:pt x="11668" y="8966"/>
                    <a:pt x="13265" y="10287"/>
                    <a:pt x="14892" y="11576"/>
                  </a:cubicBezTo>
                  <a:lnTo>
                    <a:pt x="16366" y="12774"/>
                  </a:lnTo>
                  <a:lnTo>
                    <a:pt x="17011" y="13296"/>
                  </a:lnTo>
                  <a:cubicBezTo>
                    <a:pt x="17502" y="13695"/>
                    <a:pt x="17994" y="14094"/>
                    <a:pt x="18516" y="14493"/>
                  </a:cubicBezTo>
                  <a:lnTo>
                    <a:pt x="19130" y="14985"/>
                  </a:lnTo>
                  <a:lnTo>
                    <a:pt x="19314" y="15107"/>
                  </a:lnTo>
                  <a:lnTo>
                    <a:pt x="19314" y="13818"/>
                  </a:lnTo>
                  <a:cubicBezTo>
                    <a:pt x="19375" y="13756"/>
                    <a:pt x="19437" y="13726"/>
                    <a:pt x="19498" y="13695"/>
                  </a:cubicBezTo>
                  <a:lnTo>
                    <a:pt x="19314" y="13572"/>
                  </a:lnTo>
                  <a:cubicBezTo>
                    <a:pt x="18884" y="13234"/>
                    <a:pt x="18454" y="12927"/>
                    <a:pt x="18024" y="12589"/>
                  </a:cubicBezTo>
                  <a:lnTo>
                    <a:pt x="17257" y="12006"/>
                  </a:lnTo>
                  <a:cubicBezTo>
                    <a:pt x="16673" y="11576"/>
                    <a:pt x="16090" y="11146"/>
                    <a:pt x="15537" y="10716"/>
                  </a:cubicBezTo>
                  <a:cubicBezTo>
                    <a:pt x="13848" y="9488"/>
                    <a:pt x="12160" y="8291"/>
                    <a:pt x="10471" y="7093"/>
                  </a:cubicBezTo>
                  <a:cubicBezTo>
                    <a:pt x="8751" y="5926"/>
                    <a:pt x="7093" y="4698"/>
                    <a:pt x="5466" y="3408"/>
                  </a:cubicBezTo>
                  <a:cubicBezTo>
                    <a:pt x="4115" y="2303"/>
                    <a:pt x="2825" y="1167"/>
                    <a:pt x="1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-5400000">
              <a:off x="-72835" y="68504"/>
              <a:ext cx="687399" cy="541712"/>
            </a:xfrm>
            <a:custGeom>
              <a:avLst/>
              <a:gdLst/>
              <a:ahLst/>
              <a:cxnLst/>
              <a:rect l="l" t="t" r="r" b="b"/>
              <a:pathLst>
                <a:path w="14924" h="11761" extrusionOk="0">
                  <a:moveTo>
                    <a:pt x="0" y="0"/>
                  </a:moveTo>
                  <a:cubicBezTo>
                    <a:pt x="1167" y="798"/>
                    <a:pt x="2334" y="1597"/>
                    <a:pt x="3501" y="2456"/>
                  </a:cubicBezTo>
                  <a:cubicBezTo>
                    <a:pt x="5159" y="3685"/>
                    <a:pt x="6756" y="5005"/>
                    <a:pt x="8352" y="6387"/>
                  </a:cubicBezTo>
                  <a:cubicBezTo>
                    <a:pt x="9918" y="7738"/>
                    <a:pt x="11515" y="9089"/>
                    <a:pt x="13143" y="10379"/>
                  </a:cubicBezTo>
                  <a:cubicBezTo>
                    <a:pt x="13419" y="10594"/>
                    <a:pt x="13726" y="10839"/>
                    <a:pt x="14002" y="11054"/>
                  </a:cubicBezTo>
                  <a:cubicBezTo>
                    <a:pt x="14279" y="11300"/>
                    <a:pt x="14555" y="11515"/>
                    <a:pt x="14831" y="11730"/>
                  </a:cubicBezTo>
                  <a:cubicBezTo>
                    <a:pt x="14831" y="11730"/>
                    <a:pt x="14862" y="11760"/>
                    <a:pt x="14862" y="11760"/>
                  </a:cubicBezTo>
                  <a:lnTo>
                    <a:pt x="14862" y="10379"/>
                  </a:lnTo>
                  <a:cubicBezTo>
                    <a:pt x="14893" y="10348"/>
                    <a:pt x="14893" y="10348"/>
                    <a:pt x="14923" y="10348"/>
                  </a:cubicBezTo>
                  <a:lnTo>
                    <a:pt x="14862" y="10287"/>
                  </a:lnTo>
                  <a:cubicBezTo>
                    <a:pt x="14524" y="10041"/>
                    <a:pt x="14156" y="9765"/>
                    <a:pt x="13818" y="9519"/>
                  </a:cubicBezTo>
                  <a:cubicBezTo>
                    <a:pt x="12129" y="8260"/>
                    <a:pt x="10440" y="7062"/>
                    <a:pt x="8721" y="5865"/>
                  </a:cubicBezTo>
                  <a:cubicBezTo>
                    <a:pt x="7032" y="4698"/>
                    <a:pt x="5343" y="3470"/>
                    <a:pt x="3716" y="2149"/>
                  </a:cubicBezTo>
                  <a:cubicBezTo>
                    <a:pt x="2856" y="1474"/>
                    <a:pt x="1996" y="737"/>
                    <a:pt x="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-5400000">
              <a:off x="63175" y="20389"/>
              <a:ext cx="294231" cy="250382"/>
            </a:xfrm>
            <a:custGeom>
              <a:avLst/>
              <a:gdLst/>
              <a:ahLst/>
              <a:cxnLst/>
              <a:rect l="l" t="t" r="r" b="b"/>
              <a:pathLst>
                <a:path w="6388" h="5436" extrusionOk="0">
                  <a:moveTo>
                    <a:pt x="6387" y="1"/>
                  </a:moveTo>
                  <a:cubicBezTo>
                    <a:pt x="6111" y="216"/>
                    <a:pt x="5804" y="461"/>
                    <a:pt x="5527" y="676"/>
                  </a:cubicBezTo>
                  <a:lnTo>
                    <a:pt x="4330" y="1628"/>
                  </a:lnTo>
                  <a:lnTo>
                    <a:pt x="3409" y="2396"/>
                  </a:lnTo>
                  <a:cubicBezTo>
                    <a:pt x="3009" y="2733"/>
                    <a:pt x="2610" y="3071"/>
                    <a:pt x="2211" y="3409"/>
                  </a:cubicBezTo>
                  <a:lnTo>
                    <a:pt x="1382" y="4115"/>
                  </a:lnTo>
                  <a:cubicBezTo>
                    <a:pt x="921" y="4514"/>
                    <a:pt x="461" y="4914"/>
                    <a:pt x="0" y="5343"/>
                  </a:cubicBezTo>
                  <a:lnTo>
                    <a:pt x="62" y="5436"/>
                  </a:lnTo>
                  <a:cubicBezTo>
                    <a:pt x="645" y="5098"/>
                    <a:pt x="1198" y="4760"/>
                    <a:pt x="1750" y="4392"/>
                  </a:cubicBezTo>
                  <a:cubicBezTo>
                    <a:pt x="2088" y="4207"/>
                    <a:pt x="2395" y="3992"/>
                    <a:pt x="2733" y="3777"/>
                  </a:cubicBezTo>
                  <a:cubicBezTo>
                    <a:pt x="3163" y="3501"/>
                    <a:pt x="3624" y="3194"/>
                    <a:pt x="4053" y="2887"/>
                  </a:cubicBezTo>
                  <a:cubicBezTo>
                    <a:pt x="4422" y="2672"/>
                    <a:pt x="4760" y="2426"/>
                    <a:pt x="5097" y="2211"/>
                  </a:cubicBezTo>
                  <a:cubicBezTo>
                    <a:pt x="5527" y="1904"/>
                    <a:pt x="5957" y="1628"/>
                    <a:pt x="6356" y="1352"/>
                  </a:cubicBezTo>
                  <a:lnTo>
                    <a:pt x="6387" y="1321"/>
                  </a:lnTo>
                  <a:lnTo>
                    <a:pt x="63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 rot="-5400000">
              <a:off x="230766" y="11198"/>
              <a:ext cx="199486" cy="174015"/>
            </a:xfrm>
            <a:custGeom>
              <a:avLst/>
              <a:gdLst/>
              <a:ahLst/>
              <a:cxnLst/>
              <a:rect l="l" t="t" r="r" b="b"/>
              <a:pathLst>
                <a:path w="4331" h="3778" extrusionOk="0">
                  <a:moveTo>
                    <a:pt x="4330" y="1"/>
                  </a:moveTo>
                  <a:lnTo>
                    <a:pt x="3532" y="676"/>
                  </a:lnTo>
                  <a:cubicBezTo>
                    <a:pt x="3133" y="1014"/>
                    <a:pt x="2764" y="1321"/>
                    <a:pt x="2365" y="1628"/>
                  </a:cubicBezTo>
                  <a:cubicBezTo>
                    <a:pt x="2089" y="1874"/>
                    <a:pt x="1781" y="2150"/>
                    <a:pt x="1474" y="2396"/>
                  </a:cubicBezTo>
                  <a:cubicBezTo>
                    <a:pt x="983" y="2826"/>
                    <a:pt x="492" y="3256"/>
                    <a:pt x="1" y="3685"/>
                  </a:cubicBezTo>
                  <a:lnTo>
                    <a:pt x="62" y="3778"/>
                  </a:lnTo>
                  <a:cubicBezTo>
                    <a:pt x="676" y="3409"/>
                    <a:pt x="1229" y="3071"/>
                    <a:pt x="1812" y="2672"/>
                  </a:cubicBezTo>
                  <a:cubicBezTo>
                    <a:pt x="2181" y="2457"/>
                    <a:pt x="2518" y="2212"/>
                    <a:pt x="2887" y="1997"/>
                  </a:cubicBezTo>
                  <a:lnTo>
                    <a:pt x="4146" y="1168"/>
                  </a:lnTo>
                  <a:lnTo>
                    <a:pt x="4330" y="1045"/>
                  </a:lnTo>
                  <a:lnTo>
                    <a:pt x="4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 rot="-5400000">
              <a:off x="383549" y="9770"/>
              <a:ext cx="182490" cy="159874"/>
            </a:xfrm>
            <a:custGeom>
              <a:avLst/>
              <a:gdLst/>
              <a:ahLst/>
              <a:cxnLst/>
              <a:rect l="l" t="t" r="r" b="b"/>
              <a:pathLst>
                <a:path w="3962" h="3471" extrusionOk="0">
                  <a:moveTo>
                    <a:pt x="3961" y="0"/>
                  </a:moveTo>
                  <a:lnTo>
                    <a:pt x="3132" y="676"/>
                  </a:lnTo>
                  <a:cubicBezTo>
                    <a:pt x="2088" y="1566"/>
                    <a:pt x="1044" y="2457"/>
                    <a:pt x="0" y="3378"/>
                  </a:cubicBezTo>
                  <a:lnTo>
                    <a:pt x="92" y="3470"/>
                  </a:lnTo>
                  <a:cubicBezTo>
                    <a:pt x="1320" y="2733"/>
                    <a:pt x="2518" y="1935"/>
                    <a:pt x="3715" y="1167"/>
                  </a:cubicBezTo>
                  <a:lnTo>
                    <a:pt x="3961" y="983"/>
                  </a:lnTo>
                  <a:lnTo>
                    <a:pt x="39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>
            <a:spLocks noGrp="1"/>
          </p:cNvSpPr>
          <p:nvPr>
            <p:ph type="title"/>
          </p:nvPr>
        </p:nvSpPr>
        <p:spPr>
          <a:xfrm>
            <a:off x="1356300" y="834025"/>
            <a:ext cx="6431400" cy="12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7562883" y="664700"/>
            <a:ext cx="447610" cy="1553100"/>
          </a:xfrm>
          <a:custGeom>
            <a:avLst/>
            <a:gdLst/>
            <a:ahLst/>
            <a:cxnLst/>
            <a:rect l="l" t="t" r="r" b="b"/>
            <a:pathLst>
              <a:path w="13525" h="46925" extrusionOk="0">
                <a:moveTo>
                  <a:pt x="4757" y="0"/>
                </a:moveTo>
                <a:cubicBezTo>
                  <a:pt x="4502" y="0"/>
                  <a:pt x="4930" y="638"/>
                  <a:pt x="5238" y="967"/>
                </a:cubicBezTo>
                <a:cubicBezTo>
                  <a:pt x="7107" y="3180"/>
                  <a:pt x="8705" y="5639"/>
                  <a:pt x="9959" y="8270"/>
                </a:cubicBezTo>
                <a:cubicBezTo>
                  <a:pt x="10673" y="9794"/>
                  <a:pt x="11263" y="11368"/>
                  <a:pt x="11754" y="12966"/>
                </a:cubicBezTo>
                <a:cubicBezTo>
                  <a:pt x="12222" y="14491"/>
                  <a:pt x="12566" y="16040"/>
                  <a:pt x="12812" y="17589"/>
                </a:cubicBezTo>
                <a:cubicBezTo>
                  <a:pt x="13131" y="19679"/>
                  <a:pt x="13279" y="21794"/>
                  <a:pt x="13230" y="23909"/>
                </a:cubicBezTo>
                <a:cubicBezTo>
                  <a:pt x="13230" y="23944"/>
                  <a:pt x="13231" y="23961"/>
                  <a:pt x="13233" y="23961"/>
                </a:cubicBezTo>
                <a:cubicBezTo>
                  <a:pt x="13242" y="23961"/>
                  <a:pt x="13270" y="23709"/>
                  <a:pt x="13328" y="23318"/>
                </a:cubicBezTo>
                <a:cubicBezTo>
                  <a:pt x="13402" y="22802"/>
                  <a:pt x="13451" y="22064"/>
                  <a:pt x="13476" y="21253"/>
                </a:cubicBezTo>
                <a:cubicBezTo>
                  <a:pt x="13476" y="20860"/>
                  <a:pt x="13500" y="20442"/>
                  <a:pt x="13500" y="20048"/>
                </a:cubicBezTo>
                <a:cubicBezTo>
                  <a:pt x="13525" y="19655"/>
                  <a:pt x="13500" y="19286"/>
                  <a:pt x="13476" y="18942"/>
                </a:cubicBezTo>
                <a:cubicBezTo>
                  <a:pt x="13476" y="18253"/>
                  <a:pt x="13427" y="17737"/>
                  <a:pt x="13402" y="17589"/>
                </a:cubicBezTo>
                <a:cubicBezTo>
                  <a:pt x="13353" y="17147"/>
                  <a:pt x="13328" y="16704"/>
                  <a:pt x="13230" y="16237"/>
                </a:cubicBezTo>
                <a:cubicBezTo>
                  <a:pt x="13156" y="15794"/>
                  <a:pt x="13082" y="15327"/>
                  <a:pt x="13009" y="14835"/>
                </a:cubicBezTo>
                <a:lnTo>
                  <a:pt x="12664" y="13360"/>
                </a:lnTo>
                <a:cubicBezTo>
                  <a:pt x="12566" y="12868"/>
                  <a:pt x="12394" y="12376"/>
                  <a:pt x="12271" y="11885"/>
                </a:cubicBezTo>
                <a:cubicBezTo>
                  <a:pt x="11656" y="9967"/>
                  <a:pt x="10918" y="8122"/>
                  <a:pt x="10058" y="6303"/>
                </a:cubicBezTo>
                <a:cubicBezTo>
                  <a:pt x="9025" y="4065"/>
                  <a:pt x="5533" y="377"/>
                  <a:pt x="4992" y="82"/>
                </a:cubicBezTo>
                <a:cubicBezTo>
                  <a:pt x="4883" y="25"/>
                  <a:pt x="4807" y="0"/>
                  <a:pt x="4757" y="0"/>
                </a:cubicBezTo>
                <a:close/>
                <a:moveTo>
                  <a:pt x="8848" y="22755"/>
                </a:moveTo>
                <a:cubicBezTo>
                  <a:pt x="8841" y="22755"/>
                  <a:pt x="8834" y="22763"/>
                  <a:pt x="8828" y="22778"/>
                </a:cubicBezTo>
                <a:cubicBezTo>
                  <a:pt x="8779" y="22950"/>
                  <a:pt x="8755" y="23122"/>
                  <a:pt x="8755" y="23294"/>
                </a:cubicBezTo>
                <a:cubicBezTo>
                  <a:pt x="8705" y="23564"/>
                  <a:pt x="8681" y="23933"/>
                  <a:pt x="8656" y="24351"/>
                </a:cubicBezTo>
                <a:cubicBezTo>
                  <a:pt x="8582" y="25163"/>
                  <a:pt x="8484" y="26195"/>
                  <a:pt x="8361" y="27154"/>
                </a:cubicBezTo>
                <a:cubicBezTo>
                  <a:pt x="8312" y="27622"/>
                  <a:pt x="8214" y="28064"/>
                  <a:pt x="8164" y="28482"/>
                </a:cubicBezTo>
                <a:cubicBezTo>
                  <a:pt x="8091" y="28876"/>
                  <a:pt x="8042" y="29220"/>
                  <a:pt x="7992" y="29466"/>
                </a:cubicBezTo>
                <a:cubicBezTo>
                  <a:pt x="7919" y="29982"/>
                  <a:pt x="7894" y="30302"/>
                  <a:pt x="7869" y="30498"/>
                </a:cubicBezTo>
                <a:cubicBezTo>
                  <a:pt x="7852" y="30619"/>
                  <a:pt x="7859" y="30679"/>
                  <a:pt x="7882" y="30679"/>
                </a:cubicBezTo>
                <a:cubicBezTo>
                  <a:pt x="7891" y="30679"/>
                  <a:pt x="7904" y="30668"/>
                  <a:pt x="7919" y="30646"/>
                </a:cubicBezTo>
                <a:cubicBezTo>
                  <a:pt x="8140" y="30154"/>
                  <a:pt x="8312" y="29638"/>
                  <a:pt x="8410" y="29097"/>
                </a:cubicBezTo>
                <a:cubicBezTo>
                  <a:pt x="8509" y="28703"/>
                  <a:pt x="8632" y="28261"/>
                  <a:pt x="8705" y="27769"/>
                </a:cubicBezTo>
                <a:cubicBezTo>
                  <a:pt x="8779" y="27302"/>
                  <a:pt x="8853" y="26835"/>
                  <a:pt x="8902" y="26392"/>
                </a:cubicBezTo>
                <a:cubicBezTo>
                  <a:pt x="9001" y="25654"/>
                  <a:pt x="9025" y="24941"/>
                  <a:pt x="9025" y="24204"/>
                </a:cubicBezTo>
                <a:cubicBezTo>
                  <a:pt x="8982" y="23165"/>
                  <a:pt x="8901" y="22755"/>
                  <a:pt x="8848" y="22755"/>
                </a:cubicBezTo>
                <a:close/>
                <a:moveTo>
                  <a:pt x="10894" y="32834"/>
                </a:moveTo>
                <a:lnTo>
                  <a:pt x="10771" y="33252"/>
                </a:lnTo>
                <a:cubicBezTo>
                  <a:pt x="10648" y="33523"/>
                  <a:pt x="10525" y="33941"/>
                  <a:pt x="10328" y="34433"/>
                </a:cubicBezTo>
                <a:cubicBezTo>
                  <a:pt x="10132" y="34900"/>
                  <a:pt x="9910" y="35490"/>
                  <a:pt x="9615" y="36080"/>
                </a:cubicBezTo>
                <a:cubicBezTo>
                  <a:pt x="9320" y="36695"/>
                  <a:pt x="9050" y="37334"/>
                  <a:pt x="8681" y="37974"/>
                </a:cubicBezTo>
                <a:lnTo>
                  <a:pt x="8164" y="38933"/>
                </a:lnTo>
                <a:lnTo>
                  <a:pt x="7599" y="39867"/>
                </a:lnTo>
                <a:cubicBezTo>
                  <a:pt x="7255" y="40457"/>
                  <a:pt x="6861" y="41023"/>
                  <a:pt x="6542" y="41514"/>
                </a:cubicBezTo>
                <a:cubicBezTo>
                  <a:pt x="5829" y="42498"/>
                  <a:pt x="5288" y="43211"/>
                  <a:pt x="5091" y="43408"/>
                </a:cubicBezTo>
                <a:cubicBezTo>
                  <a:pt x="4206" y="44539"/>
                  <a:pt x="3222" y="45621"/>
                  <a:pt x="2214" y="46629"/>
                </a:cubicBezTo>
                <a:lnTo>
                  <a:pt x="3148" y="46629"/>
                </a:lnTo>
                <a:cubicBezTo>
                  <a:pt x="5755" y="43998"/>
                  <a:pt x="7869" y="40924"/>
                  <a:pt x="9369" y="37531"/>
                </a:cubicBezTo>
                <a:cubicBezTo>
                  <a:pt x="10058" y="36031"/>
                  <a:pt x="10574" y="34457"/>
                  <a:pt x="10894" y="32834"/>
                </a:cubicBezTo>
                <a:close/>
                <a:moveTo>
                  <a:pt x="2511" y="688"/>
                </a:moveTo>
                <a:cubicBezTo>
                  <a:pt x="2460" y="688"/>
                  <a:pt x="2410" y="691"/>
                  <a:pt x="2361" y="696"/>
                </a:cubicBezTo>
                <a:cubicBezTo>
                  <a:pt x="1476" y="795"/>
                  <a:pt x="2116" y="1631"/>
                  <a:pt x="2952" y="2860"/>
                </a:cubicBezTo>
                <a:cubicBezTo>
                  <a:pt x="3173" y="3180"/>
                  <a:pt x="3370" y="3598"/>
                  <a:pt x="3591" y="3893"/>
                </a:cubicBezTo>
                <a:cubicBezTo>
                  <a:pt x="4304" y="4926"/>
                  <a:pt x="6074" y="7532"/>
                  <a:pt x="6763" y="8934"/>
                </a:cubicBezTo>
                <a:cubicBezTo>
                  <a:pt x="7205" y="9794"/>
                  <a:pt x="7525" y="10606"/>
                  <a:pt x="7820" y="11294"/>
                </a:cubicBezTo>
                <a:cubicBezTo>
                  <a:pt x="8091" y="11958"/>
                  <a:pt x="8263" y="12524"/>
                  <a:pt x="8386" y="12844"/>
                </a:cubicBezTo>
                <a:cubicBezTo>
                  <a:pt x="9246" y="15450"/>
                  <a:pt x="9738" y="18179"/>
                  <a:pt x="9886" y="20958"/>
                </a:cubicBezTo>
                <a:cubicBezTo>
                  <a:pt x="9984" y="22900"/>
                  <a:pt x="9910" y="24868"/>
                  <a:pt x="9664" y="26786"/>
                </a:cubicBezTo>
                <a:cubicBezTo>
                  <a:pt x="9394" y="28826"/>
                  <a:pt x="8927" y="30843"/>
                  <a:pt x="8287" y="32810"/>
                </a:cubicBezTo>
                <a:cubicBezTo>
                  <a:pt x="7132" y="36302"/>
                  <a:pt x="5410" y="39596"/>
                  <a:pt x="3222" y="42572"/>
                </a:cubicBezTo>
                <a:cubicBezTo>
                  <a:pt x="1722" y="44637"/>
                  <a:pt x="443" y="45990"/>
                  <a:pt x="99" y="46629"/>
                </a:cubicBezTo>
                <a:cubicBezTo>
                  <a:pt x="25" y="46727"/>
                  <a:pt x="1" y="46826"/>
                  <a:pt x="1" y="46924"/>
                </a:cubicBezTo>
                <a:cubicBezTo>
                  <a:pt x="99" y="46826"/>
                  <a:pt x="198" y="46727"/>
                  <a:pt x="296" y="46629"/>
                </a:cubicBezTo>
                <a:cubicBezTo>
                  <a:pt x="2927" y="44318"/>
                  <a:pt x="5165" y="41539"/>
                  <a:pt x="6886" y="38465"/>
                </a:cubicBezTo>
                <a:cubicBezTo>
                  <a:pt x="8681" y="35195"/>
                  <a:pt x="9886" y="31630"/>
                  <a:pt x="10427" y="27941"/>
                </a:cubicBezTo>
                <a:cubicBezTo>
                  <a:pt x="10673" y="26220"/>
                  <a:pt x="10771" y="24499"/>
                  <a:pt x="10771" y="22778"/>
                </a:cubicBezTo>
                <a:cubicBezTo>
                  <a:pt x="10722" y="20294"/>
                  <a:pt x="10427" y="17811"/>
                  <a:pt x="9861" y="15376"/>
                </a:cubicBezTo>
                <a:cubicBezTo>
                  <a:pt x="9320" y="13114"/>
                  <a:pt x="8582" y="10926"/>
                  <a:pt x="7648" y="8811"/>
                </a:cubicBezTo>
                <a:cubicBezTo>
                  <a:pt x="6910" y="7040"/>
                  <a:pt x="6271" y="5836"/>
                  <a:pt x="6271" y="5467"/>
                </a:cubicBezTo>
                <a:cubicBezTo>
                  <a:pt x="6273" y="5438"/>
                  <a:pt x="6284" y="5424"/>
                  <a:pt x="6302" y="5424"/>
                </a:cubicBezTo>
                <a:cubicBezTo>
                  <a:pt x="6539" y="5424"/>
                  <a:pt x="8063" y="7661"/>
                  <a:pt x="9271" y="10532"/>
                </a:cubicBezTo>
                <a:cubicBezTo>
                  <a:pt x="9886" y="12081"/>
                  <a:pt x="10402" y="13655"/>
                  <a:pt x="10796" y="15278"/>
                </a:cubicBezTo>
                <a:cubicBezTo>
                  <a:pt x="11140" y="16778"/>
                  <a:pt x="11336" y="18032"/>
                  <a:pt x="11410" y="18696"/>
                </a:cubicBezTo>
                <a:cubicBezTo>
                  <a:pt x="11607" y="19999"/>
                  <a:pt x="11705" y="21302"/>
                  <a:pt x="11730" y="22605"/>
                </a:cubicBezTo>
                <a:cubicBezTo>
                  <a:pt x="11754" y="24253"/>
                  <a:pt x="11681" y="25925"/>
                  <a:pt x="11484" y="27572"/>
                </a:cubicBezTo>
                <a:cubicBezTo>
                  <a:pt x="11312" y="29048"/>
                  <a:pt x="11115" y="30203"/>
                  <a:pt x="11115" y="30548"/>
                </a:cubicBezTo>
                <a:cubicBezTo>
                  <a:pt x="11115" y="30618"/>
                  <a:pt x="11127" y="30655"/>
                  <a:pt x="11150" y="30655"/>
                </a:cubicBezTo>
                <a:cubicBezTo>
                  <a:pt x="11183" y="30655"/>
                  <a:pt x="11239" y="30575"/>
                  <a:pt x="11312" y="30400"/>
                </a:cubicBezTo>
                <a:cubicBezTo>
                  <a:pt x="11361" y="30253"/>
                  <a:pt x="11459" y="30031"/>
                  <a:pt x="11558" y="29761"/>
                </a:cubicBezTo>
                <a:cubicBezTo>
                  <a:pt x="11656" y="29466"/>
                  <a:pt x="11730" y="29097"/>
                  <a:pt x="11853" y="28654"/>
                </a:cubicBezTo>
                <a:cubicBezTo>
                  <a:pt x="12345" y="26441"/>
                  <a:pt x="12541" y="24179"/>
                  <a:pt x="12443" y="21892"/>
                </a:cubicBezTo>
                <a:cubicBezTo>
                  <a:pt x="12369" y="20269"/>
                  <a:pt x="12197" y="18647"/>
                  <a:pt x="11902" y="17024"/>
                </a:cubicBezTo>
                <a:cubicBezTo>
                  <a:pt x="11558" y="15302"/>
                  <a:pt x="11115" y="13581"/>
                  <a:pt x="10525" y="11934"/>
                </a:cubicBezTo>
                <a:cubicBezTo>
                  <a:pt x="9959" y="10311"/>
                  <a:pt x="9271" y="8737"/>
                  <a:pt x="8484" y="7213"/>
                </a:cubicBezTo>
                <a:cubicBezTo>
                  <a:pt x="8066" y="6500"/>
                  <a:pt x="7697" y="5762"/>
                  <a:pt x="7304" y="5123"/>
                </a:cubicBezTo>
                <a:cubicBezTo>
                  <a:pt x="7083" y="4803"/>
                  <a:pt x="6910" y="4483"/>
                  <a:pt x="6714" y="4188"/>
                </a:cubicBezTo>
                <a:lnTo>
                  <a:pt x="6124" y="3303"/>
                </a:lnTo>
                <a:cubicBezTo>
                  <a:pt x="5140" y="1828"/>
                  <a:pt x="3533" y="688"/>
                  <a:pt x="2511" y="68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0"/>
          <p:cNvSpPr/>
          <p:nvPr/>
        </p:nvSpPr>
        <p:spPr>
          <a:xfrm flipH="1">
            <a:off x="1133508" y="664700"/>
            <a:ext cx="447610" cy="1553100"/>
          </a:xfrm>
          <a:custGeom>
            <a:avLst/>
            <a:gdLst/>
            <a:ahLst/>
            <a:cxnLst/>
            <a:rect l="l" t="t" r="r" b="b"/>
            <a:pathLst>
              <a:path w="13525" h="46925" extrusionOk="0">
                <a:moveTo>
                  <a:pt x="4757" y="0"/>
                </a:moveTo>
                <a:cubicBezTo>
                  <a:pt x="4502" y="0"/>
                  <a:pt x="4930" y="638"/>
                  <a:pt x="5238" y="967"/>
                </a:cubicBezTo>
                <a:cubicBezTo>
                  <a:pt x="7107" y="3180"/>
                  <a:pt x="8705" y="5639"/>
                  <a:pt x="9959" y="8270"/>
                </a:cubicBezTo>
                <a:cubicBezTo>
                  <a:pt x="10673" y="9794"/>
                  <a:pt x="11263" y="11368"/>
                  <a:pt x="11754" y="12966"/>
                </a:cubicBezTo>
                <a:cubicBezTo>
                  <a:pt x="12222" y="14491"/>
                  <a:pt x="12566" y="16040"/>
                  <a:pt x="12812" y="17589"/>
                </a:cubicBezTo>
                <a:cubicBezTo>
                  <a:pt x="13131" y="19679"/>
                  <a:pt x="13279" y="21794"/>
                  <a:pt x="13230" y="23909"/>
                </a:cubicBezTo>
                <a:cubicBezTo>
                  <a:pt x="13230" y="23944"/>
                  <a:pt x="13231" y="23961"/>
                  <a:pt x="13233" y="23961"/>
                </a:cubicBezTo>
                <a:cubicBezTo>
                  <a:pt x="13242" y="23961"/>
                  <a:pt x="13270" y="23709"/>
                  <a:pt x="13328" y="23318"/>
                </a:cubicBezTo>
                <a:cubicBezTo>
                  <a:pt x="13402" y="22802"/>
                  <a:pt x="13451" y="22064"/>
                  <a:pt x="13476" y="21253"/>
                </a:cubicBezTo>
                <a:cubicBezTo>
                  <a:pt x="13476" y="20860"/>
                  <a:pt x="13500" y="20442"/>
                  <a:pt x="13500" y="20048"/>
                </a:cubicBezTo>
                <a:cubicBezTo>
                  <a:pt x="13525" y="19655"/>
                  <a:pt x="13500" y="19286"/>
                  <a:pt x="13476" y="18942"/>
                </a:cubicBezTo>
                <a:cubicBezTo>
                  <a:pt x="13476" y="18253"/>
                  <a:pt x="13427" y="17737"/>
                  <a:pt x="13402" y="17589"/>
                </a:cubicBezTo>
                <a:cubicBezTo>
                  <a:pt x="13353" y="17147"/>
                  <a:pt x="13328" y="16704"/>
                  <a:pt x="13230" y="16237"/>
                </a:cubicBezTo>
                <a:cubicBezTo>
                  <a:pt x="13156" y="15794"/>
                  <a:pt x="13082" y="15327"/>
                  <a:pt x="13009" y="14835"/>
                </a:cubicBezTo>
                <a:lnTo>
                  <a:pt x="12664" y="13360"/>
                </a:lnTo>
                <a:cubicBezTo>
                  <a:pt x="12566" y="12868"/>
                  <a:pt x="12394" y="12376"/>
                  <a:pt x="12271" y="11885"/>
                </a:cubicBezTo>
                <a:cubicBezTo>
                  <a:pt x="11656" y="9967"/>
                  <a:pt x="10918" y="8122"/>
                  <a:pt x="10058" y="6303"/>
                </a:cubicBezTo>
                <a:cubicBezTo>
                  <a:pt x="9025" y="4065"/>
                  <a:pt x="5533" y="377"/>
                  <a:pt x="4992" y="82"/>
                </a:cubicBezTo>
                <a:cubicBezTo>
                  <a:pt x="4883" y="25"/>
                  <a:pt x="4807" y="0"/>
                  <a:pt x="4757" y="0"/>
                </a:cubicBezTo>
                <a:close/>
                <a:moveTo>
                  <a:pt x="8848" y="22755"/>
                </a:moveTo>
                <a:cubicBezTo>
                  <a:pt x="8841" y="22755"/>
                  <a:pt x="8834" y="22763"/>
                  <a:pt x="8828" y="22778"/>
                </a:cubicBezTo>
                <a:cubicBezTo>
                  <a:pt x="8779" y="22950"/>
                  <a:pt x="8755" y="23122"/>
                  <a:pt x="8755" y="23294"/>
                </a:cubicBezTo>
                <a:cubicBezTo>
                  <a:pt x="8705" y="23564"/>
                  <a:pt x="8681" y="23933"/>
                  <a:pt x="8656" y="24351"/>
                </a:cubicBezTo>
                <a:cubicBezTo>
                  <a:pt x="8582" y="25163"/>
                  <a:pt x="8484" y="26195"/>
                  <a:pt x="8361" y="27154"/>
                </a:cubicBezTo>
                <a:cubicBezTo>
                  <a:pt x="8312" y="27622"/>
                  <a:pt x="8214" y="28064"/>
                  <a:pt x="8164" y="28482"/>
                </a:cubicBezTo>
                <a:cubicBezTo>
                  <a:pt x="8091" y="28876"/>
                  <a:pt x="8042" y="29220"/>
                  <a:pt x="7992" y="29466"/>
                </a:cubicBezTo>
                <a:cubicBezTo>
                  <a:pt x="7919" y="29982"/>
                  <a:pt x="7894" y="30302"/>
                  <a:pt x="7869" y="30498"/>
                </a:cubicBezTo>
                <a:cubicBezTo>
                  <a:pt x="7852" y="30619"/>
                  <a:pt x="7859" y="30679"/>
                  <a:pt x="7882" y="30679"/>
                </a:cubicBezTo>
                <a:cubicBezTo>
                  <a:pt x="7891" y="30679"/>
                  <a:pt x="7904" y="30668"/>
                  <a:pt x="7919" y="30646"/>
                </a:cubicBezTo>
                <a:cubicBezTo>
                  <a:pt x="8140" y="30154"/>
                  <a:pt x="8312" y="29638"/>
                  <a:pt x="8410" y="29097"/>
                </a:cubicBezTo>
                <a:cubicBezTo>
                  <a:pt x="8509" y="28703"/>
                  <a:pt x="8632" y="28261"/>
                  <a:pt x="8705" y="27769"/>
                </a:cubicBezTo>
                <a:cubicBezTo>
                  <a:pt x="8779" y="27302"/>
                  <a:pt x="8853" y="26835"/>
                  <a:pt x="8902" y="26392"/>
                </a:cubicBezTo>
                <a:cubicBezTo>
                  <a:pt x="9001" y="25654"/>
                  <a:pt x="9025" y="24941"/>
                  <a:pt x="9025" y="24204"/>
                </a:cubicBezTo>
                <a:cubicBezTo>
                  <a:pt x="8982" y="23165"/>
                  <a:pt x="8901" y="22755"/>
                  <a:pt x="8848" y="22755"/>
                </a:cubicBezTo>
                <a:close/>
                <a:moveTo>
                  <a:pt x="10894" y="32834"/>
                </a:moveTo>
                <a:lnTo>
                  <a:pt x="10771" y="33252"/>
                </a:lnTo>
                <a:cubicBezTo>
                  <a:pt x="10648" y="33523"/>
                  <a:pt x="10525" y="33941"/>
                  <a:pt x="10328" y="34433"/>
                </a:cubicBezTo>
                <a:cubicBezTo>
                  <a:pt x="10132" y="34900"/>
                  <a:pt x="9910" y="35490"/>
                  <a:pt x="9615" y="36080"/>
                </a:cubicBezTo>
                <a:cubicBezTo>
                  <a:pt x="9320" y="36695"/>
                  <a:pt x="9050" y="37334"/>
                  <a:pt x="8681" y="37974"/>
                </a:cubicBezTo>
                <a:lnTo>
                  <a:pt x="8164" y="38933"/>
                </a:lnTo>
                <a:lnTo>
                  <a:pt x="7599" y="39867"/>
                </a:lnTo>
                <a:cubicBezTo>
                  <a:pt x="7255" y="40457"/>
                  <a:pt x="6861" y="41023"/>
                  <a:pt x="6542" y="41514"/>
                </a:cubicBezTo>
                <a:cubicBezTo>
                  <a:pt x="5829" y="42498"/>
                  <a:pt x="5288" y="43211"/>
                  <a:pt x="5091" y="43408"/>
                </a:cubicBezTo>
                <a:cubicBezTo>
                  <a:pt x="4206" y="44539"/>
                  <a:pt x="3222" y="45621"/>
                  <a:pt x="2214" y="46629"/>
                </a:cubicBezTo>
                <a:lnTo>
                  <a:pt x="3148" y="46629"/>
                </a:lnTo>
                <a:cubicBezTo>
                  <a:pt x="5755" y="43998"/>
                  <a:pt x="7869" y="40924"/>
                  <a:pt x="9369" y="37531"/>
                </a:cubicBezTo>
                <a:cubicBezTo>
                  <a:pt x="10058" y="36031"/>
                  <a:pt x="10574" y="34457"/>
                  <a:pt x="10894" y="32834"/>
                </a:cubicBezTo>
                <a:close/>
                <a:moveTo>
                  <a:pt x="2511" y="688"/>
                </a:moveTo>
                <a:cubicBezTo>
                  <a:pt x="2460" y="688"/>
                  <a:pt x="2410" y="691"/>
                  <a:pt x="2361" y="696"/>
                </a:cubicBezTo>
                <a:cubicBezTo>
                  <a:pt x="1476" y="795"/>
                  <a:pt x="2116" y="1631"/>
                  <a:pt x="2952" y="2860"/>
                </a:cubicBezTo>
                <a:cubicBezTo>
                  <a:pt x="3173" y="3180"/>
                  <a:pt x="3370" y="3598"/>
                  <a:pt x="3591" y="3893"/>
                </a:cubicBezTo>
                <a:cubicBezTo>
                  <a:pt x="4304" y="4926"/>
                  <a:pt x="6074" y="7532"/>
                  <a:pt x="6763" y="8934"/>
                </a:cubicBezTo>
                <a:cubicBezTo>
                  <a:pt x="7205" y="9794"/>
                  <a:pt x="7525" y="10606"/>
                  <a:pt x="7820" y="11294"/>
                </a:cubicBezTo>
                <a:cubicBezTo>
                  <a:pt x="8091" y="11958"/>
                  <a:pt x="8263" y="12524"/>
                  <a:pt x="8386" y="12844"/>
                </a:cubicBezTo>
                <a:cubicBezTo>
                  <a:pt x="9246" y="15450"/>
                  <a:pt x="9738" y="18179"/>
                  <a:pt x="9886" y="20958"/>
                </a:cubicBezTo>
                <a:cubicBezTo>
                  <a:pt x="9984" y="22900"/>
                  <a:pt x="9910" y="24868"/>
                  <a:pt x="9664" y="26786"/>
                </a:cubicBezTo>
                <a:cubicBezTo>
                  <a:pt x="9394" y="28826"/>
                  <a:pt x="8927" y="30843"/>
                  <a:pt x="8287" y="32810"/>
                </a:cubicBezTo>
                <a:cubicBezTo>
                  <a:pt x="7132" y="36302"/>
                  <a:pt x="5410" y="39596"/>
                  <a:pt x="3222" y="42572"/>
                </a:cubicBezTo>
                <a:cubicBezTo>
                  <a:pt x="1722" y="44637"/>
                  <a:pt x="443" y="45990"/>
                  <a:pt x="99" y="46629"/>
                </a:cubicBezTo>
                <a:cubicBezTo>
                  <a:pt x="25" y="46727"/>
                  <a:pt x="1" y="46826"/>
                  <a:pt x="1" y="46924"/>
                </a:cubicBezTo>
                <a:cubicBezTo>
                  <a:pt x="99" y="46826"/>
                  <a:pt x="198" y="46727"/>
                  <a:pt x="296" y="46629"/>
                </a:cubicBezTo>
                <a:cubicBezTo>
                  <a:pt x="2927" y="44318"/>
                  <a:pt x="5165" y="41539"/>
                  <a:pt x="6886" y="38465"/>
                </a:cubicBezTo>
                <a:cubicBezTo>
                  <a:pt x="8681" y="35195"/>
                  <a:pt x="9886" y="31630"/>
                  <a:pt x="10427" y="27941"/>
                </a:cubicBezTo>
                <a:cubicBezTo>
                  <a:pt x="10673" y="26220"/>
                  <a:pt x="10771" y="24499"/>
                  <a:pt x="10771" y="22778"/>
                </a:cubicBezTo>
                <a:cubicBezTo>
                  <a:pt x="10722" y="20294"/>
                  <a:pt x="10427" y="17811"/>
                  <a:pt x="9861" y="15376"/>
                </a:cubicBezTo>
                <a:cubicBezTo>
                  <a:pt x="9320" y="13114"/>
                  <a:pt x="8582" y="10926"/>
                  <a:pt x="7648" y="8811"/>
                </a:cubicBezTo>
                <a:cubicBezTo>
                  <a:pt x="6910" y="7040"/>
                  <a:pt x="6271" y="5836"/>
                  <a:pt x="6271" y="5467"/>
                </a:cubicBezTo>
                <a:cubicBezTo>
                  <a:pt x="6273" y="5438"/>
                  <a:pt x="6284" y="5424"/>
                  <a:pt x="6302" y="5424"/>
                </a:cubicBezTo>
                <a:cubicBezTo>
                  <a:pt x="6539" y="5424"/>
                  <a:pt x="8063" y="7661"/>
                  <a:pt x="9271" y="10532"/>
                </a:cubicBezTo>
                <a:cubicBezTo>
                  <a:pt x="9886" y="12081"/>
                  <a:pt x="10402" y="13655"/>
                  <a:pt x="10796" y="15278"/>
                </a:cubicBezTo>
                <a:cubicBezTo>
                  <a:pt x="11140" y="16778"/>
                  <a:pt x="11336" y="18032"/>
                  <a:pt x="11410" y="18696"/>
                </a:cubicBezTo>
                <a:cubicBezTo>
                  <a:pt x="11607" y="19999"/>
                  <a:pt x="11705" y="21302"/>
                  <a:pt x="11730" y="22605"/>
                </a:cubicBezTo>
                <a:cubicBezTo>
                  <a:pt x="11754" y="24253"/>
                  <a:pt x="11681" y="25925"/>
                  <a:pt x="11484" y="27572"/>
                </a:cubicBezTo>
                <a:cubicBezTo>
                  <a:pt x="11312" y="29048"/>
                  <a:pt x="11115" y="30203"/>
                  <a:pt x="11115" y="30548"/>
                </a:cubicBezTo>
                <a:cubicBezTo>
                  <a:pt x="11115" y="30618"/>
                  <a:pt x="11127" y="30655"/>
                  <a:pt x="11150" y="30655"/>
                </a:cubicBezTo>
                <a:cubicBezTo>
                  <a:pt x="11183" y="30655"/>
                  <a:pt x="11239" y="30575"/>
                  <a:pt x="11312" y="30400"/>
                </a:cubicBezTo>
                <a:cubicBezTo>
                  <a:pt x="11361" y="30253"/>
                  <a:pt x="11459" y="30031"/>
                  <a:pt x="11558" y="29761"/>
                </a:cubicBezTo>
                <a:cubicBezTo>
                  <a:pt x="11656" y="29466"/>
                  <a:pt x="11730" y="29097"/>
                  <a:pt x="11853" y="28654"/>
                </a:cubicBezTo>
                <a:cubicBezTo>
                  <a:pt x="12345" y="26441"/>
                  <a:pt x="12541" y="24179"/>
                  <a:pt x="12443" y="21892"/>
                </a:cubicBezTo>
                <a:cubicBezTo>
                  <a:pt x="12369" y="20269"/>
                  <a:pt x="12197" y="18647"/>
                  <a:pt x="11902" y="17024"/>
                </a:cubicBezTo>
                <a:cubicBezTo>
                  <a:pt x="11558" y="15302"/>
                  <a:pt x="11115" y="13581"/>
                  <a:pt x="10525" y="11934"/>
                </a:cubicBezTo>
                <a:cubicBezTo>
                  <a:pt x="9959" y="10311"/>
                  <a:pt x="9271" y="8737"/>
                  <a:pt x="8484" y="7213"/>
                </a:cubicBezTo>
                <a:cubicBezTo>
                  <a:pt x="8066" y="6500"/>
                  <a:pt x="7697" y="5762"/>
                  <a:pt x="7304" y="5123"/>
                </a:cubicBezTo>
                <a:cubicBezTo>
                  <a:pt x="7083" y="4803"/>
                  <a:pt x="6910" y="4483"/>
                  <a:pt x="6714" y="4188"/>
                </a:cubicBezTo>
                <a:lnTo>
                  <a:pt x="6124" y="3303"/>
                </a:lnTo>
                <a:cubicBezTo>
                  <a:pt x="5140" y="1828"/>
                  <a:pt x="3533" y="688"/>
                  <a:pt x="2511" y="68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3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>
            <a:spLocks noGrp="1"/>
          </p:cNvSpPr>
          <p:nvPr>
            <p:ph type="title" hasCustomPrompt="1"/>
          </p:nvPr>
        </p:nvSpPr>
        <p:spPr>
          <a:xfrm>
            <a:off x="2466600" y="615475"/>
            <a:ext cx="42108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2466600" y="1137600"/>
            <a:ext cx="421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title" idx="2" hasCustomPrompt="1"/>
          </p:nvPr>
        </p:nvSpPr>
        <p:spPr>
          <a:xfrm>
            <a:off x="2466600" y="2187525"/>
            <a:ext cx="42108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3"/>
          </p:nvPr>
        </p:nvSpPr>
        <p:spPr>
          <a:xfrm>
            <a:off x="2466600" y="2709525"/>
            <a:ext cx="421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4" hasCustomPrompt="1"/>
          </p:nvPr>
        </p:nvSpPr>
        <p:spPr>
          <a:xfrm>
            <a:off x="2466600" y="3699275"/>
            <a:ext cx="42108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5"/>
          </p:nvPr>
        </p:nvSpPr>
        <p:spPr>
          <a:xfrm>
            <a:off x="2466600" y="4221275"/>
            <a:ext cx="421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7" name="Google Shape;167;p15"/>
          <p:cNvSpPr/>
          <p:nvPr/>
        </p:nvSpPr>
        <p:spPr>
          <a:xfrm rot="10800000">
            <a:off x="2941689" y="-11"/>
            <a:ext cx="3260622" cy="314289"/>
          </a:xfrm>
          <a:custGeom>
            <a:avLst/>
            <a:gdLst/>
            <a:ahLst/>
            <a:cxnLst/>
            <a:rect l="l" t="t" r="r" b="b"/>
            <a:pathLst>
              <a:path w="78183" h="7536" extrusionOk="0">
                <a:moveTo>
                  <a:pt x="38448" y="1"/>
                </a:moveTo>
                <a:cubicBezTo>
                  <a:pt x="36549" y="1"/>
                  <a:pt x="34648" y="45"/>
                  <a:pt x="32742" y="134"/>
                </a:cubicBezTo>
                <a:cubicBezTo>
                  <a:pt x="28833" y="306"/>
                  <a:pt x="24948" y="675"/>
                  <a:pt x="21063" y="1241"/>
                </a:cubicBezTo>
                <a:cubicBezTo>
                  <a:pt x="23497" y="921"/>
                  <a:pt x="26054" y="675"/>
                  <a:pt x="28611" y="479"/>
                </a:cubicBezTo>
                <a:lnTo>
                  <a:pt x="28636" y="479"/>
                </a:lnTo>
                <a:cubicBezTo>
                  <a:pt x="31218" y="306"/>
                  <a:pt x="33824" y="208"/>
                  <a:pt x="36357" y="184"/>
                </a:cubicBezTo>
                <a:cubicBezTo>
                  <a:pt x="36730" y="180"/>
                  <a:pt x="37132" y="178"/>
                  <a:pt x="37558" y="178"/>
                </a:cubicBezTo>
                <a:cubicBezTo>
                  <a:pt x="39889" y="178"/>
                  <a:pt x="42942" y="239"/>
                  <a:pt x="45873" y="405"/>
                </a:cubicBezTo>
                <a:cubicBezTo>
                  <a:pt x="49340" y="626"/>
                  <a:pt x="52610" y="970"/>
                  <a:pt x="54430" y="1142"/>
                </a:cubicBezTo>
                <a:cubicBezTo>
                  <a:pt x="53914" y="1044"/>
                  <a:pt x="53250" y="946"/>
                  <a:pt x="52463" y="847"/>
                </a:cubicBezTo>
                <a:cubicBezTo>
                  <a:pt x="51701" y="749"/>
                  <a:pt x="50840" y="651"/>
                  <a:pt x="49930" y="552"/>
                </a:cubicBezTo>
                <a:cubicBezTo>
                  <a:pt x="49045" y="479"/>
                  <a:pt x="48111" y="405"/>
                  <a:pt x="47225" y="356"/>
                </a:cubicBezTo>
                <a:lnTo>
                  <a:pt x="44717" y="184"/>
                </a:lnTo>
                <a:lnTo>
                  <a:pt x="45234" y="184"/>
                </a:lnTo>
                <a:cubicBezTo>
                  <a:pt x="42973" y="63"/>
                  <a:pt x="40712" y="1"/>
                  <a:pt x="38448" y="1"/>
                </a:cubicBezTo>
                <a:close/>
                <a:moveTo>
                  <a:pt x="36807" y="720"/>
                </a:moveTo>
                <a:cubicBezTo>
                  <a:pt x="31805" y="720"/>
                  <a:pt x="26804" y="1066"/>
                  <a:pt x="21825" y="1757"/>
                </a:cubicBezTo>
                <a:cubicBezTo>
                  <a:pt x="19243" y="2077"/>
                  <a:pt x="15899" y="2667"/>
                  <a:pt x="15235" y="2864"/>
                </a:cubicBezTo>
                <a:cubicBezTo>
                  <a:pt x="14460" y="3060"/>
                  <a:pt x="14257" y="3140"/>
                  <a:pt x="14417" y="3140"/>
                </a:cubicBezTo>
                <a:cubicBezTo>
                  <a:pt x="14577" y="3140"/>
                  <a:pt x="15100" y="3060"/>
                  <a:pt x="15776" y="2937"/>
                </a:cubicBezTo>
                <a:lnTo>
                  <a:pt x="16858" y="2741"/>
                </a:lnTo>
                <a:lnTo>
                  <a:pt x="18038" y="2544"/>
                </a:lnTo>
                <a:lnTo>
                  <a:pt x="19169" y="2372"/>
                </a:lnTo>
                <a:lnTo>
                  <a:pt x="20079" y="2224"/>
                </a:lnTo>
                <a:cubicBezTo>
                  <a:pt x="21087" y="2077"/>
                  <a:pt x="22685" y="1856"/>
                  <a:pt x="24530" y="1659"/>
                </a:cubicBezTo>
                <a:cubicBezTo>
                  <a:pt x="25464" y="1561"/>
                  <a:pt x="26448" y="1462"/>
                  <a:pt x="27456" y="1388"/>
                </a:cubicBezTo>
                <a:lnTo>
                  <a:pt x="28980" y="1265"/>
                </a:lnTo>
                <a:lnTo>
                  <a:pt x="30480" y="1167"/>
                </a:lnTo>
                <a:cubicBezTo>
                  <a:pt x="34439" y="897"/>
                  <a:pt x="37881" y="872"/>
                  <a:pt x="37808" y="724"/>
                </a:cubicBezTo>
                <a:cubicBezTo>
                  <a:pt x="37474" y="721"/>
                  <a:pt x="37141" y="720"/>
                  <a:pt x="36807" y="720"/>
                </a:cubicBezTo>
                <a:close/>
                <a:moveTo>
                  <a:pt x="73241" y="5495"/>
                </a:moveTo>
                <a:lnTo>
                  <a:pt x="73241" y="5495"/>
                </a:lnTo>
                <a:cubicBezTo>
                  <a:pt x="74593" y="6085"/>
                  <a:pt x="75921" y="6773"/>
                  <a:pt x="77199" y="7511"/>
                </a:cubicBezTo>
                <a:lnTo>
                  <a:pt x="78183" y="7511"/>
                </a:lnTo>
                <a:cubicBezTo>
                  <a:pt x="76658" y="6798"/>
                  <a:pt x="75011" y="6134"/>
                  <a:pt x="73241" y="5495"/>
                </a:cubicBezTo>
                <a:close/>
                <a:moveTo>
                  <a:pt x="10443" y="4041"/>
                </a:moveTo>
                <a:cubicBezTo>
                  <a:pt x="10429" y="4041"/>
                  <a:pt x="10411" y="4042"/>
                  <a:pt x="10391" y="4044"/>
                </a:cubicBezTo>
                <a:cubicBezTo>
                  <a:pt x="10096" y="4093"/>
                  <a:pt x="9161" y="4290"/>
                  <a:pt x="7981" y="4610"/>
                </a:cubicBezTo>
                <a:cubicBezTo>
                  <a:pt x="7416" y="4757"/>
                  <a:pt x="6776" y="4929"/>
                  <a:pt x="6137" y="5126"/>
                </a:cubicBezTo>
                <a:cubicBezTo>
                  <a:pt x="5522" y="5298"/>
                  <a:pt x="4907" y="5519"/>
                  <a:pt x="4293" y="5716"/>
                </a:cubicBezTo>
                <a:cubicBezTo>
                  <a:pt x="3112" y="6109"/>
                  <a:pt x="2080" y="6503"/>
                  <a:pt x="1613" y="6724"/>
                </a:cubicBezTo>
                <a:cubicBezTo>
                  <a:pt x="372" y="7266"/>
                  <a:pt x="0" y="7517"/>
                  <a:pt x="99" y="7517"/>
                </a:cubicBezTo>
                <a:cubicBezTo>
                  <a:pt x="108" y="7517"/>
                  <a:pt x="121" y="7515"/>
                  <a:pt x="137" y="7511"/>
                </a:cubicBezTo>
                <a:cubicBezTo>
                  <a:pt x="358" y="7437"/>
                  <a:pt x="604" y="7364"/>
                  <a:pt x="826" y="7265"/>
                </a:cubicBezTo>
                <a:cubicBezTo>
                  <a:pt x="1170" y="7142"/>
                  <a:pt x="1613" y="6970"/>
                  <a:pt x="2129" y="6798"/>
                </a:cubicBezTo>
                <a:cubicBezTo>
                  <a:pt x="3186" y="6429"/>
                  <a:pt x="4489" y="5962"/>
                  <a:pt x="5768" y="5569"/>
                </a:cubicBezTo>
                <a:cubicBezTo>
                  <a:pt x="6383" y="5347"/>
                  <a:pt x="7022" y="5175"/>
                  <a:pt x="7539" y="5003"/>
                </a:cubicBezTo>
                <a:cubicBezTo>
                  <a:pt x="8079" y="4831"/>
                  <a:pt x="8547" y="4683"/>
                  <a:pt x="8891" y="4585"/>
                </a:cubicBezTo>
                <a:cubicBezTo>
                  <a:pt x="10194" y="4196"/>
                  <a:pt x="10626" y="4041"/>
                  <a:pt x="10443" y="4041"/>
                </a:cubicBezTo>
                <a:close/>
                <a:moveTo>
                  <a:pt x="47766" y="1142"/>
                </a:moveTo>
                <a:lnTo>
                  <a:pt x="47766" y="1142"/>
                </a:lnTo>
                <a:cubicBezTo>
                  <a:pt x="48651" y="1265"/>
                  <a:pt x="49610" y="1364"/>
                  <a:pt x="50594" y="1487"/>
                </a:cubicBezTo>
                <a:cubicBezTo>
                  <a:pt x="51602" y="1610"/>
                  <a:pt x="52635" y="1733"/>
                  <a:pt x="53717" y="1880"/>
                </a:cubicBezTo>
                <a:cubicBezTo>
                  <a:pt x="55881" y="2200"/>
                  <a:pt x="58143" y="2544"/>
                  <a:pt x="60282" y="2962"/>
                </a:cubicBezTo>
                <a:cubicBezTo>
                  <a:pt x="64634" y="3823"/>
                  <a:pt x="68519" y="4978"/>
                  <a:pt x="70733" y="6036"/>
                </a:cubicBezTo>
                <a:cubicBezTo>
                  <a:pt x="69356" y="5667"/>
                  <a:pt x="67462" y="5101"/>
                  <a:pt x="65028" y="4560"/>
                </a:cubicBezTo>
                <a:cubicBezTo>
                  <a:pt x="62618" y="4019"/>
                  <a:pt x="59766" y="3429"/>
                  <a:pt x="56668" y="2962"/>
                </a:cubicBezTo>
                <a:cubicBezTo>
                  <a:pt x="53594" y="2519"/>
                  <a:pt x="50324" y="2151"/>
                  <a:pt x="47201" y="1954"/>
                </a:cubicBezTo>
                <a:cubicBezTo>
                  <a:pt x="44078" y="1733"/>
                  <a:pt x="41152" y="1659"/>
                  <a:pt x="38767" y="1659"/>
                </a:cubicBezTo>
                <a:cubicBezTo>
                  <a:pt x="34709" y="1659"/>
                  <a:pt x="30554" y="1831"/>
                  <a:pt x="26472" y="2224"/>
                </a:cubicBezTo>
                <a:cubicBezTo>
                  <a:pt x="22489" y="2593"/>
                  <a:pt x="18554" y="3183"/>
                  <a:pt x="14645" y="3995"/>
                </a:cubicBezTo>
                <a:cubicBezTo>
                  <a:pt x="10612" y="4806"/>
                  <a:pt x="6653" y="5987"/>
                  <a:pt x="2842" y="7511"/>
                </a:cubicBezTo>
                <a:lnTo>
                  <a:pt x="4391" y="7511"/>
                </a:lnTo>
                <a:cubicBezTo>
                  <a:pt x="6137" y="6896"/>
                  <a:pt x="8079" y="6282"/>
                  <a:pt x="10170" y="5741"/>
                </a:cubicBezTo>
                <a:cubicBezTo>
                  <a:pt x="13366" y="4905"/>
                  <a:pt x="16612" y="4216"/>
                  <a:pt x="19907" y="3724"/>
                </a:cubicBezTo>
                <a:cubicBezTo>
                  <a:pt x="23153" y="3208"/>
                  <a:pt x="26251" y="2888"/>
                  <a:pt x="28734" y="2692"/>
                </a:cubicBezTo>
                <a:cubicBezTo>
                  <a:pt x="31218" y="2519"/>
                  <a:pt x="34119" y="2347"/>
                  <a:pt x="37119" y="2323"/>
                </a:cubicBezTo>
                <a:cubicBezTo>
                  <a:pt x="37488" y="2320"/>
                  <a:pt x="37860" y="2318"/>
                  <a:pt x="38234" y="2318"/>
                </a:cubicBezTo>
                <a:cubicBezTo>
                  <a:pt x="40899" y="2318"/>
                  <a:pt x="43672" y="2396"/>
                  <a:pt x="46389" y="2569"/>
                </a:cubicBezTo>
                <a:cubicBezTo>
                  <a:pt x="49512" y="2790"/>
                  <a:pt x="52537" y="3134"/>
                  <a:pt x="55266" y="3577"/>
                </a:cubicBezTo>
                <a:cubicBezTo>
                  <a:pt x="57700" y="3970"/>
                  <a:pt x="60110" y="4462"/>
                  <a:pt x="62471" y="5126"/>
                </a:cubicBezTo>
                <a:lnTo>
                  <a:pt x="63257" y="5323"/>
                </a:lnTo>
                <a:lnTo>
                  <a:pt x="63946" y="5544"/>
                </a:lnTo>
                <a:cubicBezTo>
                  <a:pt x="64364" y="5667"/>
                  <a:pt x="64782" y="5790"/>
                  <a:pt x="65126" y="5913"/>
                </a:cubicBezTo>
                <a:cubicBezTo>
                  <a:pt x="65790" y="6159"/>
                  <a:pt x="66306" y="6355"/>
                  <a:pt x="66675" y="6503"/>
                </a:cubicBezTo>
                <a:cubicBezTo>
                  <a:pt x="67337" y="6777"/>
                  <a:pt x="67512" y="6924"/>
                  <a:pt x="67298" y="6924"/>
                </a:cubicBezTo>
                <a:cubicBezTo>
                  <a:pt x="67281" y="6924"/>
                  <a:pt x="67262" y="6923"/>
                  <a:pt x="67241" y="6921"/>
                </a:cubicBezTo>
                <a:cubicBezTo>
                  <a:pt x="66946" y="6921"/>
                  <a:pt x="66184" y="6724"/>
                  <a:pt x="65028" y="6454"/>
                </a:cubicBezTo>
                <a:cubicBezTo>
                  <a:pt x="63872" y="6183"/>
                  <a:pt x="62298" y="5814"/>
                  <a:pt x="60380" y="5396"/>
                </a:cubicBezTo>
                <a:cubicBezTo>
                  <a:pt x="56053" y="4487"/>
                  <a:pt x="51651" y="3847"/>
                  <a:pt x="47250" y="3478"/>
                </a:cubicBezTo>
                <a:cubicBezTo>
                  <a:pt x="44939" y="3282"/>
                  <a:pt x="42578" y="3183"/>
                  <a:pt x="40193" y="3110"/>
                </a:cubicBezTo>
                <a:cubicBezTo>
                  <a:pt x="39013" y="3085"/>
                  <a:pt x="37808" y="3085"/>
                  <a:pt x="36627" y="3085"/>
                </a:cubicBezTo>
                <a:cubicBezTo>
                  <a:pt x="36406" y="3081"/>
                  <a:pt x="36186" y="3078"/>
                  <a:pt x="35966" y="3078"/>
                </a:cubicBezTo>
                <a:cubicBezTo>
                  <a:pt x="34989" y="3078"/>
                  <a:pt x="34026" y="3119"/>
                  <a:pt x="33062" y="3159"/>
                </a:cubicBezTo>
                <a:cubicBezTo>
                  <a:pt x="28070" y="3331"/>
                  <a:pt x="23128" y="3823"/>
                  <a:pt x="18235" y="4683"/>
                </a:cubicBezTo>
                <a:cubicBezTo>
                  <a:pt x="15677" y="5151"/>
                  <a:pt x="13243" y="5691"/>
                  <a:pt x="11129" y="6306"/>
                </a:cubicBezTo>
                <a:cubicBezTo>
                  <a:pt x="9727" y="6700"/>
                  <a:pt x="8448" y="7118"/>
                  <a:pt x="7342" y="7536"/>
                </a:cubicBezTo>
                <a:lnTo>
                  <a:pt x="8817" y="7536"/>
                </a:lnTo>
                <a:cubicBezTo>
                  <a:pt x="9211" y="7413"/>
                  <a:pt x="9604" y="7290"/>
                  <a:pt x="9997" y="7167"/>
                </a:cubicBezTo>
                <a:cubicBezTo>
                  <a:pt x="10686" y="6995"/>
                  <a:pt x="11301" y="6798"/>
                  <a:pt x="11866" y="6650"/>
                </a:cubicBezTo>
                <a:cubicBezTo>
                  <a:pt x="14719" y="5864"/>
                  <a:pt x="17595" y="5249"/>
                  <a:pt x="20497" y="4806"/>
                </a:cubicBezTo>
                <a:cubicBezTo>
                  <a:pt x="23153" y="4364"/>
                  <a:pt x="25857" y="4118"/>
                  <a:pt x="28538" y="4044"/>
                </a:cubicBezTo>
                <a:lnTo>
                  <a:pt x="28538" y="4044"/>
                </a:lnTo>
                <a:cubicBezTo>
                  <a:pt x="27702" y="4118"/>
                  <a:pt x="26792" y="4216"/>
                  <a:pt x="25857" y="4339"/>
                </a:cubicBezTo>
                <a:cubicBezTo>
                  <a:pt x="25390" y="4388"/>
                  <a:pt x="24948" y="4437"/>
                  <a:pt x="24456" y="4511"/>
                </a:cubicBezTo>
                <a:cubicBezTo>
                  <a:pt x="23989" y="4560"/>
                  <a:pt x="23546" y="4634"/>
                  <a:pt x="23079" y="4708"/>
                </a:cubicBezTo>
                <a:cubicBezTo>
                  <a:pt x="22169" y="4831"/>
                  <a:pt x="21308" y="4978"/>
                  <a:pt x="20546" y="5126"/>
                </a:cubicBezTo>
                <a:cubicBezTo>
                  <a:pt x="20153" y="5200"/>
                  <a:pt x="19784" y="5273"/>
                  <a:pt x="19464" y="5347"/>
                </a:cubicBezTo>
                <a:lnTo>
                  <a:pt x="18579" y="5519"/>
                </a:lnTo>
                <a:cubicBezTo>
                  <a:pt x="17658" y="5733"/>
                  <a:pt x="17166" y="5873"/>
                  <a:pt x="17379" y="5873"/>
                </a:cubicBezTo>
                <a:cubicBezTo>
                  <a:pt x="17411" y="5873"/>
                  <a:pt x="17458" y="5870"/>
                  <a:pt x="17522" y="5864"/>
                </a:cubicBezTo>
                <a:cubicBezTo>
                  <a:pt x="17792" y="5839"/>
                  <a:pt x="18333" y="5741"/>
                  <a:pt x="19243" y="5618"/>
                </a:cubicBezTo>
                <a:lnTo>
                  <a:pt x="19243" y="5618"/>
                </a:lnTo>
                <a:cubicBezTo>
                  <a:pt x="16243" y="6183"/>
                  <a:pt x="13342" y="6798"/>
                  <a:pt x="10612" y="7511"/>
                </a:cubicBezTo>
                <a:lnTo>
                  <a:pt x="76388" y="7511"/>
                </a:lnTo>
                <a:cubicBezTo>
                  <a:pt x="75380" y="7068"/>
                  <a:pt x="73855" y="6405"/>
                  <a:pt x="71544" y="5593"/>
                </a:cubicBezTo>
                <a:cubicBezTo>
                  <a:pt x="69872" y="5028"/>
                  <a:pt x="68028" y="4413"/>
                  <a:pt x="66036" y="3896"/>
                </a:cubicBezTo>
                <a:cubicBezTo>
                  <a:pt x="64044" y="3356"/>
                  <a:pt x="61930" y="2864"/>
                  <a:pt x="59766" y="2446"/>
                </a:cubicBezTo>
                <a:cubicBezTo>
                  <a:pt x="55807" y="1708"/>
                  <a:pt x="51799" y="1265"/>
                  <a:pt x="47766" y="11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 rot="10800000">
            <a:off x="2948862" y="4806699"/>
            <a:ext cx="3238018" cy="336810"/>
          </a:xfrm>
          <a:custGeom>
            <a:avLst/>
            <a:gdLst/>
            <a:ahLst/>
            <a:cxnLst/>
            <a:rect l="l" t="t" r="r" b="b"/>
            <a:pathLst>
              <a:path w="77641" h="8076" extrusionOk="0">
                <a:moveTo>
                  <a:pt x="4415" y="25"/>
                </a:moveTo>
                <a:cubicBezTo>
                  <a:pt x="4783" y="197"/>
                  <a:pt x="5201" y="320"/>
                  <a:pt x="5619" y="492"/>
                </a:cubicBezTo>
                <a:cubicBezTo>
                  <a:pt x="6136" y="689"/>
                  <a:pt x="6677" y="861"/>
                  <a:pt x="7193" y="1033"/>
                </a:cubicBezTo>
                <a:cubicBezTo>
                  <a:pt x="8250" y="1377"/>
                  <a:pt x="9234" y="1672"/>
                  <a:pt x="9824" y="1795"/>
                </a:cubicBezTo>
                <a:cubicBezTo>
                  <a:pt x="11013" y="2068"/>
                  <a:pt x="11615" y="2156"/>
                  <a:pt x="11752" y="2156"/>
                </a:cubicBezTo>
                <a:cubicBezTo>
                  <a:pt x="11788" y="2156"/>
                  <a:pt x="11792" y="2150"/>
                  <a:pt x="11767" y="2139"/>
                </a:cubicBezTo>
                <a:cubicBezTo>
                  <a:pt x="11570" y="2066"/>
                  <a:pt x="11373" y="1992"/>
                  <a:pt x="11177" y="1943"/>
                </a:cubicBezTo>
                <a:cubicBezTo>
                  <a:pt x="10857" y="1820"/>
                  <a:pt x="10439" y="1697"/>
                  <a:pt x="9947" y="1549"/>
                </a:cubicBezTo>
                <a:cubicBezTo>
                  <a:pt x="8964" y="1254"/>
                  <a:pt x="7759" y="885"/>
                  <a:pt x="6677" y="517"/>
                </a:cubicBezTo>
                <a:cubicBezTo>
                  <a:pt x="6160" y="344"/>
                  <a:pt x="5669" y="172"/>
                  <a:pt x="5251" y="25"/>
                </a:cubicBezTo>
                <a:close/>
                <a:moveTo>
                  <a:pt x="77641" y="0"/>
                </a:moveTo>
                <a:lnTo>
                  <a:pt x="76116" y="25"/>
                </a:lnTo>
                <a:cubicBezTo>
                  <a:pt x="75821" y="172"/>
                  <a:pt x="75502" y="320"/>
                  <a:pt x="75182" y="443"/>
                </a:cubicBezTo>
                <a:cubicBezTo>
                  <a:pt x="73043" y="1402"/>
                  <a:pt x="70805" y="2164"/>
                  <a:pt x="68543" y="2779"/>
                </a:cubicBezTo>
                <a:cubicBezTo>
                  <a:pt x="70854" y="1992"/>
                  <a:pt x="73116" y="1082"/>
                  <a:pt x="75330" y="25"/>
                </a:cubicBezTo>
                <a:lnTo>
                  <a:pt x="6800" y="25"/>
                </a:lnTo>
                <a:cubicBezTo>
                  <a:pt x="9972" y="1057"/>
                  <a:pt x="13217" y="1894"/>
                  <a:pt x="16512" y="2582"/>
                </a:cubicBezTo>
                <a:cubicBezTo>
                  <a:pt x="16103" y="2504"/>
                  <a:pt x="15878" y="2471"/>
                  <a:pt x="15826" y="2471"/>
                </a:cubicBezTo>
                <a:cubicBezTo>
                  <a:pt x="15732" y="2471"/>
                  <a:pt x="16208" y="2578"/>
                  <a:pt x="17176" y="2705"/>
                </a:cubicBezTo>
                <a:cubicBezTo>
                  <a:pt x="19094" y="3098"/>
                  <a:pt x="21848" y="3492"/>
                  <a:pt x="23053" y="3615"/>
                </a:cubicBezTo>
                <a:cubicBezTo>
                  <a:pt x="23471" y="3689"/>
                  <a:pt x="24061" y="3738"/>
                  <a:pt x="24750" y="3811"/>
                </a:cubicBezTo>
                <a:cubicBezTo>
                  <a:pt x="25463" y="3861"/>
                  <a:pt x="26274" y="3934"/>
                  <a:pt x="27135" y="3984"/>
                </a:cubicBezTo>
                <a:cubicBezTo>
                  <a:pt x="28020" y="4057"/>
                  <a:pt x="28954" y="4082"/>
                  <a:pt x="29889" y="4131"/>
                </a:cubicBezTo>
                <a:cubicBezTo>
                  <a:pt x="30823" y="4180"/>
                  <a:pt x="31758" y="4205"/>
                  <a:pt x="32643" y="4229"/>
                </a:cubicBezTo>
                <a:cubicBezTo>
                  <a:pt x="36208" y="4303"/>
                  <a:pt x="38962" y="4229"/>
                  <a:pt x="37364" y="4475"/>
                </a:cubicBezTo>
                <a:cubicBezTo>
                  <a:pt x="37192" y="4525"/>
                  <a:pt x="36921" y="4549"/>
                  <a:pt x="36577" y="4574"/>
                </a:cubicBezTo>
                <a:cubicBezTo>
                  <a:pt x="36233" y="4598"/>
                  <a:pt x="35815" y="4598"/>
                  <a:pt x="35348" y="4623"/>
                </a:cubicBezTo>
                <a:cubicBezTo>
                  <a:pt x="34413" y="4672"/>
                  <a:pt x="33258" y="4647"/>
                  <a:pt x="32053" y="4672"/>
                </a:cubicBezTo>
                <a:cubicBezTo>
                  <a:pt x="29668" y="4647"/>
                  <a:pt x="27159" y="4525"/>
                  <a:pt x="25930" y="4475"/>
                </a:cubicBezTo>
                <a:lnTo>
                  <a:pt x="25930" y="4475"/>
                </a:lnTo>
                <a:cubicBezTo>
                  <a:pt x="26496" y="4549"/>
                  <a:pt x="27282" y="4647"/>
                  <a:pt x="28266" y="4721"/>
                </a:cubicBezTo>
                <a:cubicBezTo>
                  <a:pt x="28758" y="4746"/>
                  <a:pt x="29299" y="4795"/>
                  <a:pt x="29889" y="4820"/>
                </a:cubicBezTo>
                <a:lnTo>
                  <a:pt x="31733" y="4918"/>
                </a:lnTo>
                <a:cubicBezTo>
                  <a:pt x="32952" y="4964"/>
                  <a:pt x="34270" y="4989"/>
                  <a:pt x="35626" y="4989"/>
                </a:cubicBezTo>
                <a:cubicBezTo>
                  <a:pt x="37143" y="4989"/>
                  <a:pt x="38709" y="4958"/>
                  <a:pt x="40241" y="4893"/>
                </a:cubicBezTo>
                <a:cubicBezTo>
                  <a:pt x="43142" y="4770"/>
                  <a:pt x="45921" y="4549"/>
                  <a:pt x="48036" y="4352"/>
                </a:cubicBezTo>
                <a:cubicBezTo>
                  <a:pt x="49068" y="4254"/>
                  <a:pt x="49978" y="4180"/>
                  <a:pt x="50642" y="4107"/>
                </a:cubicBezTo>
                <a:cubicBezTo>
                  <a:pt x="51060" y="4057"/>
                  <a:pt x="51503" y="4033"/>
                  <a:pt x="51921" y="4033"/>
                </a:cubicBezTo>
                <a:cubicBezTo>
                  <a:pt x="52093" y="4082"/>
                  <a:pt x="51896" y="4156"/>
                  <a:pt x="51380" y="4254"/>
                </a:cubicBezTo>
                <a:cubicBezTo>
                  <a:pt x="51109" y="4328"/>
                  <a:pt x="50790" y="4377"/>
                  <a:pt x="50372" y="4451"/>
                </a:cubicBezTo>
                <a:lnTo>
                  <a:pt x="48970" y="4672"/>
                </a:lnTo>
                <a:cubicBezTo>
                  <a:pt x="46831" y="4992"/>
                  <a:pt x="43757" y="5287"/>
                  <a:pt x="40462" y="5459"/>
                </a:cubicBezTo>
                <a:cubicBezTo>
                  <a:pt x="38740" y="5536"/>
                  <a:pt x="36963" y="5573"/>
                  <a:pt x="35246" y="5573"/>
                </a:cubicBezTo>
                <a:cubicBezTo>
                  <a:pt x="33678" y="5573"/>
                  <a:pt x="32159" y="5542"/>
                  <a:pt x="30774" y="5484"/>
                </a:cubicBezTo>
                <a:cubicBezTo>
                  <a:pt x="29323" y="5434"/>
                  <a:pt x="28045" y="5336"/>
                  <a:pt x="26963" y="5287"/>
                </a:cubicBezTo>
                <a:cubicBezTo>
                  <a:pt x="25905" y="5213"/>
                  <a:pt x="25069" y="5115"/>
                  <a:pt x="24578" y="5066"/>
                </a:cubicBezTo>
                <a:cubicBezTo>
                  <a:pt x="20742" y="4697"/>
                  <a:pt x="16955" y="4082"/>
                  <a:pt x="13193" y="3270"/>
                </a:cubicBezTo>
                <a:cubicBezTo>
                  <a:pt x="10808" y="2730"/>
                  <a:pt x="8423" y="2066"/>
                  <a:pt x="6111" y="1303"/>
                </a:cubicBezTo>
                <a:cubicBezTo>
                  <a:pt x="4906" y="885"/>
                  <a:pt x="3751" y="467"/>
                  <a:pt x="2644" y="25"/>
                </a:cubicBezTo>
                <a:lnTo>
                  <a:pt x="628" y="25"/>
                </a:lnTo>
                <a:cubicBezTo>
                  <a:pt x="1685" y="467"/>
                  <a:pt x="2816" y="910"/>
                  <a:pt x="4021" y="1328"/>
                </a:cubicBezTo>
                <a:cubicBezTo>
                  <a:pt x="5201" y="1721"/>
                  <a:pt x="7341" y="2434"/>
                  <a:pt x="10218" y="3123"/>
                </a:cubicBezTo>
                <a:cubicBezTo>
                  <a:pt x="13512" y="3934"/>
                  <a:pt x="16832" y="4574"/>
                  <a:pt x="20201" y="5016"/>
                </a:cubicBezTo>
                <a:cubicBezTo>
                  <a:pt x="23791" y="5508"/>
                  <a:pt x="27405" y="5803"/>
                  <a:pt x="30208" y="5975"/>
                </a:cubicBezTo>
                <a:cubicBezTo>
                  <a:pt x="33036" y="6147"/>
                  <a:pt x="35053" y="6221"/>
                  <a:pt x="35520" y="6344"/>
                </a:cubicBezTo>
                <a:cubicBezTo>
                  <a:pt x="35792" y="6409"/>
                  <a:pt x="34705" y="6474"/>
                  <a:pt x="32896" y="6474"/>
                </a:cubicBezTo>
                <a:cubicBezTo>
                  <a:pt x="31272" y="6474"/>
                  <a:pt x="29067" y="6422"/>
                  <a:pt x="26741" y="6270"/>
                </a:cubicBezTo>
                <a:cubicBezTo>
                  <a:pt x="24283" y="6098"/>
                  <a:pt x="21701" y="5828"/>
                  <a:pt x="19561" y="5533"/>
                </a:cubicBezTo>
                <a:cubicBezTo>
                  <a:pt x="17398" y="5238"/>
                  <a:pt x="15676" y="4918"/>
                  <a:pt x="14767" y="4770"/>
                </a:cubicBezTo>
                <a:cubicBezTo>
                  <a:pt x="13685" y="4574"/>
                  <a:pt x="11693" y="4180"/>
                  <a:pt x="9627" y="3664"/>
                </a:cubicBezTo>
                <a:cubicBezTo>
                  <a:pt x="7562" y="3148"/>
                  <a:pt x="5324" y="2557"/>
                  <a:pt x="3628" y="1992"/>
                </a:cubicBezTo>
                <a:cubicBezTo>
                  <a:pt x="1931" y="1426"/>
                  <a:pt x="652" y="959"/>
                  <a:pt x="210" y="861"/>
                </a:cubicBezTo>
                <a:cubicBezTo>
                  <a:pt x="143" y="846"/>
                  <a:pt x="94" y="838"/>
                  <a:pt x="66" y="838"/>
                </a:cubicBezTo>
                <a:cubicBezTo>
                  <a:pt x="1" y="838"/>
                  <a:pt x="46" y="881"/>
                  <a:pt x="234" y="984"/>
                </a:cubicBezTo>
                <a:cubicBezTo>
                  <a:pt x="357" y="1082"/>
                  <a:pt x="579" y="1180"/>
                  <a:pt x="849" y="1328"/>
                </a:cubicBezTo>
                <a:cubicBezTo>
                  <a:pt x="1120" y="1475"/>
                  <a:pt x="1513" y="1623"/>
                  <a:pt x="1980" y="1820"/>
                </a:cubicBezTo>
                <a:cubicBezTo>
                  <a:pt x="4562" y="2852"/>
                  <a:pt x="7218" y="3664"/>
                  <a:pt x="9947" y="4254"/>
                </a:cubicBezTo>
                <a:cubicBezTo>
                  <a:pt x="11890" y="4721"/>
                  <a:pt x="14078" y="5164"/>
                  <a:pt x="16488" y="5533"/>
                </a:cubicBezTo>
                <a:cubicBezTo>
                  <a:pt x="18873" y="5902"/>
                  <a:pt x="21406" y="6221"/>
                  <a:pt x="23963" y="6467"/>
                </a:cubicBezTo>
                <a:cubicBezTo>
                  <a:pt x="26520" y="6688"/>
                  <a:pt x="29102" y="6836"/>
                  <a:pt x="31536" y="6910"/>
                </a:cubicBezTo>
                <a:cubicBezTo>
                  <a:pt x="32531" y="6930"/>
                  <a:pt x="33493" y="6966"/>
                  <a:pt x="34437" y="6966"/>
                </a:cubicBezTo>
                <a:cubicBezTo>
                  <a:pt x="34659" y="6966"/>
                  <a:pt x="34881" y="6964"/>
                  <a:pt x="35102" y="6959"/>
                </a:cubicBezTo>
                <a:lnTo>
                  <a:pt x="38323" y="6959"/>
                </a:lnTo>
                <a:cubicBezTo>
                  <a:pt x="41982" y="6893"/>
                  <a:pt x="44763" y="6730"/>
                  <a:pt x="46090" y="6730"/>
                </a:cubicBezTo>
                <a:cubicBezTo>
                  <a:pt x="46253" y="6730"/>
                  <a:pt x="46393" y="6732"/>
                  <a:pt x="46511" y="6738"/>
                </a:cubicBezTo>
                <a:cubicBezTo>
                  <a:pt x="46806" y="6738"/>
                  <a:pt x="46486" y="6811"/>
                  <a:pt x="45675" y="6910"/>
                </a:cubicBezTo>
                <a:cubicBezTo>
                  <a:pt x="45282" y="6959"/>
                  <a:pt x="44765" y="7008"/>
                  <a:pt x="44151" y="7057"/>
                </a:cubicBezTo>
                <a:cubicBezTo>
                  <a:pt x="43536" y="7106"/>
                  <a:pt x="42798" y="7180"/>
                  <a:pt x="41962" y="7229"/>
                </a:cubicBezTo>
                <a:cubicBezTo>
                  <a:pt x="39526" y="7382"/>
                  <a:pt x="37083" y="7457"/>
                  <a:pt x="34640" y="7457"/>
                </a:cubicBezTo>
                <a:cubicBezTo>
                  <a:pt x="32768" y="7457"/>
                  <a:pt x="30896" y="7413"/>
                  <a:pt x="29028" y="7328"/>
                </a:cubicBezTo>
                <a:cubicBezTo>
                  <a:pt x="26569" y="7205"/>
                  <a:pt x="24037" y="7008"/>
                  <a:pt x="21651" y="6762"/>
                </a:cubicBezTo>
                <a:cubicBezTo>
                  <a:pt x="19242" y="6492"/>
                  <a:pt x="16980" y="6172"/>
                  <a:pt x="14988" y="5828"/>
                </a:cubicBezTo>
                <a:cubicBezTo>
                  <a:pt x="10980" y="5139"/>
                  <a:pt x="8054" y="4377"/>
                  <a:pt x="6800" y="4033"/>
                </a:cubicBezTo>
                <a:cubicBezTo>
                  <a:pt x="6762" y="4024"/>
                  <a:pt x="6738" y="4020"/>
                  <a:pt x="6728" y="4020"/>
                </a:cubicBezTo>
                <a:cubicBezTo>
                  <a:pt x="6681" y="4020"/>
                  <a:pt x="6950" y="4116"/>
                  <a:pt x="7439" y="4279"/>
                </a:cubicBezTo>
                <a:cubicBezTo>
                  <a:pt x="8029" y="4475"/>
                  <a:pt x="8914" y="4746"/>
                  <a:pt x="9898" y="4992"/>
                </a:cubicBezTo>
                <a:lnTo>
                  <a:pt x="11373" y="5385"/>
                </a:lnTo>
                <a:cubicBezTo>
                  <a:pt x="11865" y="5533"/>
                  <a:pt x="12357" y="5631"/>
                  <a:pt x="12799" y="5729"/>
                </a:cubicBezTo>
                <a:cubicBezTo>
                  <a:pt x="13660" y="5951"/>
                  <a:pt x="14349" y="6098"/>
                  <a:pt x="14545" y="6123"/>
                </a:cubicBezTo>
                <a:cubicBezTo>
                  <a:pt x="15135" y="6246"/>
                  <a:pt x="15726" y="6369"/>
                  <a:pt x="16365" y="6467"/>
                </a:cubicBezTo>
                <a:lnTo>
                  <a:pt x="18332" y="6811"/>
                </a:lnTo>
                <a:lnTo>
                  <a:pt x="20422" y="7106"/>
                </a:lnTo>
                <a:cubicBezTo>
                  <a:pt x="21135" y="7205"/>
                  <a:pt x="21873" y="7279"/>
                  <a:pt x="22586" y="7377"/>
                </a:cubicBezTo>
                <a:cubicBezTo>
                  <a:pt x="25537" y="7697"/>
                  <a:pt x="28610" y="7893"/>
                  <a:pt x="31389" y="7992"/>
                </a:cubicBezTo>
                <a:cubicBezTo>
                  <a:pt x="32914" y="8047"/>
                  <a:pt x="34443" y="8075"/>
                  <a:pt x="35972" y="8075"/>
                </a:cubicBezTo>
                <a:cubicBezTo>
                  <a:pt x="41171" y="8075"/>
                  <a:pt x="46384" y="7752"/>
                  <a:pt x="51552" y="7106"/>
                </a:cubicBezTo>
                <a:cubicBezTo>
                  <a:pt x="57724" y="6369"/>
                  <a:pt x="63822" y="5041"/>
                  <a:pt x="69772" y="3148"/>
                </a:cubicBezTo>
                <a:cubicBezTo>
                  <a:pt x="72453" y="2287"/>
                  <a:pt x="75084" y="1230"/>
                  <a:pt x="77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ytone One"/>
              <a:buNone/>
              <a:defRPr sz="3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ytone One"/>
              <a:buNone/>
              <a:defRPr sz="3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ytone One"/>
              <a:buNone/>
              <a:defRPr sz="3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ytone One"/>
              <a:buNone/>
              <a:defRPr sz="3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ytone One"/>
              <a:buNone/>
              <a:defRPr sz="3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ytone One"/>
              <a:buNone/>
              <a:defRPr sz="3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ytone One"/>
              <a:buNone/>
              <a:defRPr sz="3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ytone One"/>
              <a:buNone/>
              <a:defRPr sz="3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ytone One"/>
              <a:buNone/>
              <a:defRPr sz="3600" b="1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6" r:id="rId5"/>
    <p:sldLayoutId id="2147483658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"/>
          <p:cNvSpPr txBox="1">
            <a:spLocks noGrp="1"/>
          </p:cNvSpPr>
          <p:nvPr>
            <p:ph type="subTitle" idx="1"/>
          </p:nvPr>
        </p:nvSpPr>
        <p:spPr>
          <a:xfrm>
            <a:off x="2023200" y="3581200"/>
            <a:ext cx="51144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/>
              <a:t>B200 (</a:t>
            </a:r>
            <a:r>
              <a:rPr lang="en-US" b="1" i="1" dirty="0" err="1"/>
              <a:t>Spesifikasi</a:t>
            </a:r>
            <a:r>
              <a:rPr lang="en-US" b="1" i="1" dirty="0"/>
              <a:t>)</a:t>
            </a:r>
            <a:endParaRPr b="1" i="1" dirty="0"/>
          </a:p>
        </p:txBody>
      </p:sp>
      <p:sp>
        <p:nvSpPr>
          <p:cNvPr id="382" name="Google Shape;382;p32"/>
          <p:cNvSpPr txBox="1">
            <a:spLocks noGrp="1"/>
          </p:cNvSpPr>
          <p:nvPr>
            <p:ph type="ctrTitle"/>
          </p:nvPr>
        </p:nvSpPr>
        <p:spPr>
          <a:xfrm>
            <a:off x="886975" y="1354838"/>
            <a:ext cx="7493095" cy="18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35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HEALTH MONITORING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 txBox="1">
            <a:spLocks noGrp="1"/>
          </p:cNvSpPr>
          <p:nvPr>
            <p:ph type="subTitle" idx="1"/>
          </p:nvPr>
        </p:nvSpPr>
        <p:spPr>
          <a:xfrm>
            <a:off x="583684" y="1272540"/>
            <a:ext cx="8019295" cy="3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2.1.1  SPESIFIKASI #1</a:t>
            </a:r>
          </a:p>
          <a:p>
            <a:pPr marL="0" indent="0" algn="just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chemeClr val="tx1"/>
                </a:solidFill>
              </a:rPr>
              <a:t>Mengurangi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gelombang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frekuensi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dibawah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agar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gangguan</a:t>
            </a:r>
            <a:r>
              <a:rPr lang="en-US" dirty="0">
                <a:solidFill>
                  <a:schemeClr val="tx1"/>
                </a:solidFill>
              </a:rPr>
              <a:t> Kesehatan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2.1.1  SPESIFIKASI #2</a:t>
            </a:r>
          </a:p>
          <a:p>
            <a:pPr marL="0" indent="0" algn="just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chemeClr val="tx1"/>
                </a:solidFill>
              </a:rPr>
              <a:t>Memakai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rangkaian</a:t>
            </a:r>
            <a:r>
              <a:rPr lang="en-US" dirty="0">
                <a:solidFill>
                  <a:schemeClr val="tx1"/>
                </a:solidFill>
              </a:rPr>
              <a:t> PCB </a:t>
            </a:r>
            <a:r>
              <a:rPr lang="en-US" dirty="0" err="1">
                <a:solidFill>
                  <a:schemeClr val="tx1"/>
                </a:solidFill>
              </a:rPr>
              <a:t>seperti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memperhatikan</a:t>
            </a:r>
            <a:r>
              <a:rPr lang="en-US" dirty="0">
                <a:solidFill>
                  <a:schemeClr val="tx1"/>
                </a:solidFill>
              </a:rPr>
              <a:t> system </a:t>
            </a:r>
            <a:r>
              <a:rPr lang="en-US" dirty="0" err="1">
                <a:solidFill>
                  <a:schemeClr val="tx1"/>
                </a:solidFill>
              </a:rPr>
              <a:t>desain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jalur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sinyal</a:t>
            </a:r>
            <a:r>
              <a:rPr lang="en-US" dirty="0">
                <a:solidFill>
                  <a:schemeClr val="tx1"/>
                </a:solidFill>
              </a:rPr>
              <a:t> pada PCB </a:t>
            </a:r>
          </a:p>
          <a:p>
            <a:pPr marL="0" indent="0" algn="just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713224" y="539500"/>
            <a:ext cx="8019296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SPESIFIKASI</a:t>
            </a:r>
            <a:endParaRPr dirty="0"/>
          </a:p>
        </p:txBody>
      </p:sp>
      <p:pic>
        <p:nvPicPr>
          <p:cNvPr id="1027" name="Picture 3" descr="C:\Users\Owner\Pictures\GIF MTK 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043" y="4348277"/>
            <a:ext cx="1600477" cy="76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14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36"/>
          <p:cNvGrpSpPr/>
          <p:nvPr/>
        </p:nvGrpSpPr>
        <p:grpSpPr>
          <a:xfrm>
            <a:off x="487682" y="1572081"/>
            <a:ext cx="5196836" cy="447300"/>
            <a:chOff x="1896987" y="3355025"/>
            <a:chExt cx="1812152" cy="447300"/>
          </a:xfrm>
        </p:grpSpPr>
        <p:sp>
          <p:nvSpPr>
            <p:cNvPr id="498" name="Google Shape;498;p36"/>
            <p:cNvSpPr/>
            <p:nvPr/>
          </p:nvSpPr>
          <p:spPr>
            <a:xfrm>
              <a:off x="1991339" y="3355025"/>
              <a:ext cx="1717800" cy="4473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9" name="Google Shape;499;p36"/>
            <p:cNvGrpSpPr/>
            <p:nvPr/>
          </p:nvGrpSpPr>
          <p:grpSpPr>
            <a:xfrm>
              <a:off x="1896987" y="3377391"/>
              <a:ext cx="145870" cy="392536"/>
              <a:chOff x="1896987" y="3377391"/>
              <a:chExt cx="145870" cy="392536"/>
            </a:xfrm>
          </p:grpSpPr>
          <p:sp>
            <p:nvSpPr>
              <p:cNvPr id="500" name="Google Shape;500;p36"/>
              <p:cNvSpPr/>
              <p:nvPr/>
            </p:nvSpPr>
            <p:spPr>
              <a:xfrm rot="5662804" flipH="1">
                <a:off x="1945041" y="3686984"/>
                <a:ext cx="84805" cy="75561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4422" extrusionOk="0">
                    <a:moveTo>
                      <a:pt x="1" y="1"/>
                    </a:moveTo>
                    <a:lnTo>
                      <a:pt x="1" y="1321"/>
                    </a:lnTo>
                    <a:cubicBezTo>
                      <a:pt x="1198" y="2549"/>
                      <a:pt x="2580" y="3563"/>
                      <a:pt x="4085" y="4392"/>
                    </a:cubicBezTo>
                    <a:cubicBezTo>
                      <a:pt x="4121" y="4412"/>
                      <a:pt x="4161" y="4421"/>
                      <a:pt x="4202" y="4421"/>
                    </a:cubicBezTo>
                    <a:cubicBezTo>
                      <a:pt x="4538" y="4421"/>
                      <a:pt x="4962" y="3812"/>
                      <a:pt x="4607" y="3593"/>
                    </a:cubicBezTo>
                    <a:cubicBezTo>
                      <a:pt x="2887" y="2642"/>
                      <a:pt x="1352" y="1444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 rot="6769727" flipH="1">
                <a:off x="1842604" y="3479106"/>
                <a:ext cx="254637" cy="51078"/>
              </a:xfrm>
              <a:custGeom>
                <a:avLst/>
                <a:gdLst/>
                <a:ahLst/>
                <a:cxnLst/>
                <a:rect l="l" t="t" r="r" b="b"/>
                <a:pathLst>
                  <a:path w="14901" h="2989" extrusionOk="0">
                    <a:moveTo>
                      <a:pt x="754" y="1"/>
                    </a:moveTo>
                    <a:cubicBezTo>
                      <a:pt x="421" y="1"/>
                      <a:pt x="0" y="622"/>
                      <a:pt x="362" y="789"/>
                    </a:cubicBezTo>
                    <a:cubicBezTo>
                      <a:pt x="3372" y="2196"/>
                      <a:pt x="6838" y="2989"/>
                      <a:pt x="10231" y="2989"/>
                    </a:cubicBezTo>
                    <a:cubicBezTo>
                      <a:pt x="11580" y="2989"/>
                      <a:pt x="12918" y="2863"/>
                      <a:pt x="14211" y="2601"/>
                    </a:cubicBezTo>
                    <a:cubicBezTo>
                      <a:pt x="14582" y="2515"/>
                      <a:pt x="14901" y="1790"/>
                      <a:pt x="14472" y="1790"/>
                    </a:cubicBezTo>
                    <a:cubicBezTo>
                      <a:pt x="14440" y="1790"/>
                      <a:pt x="14404" y="1794"/>
                      <a:pt x="14364" y="1803"/>
                    </a:cubicBezTo>
                    <a:cubicBezTo>
                      <a:pt x="13085" y="2017"/>
                      <a:pt x="11795" y="2124"/>
                      <a:pt x="10507" y="2124"/>
                    </a:cubicBezTo>
                    <a:cubicBezTo>
                      <a:pt x="7186" y="2124"/>
                      <a:pt x="3884" y="1416"/>
                      <a:pt x="854" y="22"/>
                    </a:cubicBezTo>
                    <a:cubicBezTo>
                      <a:pt x="822" y="7"/>
                      <a:pt x="789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8" name="Google Shape;508;p36"/>
          <p:cNvSpPr txBox="1">
            <a:spLocks noGrp="1"/>
          </p:cNvSpPr>
          <p:nvPr>
            <p:ph type="title"/>
          </p:nvPr>
        </p:nvSpPr>
        <p:spPr>
          <a:xfrm>
            <a:off x="1724100" y="539500"/>
            <a:ext cx="5695800" cy="10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 SPESIFIKASI</a:t>
            </a:r>
            <a:endParaRPr dirty="0"/>
          </a:p>
        </p:txBody>
      </p:sp>
      <p:sp>
        <p:nvSpPr>
          <p:cNvPr id="509" name="Google Shape;509;p36"/>
          <p:cNvSpPr txBox="1">
            <a:spLocks noGrp="1"/>
          </p:cNvSpPr>
          <p:nvPr>
            <p:ph type="subTitle" idx="1"/>
          </p:nvPr>
        </p:nvSpPr>
        <p:spPr>
          <a:xfrm>
            <a:off x="3076158" y="4626953"/>
            <a:ext cx="2486442" cy="358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 dirty="0"/>
              <a:t>TABEL 1 SPESIFIKASI PRODUK</a:t>
            </a:r>
            <a:endParaRPr sz="1200" b="1" dirty="0"/>
          </a:p>
        </p:txBody>
      </p:sp>
      <p:sp>
        <p:nvSpPr>
          <p:cNvPr id="511" name="Google Shape;511;p36"/>
          <p:cNvSpPr/>
          <p:nvPr/>
        </p:nvSpPr>
        <p:spPr>
          <a:xfrm flipH="1">
            <a:off x="8019846" y="12"/>
            <a:ext cx="1134250" cy="1054480"/>
          </a:xfrm>
          <a:custGeom>
            <a:avLst/>
            <a:gdLst/>
            <a:ahLst/>
            <a:cxnLst/>
            <a:rect l="l" t="t" r="r" b="b"/>
            <a:pathLst>
              <a:path w="22935" h="21322" extrusionOk="0">
                <a:moveTo>
                  <a:pt x="20622" y="135"/>
                </a:moveTo>
                <a:cubicBezTo>
                  <a:pt x="20487" y="323"/>
                  <a:pt x="20326" y="511"/>
                  <a:pt x="20192" y="673"/>
                </a:cubicBezTo>
                <a:cubicBezTo>
                  <a:pt x="20299" y="538"/>
                  <a:pt x="20487" y="323"/>
                  <a:pt x="20622" y="135"/>
                </a:cubicBezTo>
                <a:close/>
                <a:moveTo>
                  <a:pt x="19130" y="1821"/>
                </a:moveTo>
                <a:lnTo>
                  <a:pt x="19130" y="1821"/>
                </a:lnTo>
                <a:cubicBezTo>
                  <a:pt x="19047" y="1904"/>
                  <a:pt x="18961" y="1988"/>
                  <a:pt x="18875" y="2071"/>
                </a:cubicBezTo>
                <a:cubicBezTo>
                  <a:pt x="18961" y="1988"/>
                  <a:pt x="19046" y="1904"/>
                  <a:pt x="19130" y="1821"/>
                </a:cubicBezTo>
                <a:close/>
                <a:moveTo>
                  <a:pt x="18875" y="2071"/>
                </a:moveTo>
                <a:lnTo>
                  <a:pt x="18875" y="2071"/>
                </a:lnTo>
                <a:cubicBezTo>
                  <a:pt x="18579" y="2393"/>
                  <a:pt x="18256" y="2662"/>
                  <a:pt x="18014" y="2877"/>
                </a:cubicBezTo>
                <a:cubicBezTo>
                  <a:pt x="18256" y="2662"/>
                  <a:pt x="18552" y="2393"/>
                  <a:pt x="18875" y="2071"/>
                </a:cubicBezTo>
                <a:close/>
                <a:moveTo>
                  <a:pt x="21671" y="377"/>
                </a:moveTo>
                <a:cubicBezTo>
                  <a:pt x="21102" y="1126"/>
                  <a:pt x="20512" y="1813"/>
                  <a:pt x="19923" y="2501"/>
                </a:cubicBezTo>
                <a:cubicBezTo>
                  <a:pt x="19149" y="3354"/>
                  <a:pt x="18376" y="4155"/>
                  <a:pt x="17444" y="5061"/>
                </a:cubicBezTo>
                <a:lnTo>
                  <a:pt x="17444" y="5061"/>
                </a:lnTo>
                <a:cubicBezTo>
                  <a:pt x="17446" y="5059"/>
                  <a:pt x="17448" y="5057"/>
                  <a:pt x="17450" y="5055"/>
                </a:cubicBezTo>
                <a:cubicBezTo>
                  <a:pt x="18364" y="4168"/>
                  <a:pt x="19170" y="3334"/>
                  <a:pt x="19923" y="2474"/>
                </a:cubicBezTo>
                <a:cubicBezTo>
                  <a:pt x="20530" y="1795"/>
                  <a:pt x="21092" y="1115"/>
                  <a:pt x="21671" y="377"/>
                </a:cubicBezTo>
                <a:close/>
                <a:moveTo>
                  <a:pt x="19233" y="5352"/>
                </a:moveTo>
                <a:cubicBezTo>
                  <a:pt x="19174" y="5352"/>
                  <a:pt x="18984" y="5500"/>
                  <a:pt x="18740" y="5700"/>
                </a:cubicBezTo>
                <a:cubicBezTo>
                  <a:pt x="18498" y="5862"/>
                  <a:pt x="18229" y="6104"/>
                  <a:pt x="17987" y="6319"/>
                </a:cubicBezTo>
                <a:cubicBezTo>
                  <a:pt x="17799" y="6480"/>
                  <a:pt x="17611" y="6668"/>
                  <a:pt x="17450" y="6856"/>
                </a:cubicBezTo>
                <a:cubicBezTo>
                  <a:pt x="17167" y="7194"/>
                  <a:pt x="17103" y="7327"/>
                  <a:pt x="17173" y="7327"/>
                </a:cubicBezTo>
                <a:cubicBezTo>
                  <a:pt x="17376" y="7327"/>
                  <a:pt x="18696" y="6214"/>
                  <a:pt x="19036" y="5754"/>
                </a:cubicBezTo>
                <a:cubicBezTo>
                  <a:pt x="19237" y="5465"/>
                  <a:pt x="19285" y="5352"/>
                  <a:pt x="19233" y="5352"/>
                </a:cubicBezTo>
                <a:close/>
                <a:moveTo>
                  <a:pt x="17361" y="5149"/>
                </a:moveTo>
                <a:cubicBezTo>
                  <a:pt x="17127" y="5395"/>
                  <a:pt x="16703" y="5770"/>
                  <a:pt x="16213" y="6211"/>
                </a:cubicBezTo>
                <a:cubicBezTo>
                  <a:pt x="15944" y="6453"/>
                  <a:pt x="15621" y="6695"/>
                  <a:pt x="15299" y="6964"/>
                </a:cubicBezTo>
                <a:lnTo>
                  <a:pt x="14304" y="7690"/>
                </a:lnTo>
                <a:cubicBezTo>
                  <a:pt x="13954" y="7932"/>
                  <a:pt x="13605" y="8147"/>
                  <a:pt x="13282" y="8335"/>
                </a:cubicBezTo>
                <a:cubicBezTo>
                  <a:pt x="12987" y="8523"/>
                  <a:pt x="12691" y="8685"/>
                  <a:pt x="12368" y="8819"/>
                </a:cubicBezTo>
                <a:cubicBezTo>
                  <a:pt x="11946" y="9051"/>
                  <a:pt x="11573" y="9168"/>
                  <a:pt x="11354" y="9168"/>
                </a:cubicBezTo>
                <a:cubicBezTo>
                  <a:pt x="11295" y="9168"/>
                  <a:pt x="11247" y="9159"/>
                  <a:pt x="11212" y="9142"/>
                </a:cubicBezTo>
                <a:cubicBezTo>
                  <a:pt x="11176" y="9117"/>
                  <a:pt x="11183" y="9072"/>
                  <a:pt x="11229" y="9011"/>
                </a:cubicBezTo>
                <a:lnTo>
                  <a:pt x="11229" y="9011"/>
                </a:lnTo>
                <a:cubicBezTo>
                  <a:pt x="11196" y="9059"/>
                  <a:pt x="11196" y="9093"/>
                  <a:pt x="11239" y="9115"/>
                </a:cubicBezTo>
                <a:cubicBezTo>
                  <a:pt x="11268" y="9132"/>
                  <a:pt x="11311" y="9141"/>
                  <a:pt x="11367" y="9141"/>
                </a:cubicBezTo>
                <a:cubicBezTo>
                  <a:pt x="11573" y="9141"/>
                  <a:pt x="11946" y="9024"/>
                  <a:pt x="12368" y="8792"/>
                </a:cubicBezTo>
                <a:cubicBezTo>
                  <a:pt x="12691" y="8658"/>
                  <a:pt x="12987" y="8496"/>
                  <a:pt x="13282" y="8308"/>
                </a:cubicBezTo>
                <a:cubicBezTo>
                  <a:pt x="13632" y="8120"/>
                  <a:pt x="13954" y="7905"/>
                  <a:pt x="14304" y="7663"/>
                </a:cubicBezTo>
                <a:lnTo>
                  <a:pt x="15299" y="6937"/>
                </a:lnTo>
                <a:cubicBezTo>
                  <a:pt x="15621" y="6668"/>
                  <a:pt x="15944" y="6426"/>
                  <a:pt x="16213" y="6184"/>
                </a:cubicBezTo>
                <a:cubicBezTo>
                  <a:pt x="16686" y="5758"/>
                  <a:pt x="17117" y="5395"/>
                  <a:pt x="17361" y="5149"/>
                </a:cubicBezTo>
                <a:close/>
                <a:moveTo>
                  <a:pt x="17336" y="3827"/>
                </a:moveTo>
                <a:cubicBezTo>
                  <a:pt x="17369" y="3827"/>
                  <a:pt x="17380" y="3844"/>
                  <a:pt x="17374" y="3875"/>
                </a:cubicBezTo>
                <a:lnTo>
                  <a:pt x="17374" y="3875"/>
                </a:lnTo>
                <a:cubicBezTo>
                  <a:pt x="17370" y="3861"/>
                  <a:pt x="17357" y="3854"/>
                  <a:pt x="17336" y="3854"/>
                </a:cubicBezTo>
                <a:cubicBezTo>
                  <a:pt x="17262" y="3854"/>
                  <a:pt x="17079" y="3940"/>
                  <a:pt x="16751" y="4141"/>
                </a:cubicBezTo>
                <a:cubicBezTo>
                  <a:pt x="16401" y="4329"/>
                  <a:pt x="15890" y="4813"/>
                  <a:pt x="15191" y="5378"/>
                </a:cubicBezTo>
                <a:lnTo>
                  <a:pt x="14653" y="5835"/>
                </a:lnTo>
                <a:cubicBezTo>
                  <a:pt x="14465" y="5996"/>
                  <a:pt x="14277" y="6130"/>
                  <a:pt x="14062" y="6292"/>
                </a:cubicBezTo>
                <a:cubicBezTo>
                  <a:pt x="13686" y="6614"/>
                  <a:pt x="13255" y="6937"/>
                  <a:pt x="12825" y="7233"/>
                </a:cubicBezTo>
                <a:cubicBezTo>
                  <a:pt x="12610" y="7394"/>
                  <a:pt x="12395" y="7528"/>
                  <a:pt x="12153" y="7663"/>
                </a:cubicBezTo>
                <a:lnTo>
                  <a:pt x="11535" y="8066"/>
                </a:lnTo>
                <a:cubicBezTo>
                  <a:pt x="11105" y="8308"/>
                  <a:pt x="10701" y="8523"/>
                  <a:pt x="10325" y="8711"/>
                </a:cubicBezTo>
                <a:cubicBezTo>
                  <a:pt x="9711" y="9007"/>
                  <a:pt x="9194" y="9187"/>
                  <a:pt x="8902" y="9187"/>
                </a:cubicBezTo>
                <a:cubicBezTo>
                  <a:pt x="8849" y="9187"/>
                  <a:pt x="8803" y="9181"/>
                  <a:pt x="8765" y="9169"/>
                </a:cubicBezTo>
                <a:cubicBezTo>
                  <a:pt x="8737" y="9163"/>
                  <a:pt x="8729" y="9149"/>
                  <a:pt x="8737" y="9127"/>
                </a:cubicBezTo>
                <a:lnTo>
                  <a:pt x="8737" y="9127"/>
                </a:lnTo>
                <a:cubicBezTo>
                  <a:pt x="8743" y="9133"/>
                  <a:pt x="8753" y="9138"/>
                  <a:pt x="8765" y="9142"/>
                </a:cubicBezTo>
                <a:cubicBezTo>
                  <a:pt x="8807" y="9154"/>
                  <a:pt x="8856" y="9160"/>
                  <a:pt x="8911" y="9160"/>
                </a:cubicBezTo>
                <a:cubicBezTo>
                  <a:pt x="9213" y="9160"/>
                  <a:pt x="9711" y="8980"/>
                  <a:pt x="10325" y="8685"/>
                </a:cubicBezTo>
                <a:cubicBezTo>
                  <a:pt x="10701" y="8496"/>
                  <a:pt x="11105" y="8281"/>
                  <a:pt x="11535" y="8039"/>
                </a:cubicBezTo>
                <a:lnTo>
                  <a:pt x="12153" y="7636"/>
                </a:lnTo>
                <a:cubicBezTo>
                  <a:pt x="12395" y="7502"/>
                  <a:pt x="12610" y="7367"/>
                  <a:pt x="12825" y="7206"/>
                </a:cubicBezTo>
                <a:cubicBezTo>
                  <a:pt x="13228" y="6883"/>
                  <a:pt x="13686" y="6587"/>
                  <a:pt x="14062" y="6265"/>
                </a:cubicBezTo>
                <a:cubicBezTo>
                  <a:pt x="14277" y="6104"/>
                  <a:pt x="14465" y="5969"/>
                  <a:pt x="14653" y="5808"/>
                </a:cubicBezTo>
                <a:lnTo>
                  <a:pt x="15191" y="5351"/>
                </a:lnTo>
                <a:cubicBezTo>
                  <a:pt x="15863" y="4786"/>
                  <a:pt x="16428" y="4302"/>
                  <a:pt x="16751" y="4114"/>
                </a:cubicBezTo>
                <a:cubicBezTo>
                  <a:pt x="17079" y="3913"/>
                  <a:pt x="17262" y="3827"/>
                  <a:pt x="17336" y="3827"/>
                </a:cubicBezTo>
                <a:close/>
                <a:moveTo>
                  <a:pt x="15261" y="4534"/>
                </a:moveTo>
                <a:cubicBezTo>
                  <a:pt x="15264" y="4534"/>
                  <a:pt x="15259" y="4537"/>
                  <a:pt x="15245" y="4544"/>
                </a:cubicBezTo>
                <a:cubicBezTo>
                  <a:pt x="15236" y="4551"/>
                  <a:pt x="15226" y="4558"/>
                  <a:pt x="15216" y="4566"/>
                </a:cubicBezTo>
                <a:lnTo>
                  <a:pt x="15216" y="4566"/>
                </a:lnTo>
                <a:cubicBezTo>
                  <a:pt x="15185" y="4581"/>
                  <a:pt x="15139" y="4603"/>
                  <a:pt x="15084" y="4625"/>
                </a:cubicBezTo>
                <a:lnTo>
                  <a:pt x="14546" y="4867"/>
                </a:lnTo>
                <a:lnTo>
                  <a:pt x="13954" y="5162"/>
                </a:lnTo>
                <a:cubicBezTo>
                  <a:pt x="13793" y="5243"/>
                  <a:pt x="13659" y="5297"/>
                  <a:pt x="13632" y="5324"/>
                </a:cubicBezTo>
                <a:cubicBezTo>
                  <a:pt x="13417" y="5431"/>
                  <a:pt x="13202" y="5566"/>
                  <a:pt x="12960" y="5700"/>
                </a:cubicBezTo>
                <a:lnTo>
                  <a:pt x="12234" y="6104"/>
                </a:lnTo>
                <a:cubicBezTo>
                  <a:pt x="11750" y="6399"/>
                  <a:pt x="11239" y="6641"/>
                  <a:pt x="10809" y="6883"/>
                </a:cubicBezTo>
                <a:cubicBezTo>
                  <a:pt x="8631" y="8093"/>
                  <a:pt x="6346" y="9061"/>
                  <a:pt x="3980" y="9841"/>
                </a:cubicBezTo>
                <a:cubicBezTo>
                  <a:pt x="2778" y="10191"/>
                  <a:pt x="1552" y="10495"/>
                  <a:pt x="325" y="10709"/>
                </a:cubicBezTo>
                <a:lnTo>
                  <a:pt x="325" y="10709"/>
                </a:lnTo>
                <a:cubicBezTo>
                  <a:pt x="1561" y="10473"/>
                  <a:pt x="2796" y="10167"/>
                  <a:pt x="4007" y="9814"/>
                </a:cubicBezTo>
                <a:cubicBezTo>
                  <a:pt x="6346" y="9061"/>
                  <a:pt x="8631" y="8066"/>
                  <a:pt x="10809" y="6856"/>
                </a:cubicBezTo>
                <a:cubicBezTo>
                  <a:pt x="11239" y="6614"/>
                  <a:pt x="11750" y="6372"/>
                  <a:pt x="12234" y="6077"/>
                </a:cubicBezTo>
                <a:lnTo>
                  <a:pt x="12960" y="5673"/>
                </a:lnTo>
                <a:cubicBezTo>
                  <a:pt x="13175" y="5539"/>
                  <a:pt x="13390" y="5404"/>
                  <a:pt x="13632" y="5297"/>
                </a:cubicBezTo>
                <a:cubicBezTo>
                  <a:pt x="13659" y="5270"/>
                  <a:pt x="13793" y="5216"/>
                  <a:pt x="13954" y="5136"/>
                </a:cubicBezTo>
                <a:lnTo>
                  <a:pt x="14546" y="4840"/>
                </a:lnTo>
                <a:lnTo>
                  <a:pt x="15084" y="4598"/>
                </a:lnTo>
                <a:cubicBezTo>
                  <a:pt x="15182" y="4559"/>
                  <a:pt x="15252" y="4534"/>
                  <a:pt x="15261" y="4534"/>
                </a:cubicBezTo>
                <a:close/>
                <a:moveTo>
                  <a:pt x="4275" y="10567"/>
                </a:moveTo>
                <a:cubicBezTo>
                  <a:pt x="4087" y="10647"/>
                  <a:pt x="3791" y="10755"/>
                  <a:pt x="3388" y="10889"/>
                </a:cubicBezTo>
                <a:cubicBezTo>
                  <a:pt x="3791" y="10728"/>
                  <a:pt x="4087" y="10647"/>
                  <a:pt x="4275" y="10567"/>
                </a:cubicBezTo>
                <a:close/>
                <a:moveTo>
                  <a:pt x="22336" y="9216"/>
                </a:moveTo>
                <a:cubicBezTo>
                  <a:pt x="22269" y="9216"/>
                  <a:pt x="22061" y="9370"/>
                  <a:pt x="21805" y="9599"/>
                </a:cubicBezTo>
                <a:lnTo>
                  <a:pt x="20918" y="10352"/>
                </a:lnTo>
                <a:cubicBezTo>
                  <a:pt x="20622" y="10620"/>
                  <a:pt x="20353" y="10862"/>
                  <a:pt x="20219" y="11024"/>
                </a:cubicBezTo>
                <a:cubicBezTo>
                  <a:pt x="19935" y="11320"/>
                  <a:pt x="19868" y="11438"/>
                  <a:pt x="19934" y="11438"/>
                </a:cubicBezTo>
                <a:cubicBezTo>
                  <a:pt x="20006" y="11438"/>
                  <a:pt x="20235" y="11300"/>
                  <a:pt x="20515" y="11104"/>
                </a:cubicBezTo>
                <a:cubicBezTo>
                  <a:pt x="21079" y="10701"/>
                  <a:pt x="21563" y="10244"/>
                  <a:pt x="22020" y="9760"/>
                </a:cubicBezTo>
                <a:cubicBezTo>
                  <a:pt x="22329" y="9370"/>
                  <a:pt x="22403" y="9216"/>
                  <a:pt x="22336" y="9216"/>
                </a:cubicBezTo>
                <a:close/>
                <a:moveTo>
                  <a:pt x="3098" y="14475"/>
                </a:moveTo>
                <a:cubicBezTo>
                  <a:pt x="3187" y="14475"/>
                  <a:pt x="3257" y="14481"/>
                  <a:pt x="3308" y="14492"/>
                </a:cubicBezTo>
                <a:cubicBezTo>
                  <a:pt x="3297" y="14498"/>
                  <a:pt x="3286" y="14503"/>
                  <a:pt x="3275" y="14509"/>
                </a:cubicBezTo>
                <a:lnTo>
                  <a:pt x="3275" y="14509"/>
                </a:lnTo>
                <a:cubicBezTo>
                  <a:pt x="3217" y="14494"/>
                  <a:pt x="3134" y="14487"/>
                  <a:pt x="3030" y="14487"/>
                </a:cubicBezTo>
                <a:cubicBezTo>
                  <a:pt x="2686" y="14487"/>
                  <a:pt x="2107" y="14562"/>
                  <a:pt x="1399" y="14680"/>
                </a:cubicBezTo>
                <a:cubicBezTo>
                  <a:pt x="2165" y="14553"/>
                  <a:pt x="2762" y="14475"/>
                  <a:pt x="3098" y="14475"/>
                </a:cubicBezTo>
                <a:close/>
                <a:moveTo>
                  <a:pt x="3275" y="14509"/>
                </a:moveTo>
                <a:cubicBezTo>
                  <a:pt x="3287" y="14512"/>
                  <a:pt x="3298" y="14515"/>
                  <a:pt x="3308" y="14519"/>
                </a:cubicBezTo>
                <a:cubicBezTo>
                  <a:pt x="2797" y="14761"/>
                  <a:pt x="2286" y="14922"/>
                  <a:pt x="1721" y="15030"/>
                </a:cubicBezTo>
                <a:cubicBezTo>
                  <a:pt x="2248" y="14924"/>
                  <a:pt x="2774" y="14768"/>
                  <a:pt x="3275" y="14509"/>
                </a:cubicBezTo>
                <a:close/>
                <a:moveTo>
                  <a:pt x="19058" y="12135"/>
                </a:moveTo>
                <a:cubicBezTo>
                  <a:pt x="18912" y="12135"/>
                  <a:pt x="18118" y="12740"/>
                  <a:pt x="17799" y="12959"/>
                </a:cubicBezTo>
                <a:lnTo>
                  <a:pt x="16858" y="13578"/>
                </a:lnTo>
                <a:cubicBezTo>
                  <a:pt x="16482" y="13847"/>
                  <a:pt x="16025" y="14116"/>
                  <a:pt x="15621" y="14384"/>
                </a:cubicBezTo>
                <a:cubicBezTo>
                  <a:pt x="15218" y="14653"/>
                  <a:pt x="14815" y="14895"/>
                  <a:pt x="14546" y="15110"/>
                </a:cubicBezTo>
                <a:cubicBezTo>
                  <a:pt x="14277" y="15299"/>
                  <a:pt x="14143" y="15460"/>
                  <a:pt x="14196" y="15541"/>
                </a:cubicBezTo>
                <a:cubicBezTo>
                  <a:pt x="14734" y="15245"/>
                  <a:pt x="15326" y="14949"/>
                  <a:pt x="15890" y="14573"/>
                </a:cubicBezTo>
                <a:cubicBezTo>
                  <a:pt x="16186" y="14384"/>
                  <a:pt x="16482" y="14223"/>
                  <a:pt x="16751" y="14035"/>
                </a:cubicBezTo>
                <a:cubicBezTo>
                  <a:pt x="17046" y="13847"/>
                  <a:pt x="17315" y="13658"/>
                  <a:pt x="17557" y="13443"/>
                </a:cubicBezTo>
                <a:cubicBezTo>
                  <a:pt x="18041" y="13148"/>
                  <a:pt x="18498" y="12771"/>
                  <a:pt x="18928" y="12395"/>
                </a:cubicBezTo>
                <a:cubicBezTo>
                  <a:pt x="19081" y="12208"/>
                  <a:pt x="19108" y="12135"/>
                  <a:pt x="19058" y="12135"/>
                </a:cubicBezTo>
                <a:close/>
                <a:moveTo>
                  <a:pt x="3899" y="16320"/>
                </a:moveTo>
                <a:cubicBezTo>
                  <a:pt x="3361" y="16482"/>
                  <a:pt x="2797" y="16643"/>
                  <a:pt x="2232" y="16804"/>
                </a:cubicBezTo>
                <a:cubicBezTo>
                  <a:pt x="1963" y="16885"/>
                  <a:pt x="1668" y="16939"/>
                  <a:pt x="1372" y="16992"/>
                </a:cubicBezTo>
                <a:cubicBezTo>
                  <a:pt x="1641" y="16939"/>
                  <a:pt x="1936" y="16858"/>
                  <a:pt x="2232" y="16777"/>
                </a:cubicBezTo>
                <a:cubicBezTo>
                  <a:pt x="2794" y="16644"/>
                  <a:pt x="3329" y="16483"/>
                  <a:pt x="3864" y="16323"/>
                </a:cubicBezTo>
                <a:lnTo>
                  <a:pt x="3864" y="16323"/>
                </a:lnTo>
                <a:cubicBezTo>
                  <a:pt x="3876" y="16322"/>
                  <a:pt x="3887" y="16321"/>
                  <a:pt x="3899" y="16320"/>
                </a:cubicBezTo>
                <a:close/>
                <a:moveTo>
                  <a:pt x="1372" y="16992"/>
                </a:moveTo>
                <a:lnTo>
                  <a:pt x="1372" y="16992"/>
                </a:lnTo>
                <a:cubicBezTo>
                  <a:pt x="1247" y="17017"/>
                  <a:pt x="1117" y="17042"/>
                  <a:pt x="983" y="17064"/>
                </a:cubicBezTo>
                <a:lnTo>
                  <a:pt x="983" y="17064"/>
                </a:lnTo>
                <a:lnTo>
                  <a:pt x="874" y="17078"/>
                </a:lnTo>
                <a:lnTo>
                  <a:pt x="874" y="17078"/>
                </a:lnTo>
                <a:cubicBezTo>
                  <a:pt x="1040" y="17053"/>
                  <a:pt x="1206" y="17023"/>
                  <a:pt x="1372" y="16992"/>
                </a:cubicBezTo>
                <a:close/>
                <a:moveTo>
                  <a:pt x="961" y="17068"/>
                </a:moveTo>
                <a:cubicBezTo>
                  <a:pt x="813" y="17092"/>
                  <a:pt x="662" y="17113"/>
                  <a:pt x="511" y="17127"/>
                </a:cubicBezTo>
                <a:lnTo>
                  <a:pt x="616" y="17113"/>
                </a:lnTo>
                <a:lnTo>
                  <a:pt x="616" y="17113"/>
                </a:lnTo>
                <a:cubicBezTo>
                  <a:pt x="676" y="17106"/>
                  <a:pt x="737" y="17098"/>
                  <a:pt x="798" y="17089"/>
                </a:cubicBezTo>
                <a:lnTo>
                  <a:pt x="798" y="17089"/>
                </a:lnTo>
                <a:lnTo>
                  <a:pt x="961" y="17068"/>
                </a:lnTo>
                <a:close/>
                <a:moveTo>
                  <a:pt x="18041" y="14008"/>
                </a:moveTo>
                <a:lnTo>
                  <a:pt x="17261" y="14519"/>
                </a:lnTo>
                <a:cubicBezTo>
                  <a:pt x="16993" y="14707"/>
                  <a:pt x="16724" y="14868"/>
                  <a:pt x="16455" y="15030"/>
                </a:cubicBezTo>
                <a:lnTo>
                  <a:pt x="15648" y="15541"/>
                </a:lnTo>
                <a:lnTo>
                  <a:pt x="14842" y="15998"/>
                </a:lnTo>
                <a:cubicBezTo>
                  <a:pt x="14600" y="16132"/>
                  <a:pt x="14277" y="16320"/>
                  <a:pt x="13901" y="16508"/>
                </a:cubicBezTo>
                <a:lnTo>
                  <a:pt x="12798" y="17073"/>
                </a:lnTo>
                <a:cubicBezTo>
                  <a:pt x="12019" y="17449"/>
                  <a:pt x="11293" y="17772"/>
                  <a:pt x="10889" y="18041"/>
                </a:cubicBezTo>
                <a:cubicBezTo>
                  <a:pt x="11669" y="17799"/>
                  <a:pt x="12422" y="17476"/>
                  <a:pt x="13121" y="17100"/>
                </a:cubicBezTo>
                <a:lnTo>
                  <a:pt x="13121" y="17100"/>
                </a:lnTo>
                <a:lnTo>
                  <a:pt x="13040" y="17181"/>
                </a:lnTo>
                <a:cubicBezTo>
                  <a:pt x="14815" y="16320"/>
                  <a:pt x="16509" y="15245"/>
                  <a:pt x="18041" y="14008"/>
                </a:cubicBezTo>
                <a:close/>
                <a:moveTo>
                  <a:pt x="162" y="0"/>
                </a:moveTo>
                <a:lnTo>
                  <a:pt x="81" y="10750"/>
                </a:lnTo>
                <a:lnTo>
                  <a:pt x="81" y="10750"/>
                </a:lnTo>
                <a:cubicBezTo>
                  <a:pt x="72" y="10752"/>
                  <a:pt x="63" y="10753"/>
                  <a:pt x="54" y="10755"/>
                </a:cubicBezTo>
                <a:lnTo>
                  <a:pt x="54" y="11561"/>
                </a:lnTo>
                <a:lnTo>
                  <a:pt x="54" y="11830"/>
                </a:lnTo>
                <a:cubicBezTo>
                  <a:pt x="753" y="11696"/>
                  <a:pt x="1426" y="11508"/>
                  <a:pt x="2017" y="11319"/>
                </a:cubicBezTo>
                <a:cubicBezTo>
                  <a:pt x="2555" y="11185"/>
                  <a:pt x="3012" y="10997"/>
                  <a:pt x="3388" y="10889"/>
                </a:cubicBezTo>
                <a:lnTo>
                  <a:pt x="3388" y="10889"/>
                </a:lnTo>
                <a:cubicBezTo>
                  <a:pt x="3012" y="11024"/>
                  <a:pt x="2555" y="11212"/>
                  <a:pt x="2017" y="11346"/>
                </a:cubicBezTo>
                <a:cubicBezTo>
                  <a:pt x="1426" y="11508"/>
                  <a:pt x="753" y="11696"/>
                  <a:pt x="54" y="11857"/>
                </a:cubicBezTo>
                <a:lnTo>
                  <a:pt x="27" y="14868"/>
                </a:lnTo>
                <a:cubicBezTo>
                  <a:pt x="511" y="14788"/>
                  <a:pt x="969" y="14734"/>
                  <a:pt x="1399" y="14680"/>
                </a:cubicBezTo>
                <a:lnTo>
                  <a:pt x="1399" y="14680"/>
                </a:lnTo>
                <a:cubicBezTo>
                  <a:pt x="995" y="14734"/>
                  <a:pt x="511" y="14815"/>
                  <a:pt x="27" y="14868"/>
                </a:cubicBezTo>
                <a:lnTo>
                  <a:pt x="27" y="15352"/>
                </a:lnTo>
                <a:lnTo>
                  <a:pt x="269" y="15299"/>
                </a:lnTo>
                <a:cubicBezTo>
                  <a:pt x="807" y="15218"/>
                  <a:pt x="1291" y="15137"/>
                  <a:pt x="1721" y="15030"/>
                </a:cubicBezTo>
                <a:lnTo>
                  <a:pt x="1721" y="15030"/>
                </a:lnTo>
                <a:cubicBezTo>
                  <a:pt x="1318" y="15137"/>
                  <a:pt x="807" y="15218"/>
                  <a:pt x="269" y="15325"/>
                </a:cubicBezTo>
                <a:lnTo>
                  <a:pt x="27" y="15352"/>
                </a:lnTo>
                <a:lnTo>
                  <a:pt x="27" y="16880"/>
                </a:lnTo>
                <a:lnTo>
                  <a:pt x="27" y="16880"/>
                </a:lnTo>
                <a:cubicBezTo>
                  <a:pt x="19" y="16882"/>
                  <a:pt x="10" y="16883"/>
                  <a:pt x="1" y="16885"/>
                </a:cubicBezTo>
                <a:lnTo>
                  <a:pt x="1" y="17261"/>
                </a:lnTo>
                <a:lnTo>
                  <a:pt x="323" y="17207"/>
                </a:lnTo>
                <a:lnTo>
                  <a:pt x="323" y="17207"/>
                </a:lnTo>
                <a:lnTo>
                  <a:pt x="27" y="17261"/>
                </a:lnTo>
                <a:lnTo>
                  <a:pt x="1" y="21321"/>
                </a:lnTo>
                <a:cubicBezTo>
                  <a:pt x="2017" y="20998"/>
                  <a:pt x="4007" y="20514"/>
                  <a:pt x="5969" y="19869"/>
                </a:cubicBezTo>
                <a:lnTo>
                  <a:pt x="5969" y="19869"/>
                </a:lnTo>
                <a:cubicBezTo>
                  <a:pt x="5458" y="19896"/>
                  <a:pt x="4975" y="19950"/>
                  <a:pt x="4625" y="19950"/>
                </a:cubicBezTo>
                <a:cubicBezTo>
                  <a:pt x="4546" y="19958"/>
                  <a:pt x="4470" y="19961"/>
                  <a:pt x="4395" y="19961"/>
                </a:cubicBezTo>
                <a:cubicBezTo>
                  <a:pt x="4214" y="19961"/>
                  <a:pt x="4043" y="19942"/>
                  <a:pt x="3872" y="19923"/>
                </a:cubicBezTo>
                <a:cubicBezTo>
                  <a:pt x="3765" y="19869"/>
                  <a:pt x="3872" y="19815"/>
                  <a:pt x="4168" y="19708"/>
                </a:cubicBezTo>
                <a:cubicBezTo>
                  <a:pt x="4491" y="19600"/>
                  <a:pt x="5109" y="19412"/>
                  <a:pt x="6023" y="19143"/>
                </a:cubicBezTo>
                <a:cubicBezTo>
                  <a:pt x="6265" y="19063"/>
                  <a:pt x="6534" y="19009"/>
                  <a:pt x="6803" y="18928"/>
                </a:cubicBezTo>
                <a:lnTo>
                  <a:pt x="7636" y="18659"/>
                </a:lnTo>
                <a:cubicBezTo>
                  <a:pt x="8201" y="18498"/>
                  <a:pt x="8765" y="18310"/>
                  <a:pt x="9303" y="18095"/>
                </a:cubicBezTo>
                <a:cubicBezTo>
                  <a:pt x="9814" y="17880"/>
                  <a:pt x="10325" y="17665"/>
                  <a:pt x="10809" y="17396"/>
                </a:cubicBezTo>
                <a:cubicBezTo>
                  <a:pt x="11212" y="17181"/>
                  <a:pt x="11615" y="16912"/>
                  <a:pt x="11965" y="16616"/>
                </a:cubicBezTo>
                <a:lnTo>
                  <a:pt x="11965" y="16616"/>
                </a:lnTo>
                <a:cubicBezTo>
                  <a:pt x="11454" y="16723"/>
                  <a:pt x="10970" y="16885"/>
                  <a:pt x="10513" y="17100"/>
                </a:cubicBezTo>
                <a:lnTo>
                  <a:pt x="8900" y="17745"/>
                </a:lnTo>
                <a:lnTo>
                  <a:pt x="8497" y="17906"/>
                </a:lnTo>
                <a:lnTo>
                  <a:pt x="8066" y="18041"/>
                </a:lnTo>
                <a:cubicBezTo>
                  <a:pt x="7798" y="18122"/>
                  <a:pt x="7529" y="18229"/>
                  <a:pt x="7260" y="18283"/>
                </a:cubicBezTo>
                <a:cubicBezTo>
                  <a:pt x="6991" y="18364"/>
                  <a:pt x="6749" y="18417"/>
                  <a:pt x="6507" y="18471"/>
                </a:cubicBezTo>
                <a:cubicBezTo>
                  <a:pt x="6265" y="18498"/>
                  <a:pt x="6023" y="18525"/>
                  <a:pt x="5808" y="18525"/>
                </a:cubicBezTo>
                <a:cubicBezTo>
                  <a:pt x="5969" y="18417"/>
                  <a:pt x="6184" y="18310"/>
                  <a:pt x="6453" y="18175"/>
                </a:cubicBezTo>
                <a:cubicBezTo>
                  <a:pt x="6695" y="18068"/>
                  <a:pt x="6991" y="17906"/>
                  <a:pt x="7287" y="17745"/>
                </a:cubicBezTo>
                <a:lnTo>
                  <a:pt x="8308" y="17288"/>
                </a:lnTo>
                <a:lnTo>
                  <a:pt x="9384" y="16750"/>
                </a:lnTo>
                <a:cubicBezTo>
                  <a:pt x="10137" y="16428"/>
                  <a:pt x="10863" y="15998"/>
                  <a:pt x="11562" y="15648"/>
                </a:cubicBezTo>
                <a:cubicBezTo>
                  <a:pt x="12261" y="15299"/>
                  <a:pt x="12879" y="14922"/>
                  <a:pt x="13390" y="14626"/>
                </a:cubicBezTo>
                <a:cubicBezTo>
                  <a:pt x="15191" y="13605"/>
                  <a:pt x="16912" y="12476"/>
                  <a:pt x="18579" y="11239"/>
                </a:cubicBezTo>
                <a:cubicBezTo>
                  <a:pt x="20219" y="10029"/>
                  <a:pt x="21671" y="8577"/>
                  <a:pt x="22934" y="6964"/>
                </a:cubicBezTo>
                <a:lnTo>
                  <a:pt x="22934" y="6964"/>
                </a:lnTo>
                <a:cubicBezTo>
                  <a:pt x="22128" y="7448"/>
                  <a:pt x="20810" y="8604"/>
                  <a:pt x="19332" y="9733"/>
                </a:cubicBezTo>
                <a:cubicBezTo>
                  <a:pt x="17853" y="10835"/>
                  <a:pt x="16240" y="11911"/>
                  <a:pt x="15164" y="12583"/>
                </a:cubicBezTo>
                <a:lnTo>
                  <a:pt x="14304" y="13121"/>
                </a:lnTo>
                <a:lnTo>
                  <a:pt x="13363" y="13685"/>
                </a:lnTo>
                <a:cubicBezTo>
                  <a:pt x="13202" y="13793"/>
                  <a:pt x="13013" y="13874"/>
                  <a:pt x="12852" y="13981"/>
                </a:cubicBezTo>
                <a:cubicBezTo>
                  <a:pt x="12718" y="14089"/>
                  <a:pt x="12529" y="14169"/>
                  <a:pt x="12341" y="14250"/>
                </a:cubicBezTo>
                <a:lnTo>
                  <a:pt x="11320" y="14815"/>
                </a:lnTo>
                <a:cubicBezTo>
                  <a:pt x="10002" y="15487"/>
                  <a:pt x="8631" y="16024"/>
                  <a:pt x="7233" y="16428"/>
                </a:cubicBezTo>
                <a:cubicBezTo>
                  <a:pt x="6776" y="16535"/>
                  <a:pt x="6319" y="16616"/>
                  <a:pt x="5862" y="16670"/>
                </a:cubicBezTo>
                <a:cubicBezTo>
                  <a:pt x="5593" y="16670"/>
                  <a:pt x="5485" y="16616"/>
                  <a:pt x="5539" y="16508"/>
                </a:cubicBezTo>
                <a:cubicBezTo>
                  <a:pt x="5620" y="16320"/>
                  <a:pt x="6265" y="15944"/>
                  <a:pt x="7287" y="15514"/>
                </a:cubicBezTo>
                <a:cubicBezTo>
                  <a:pt x="7636" y="15379"/>
                  <a:pt x="7959" y="15191"/>
                  <a:pt x="8308" y="15057"/>
                </a:cubicBezTo>
                <a:lnTo>
                  <a:pt x="9303" y="14599"/>
                </a:lnTo>
                <a:lnTo>
                  <a:pt x="10352" y="14116"/>
                </a:lnTo>
                <a:lnTo>
                  <a:pt x="10863" y="13874"/>
                </a:lnTo>
                <a:lnTo>
                  <a:pt x="11400" y="13632"/>
                </a:lnTo>
                <a:cubicBezTo>
                  <a:pt x="12825" y="12959"/>
                  <a:pt x="14196" y="12207"/>
                  <a:pt x="15541" y="11373"/>
                </a:cubicBezTo>
                <a:cubicBezTo>
                  <a:pt x="18229" y="9706"/>
                  <a:pt x="20649" y="7636"/>
                  <a:pt x="22128" y="5351"/>
                </a:cubicBezTo>
                <a:cubicBezTo>
                  <a:pt x="22115" y="5348"/>
                  <a:pt x="22101" y="5347"/>
                  <a:pt x="22086" y="5347"/>
                </a:cubicBezTo>
                <a:cubicBezTo>
                  <a:pt x="21775" y="5347"/>
                  <a:pt x="21155" y="5891"/>
                  <a:pt x="20461" y="6534"/>
                </a:cubicBezTo>
                <a:cubicBezTo>
                  <a:pt x="20111" y="6883"/>
                  <a:pt x="19708" y="7233"/>
                  <a:pt x="19358" y="7555"/>
                </a:cubicBezTo>
                <a:cubicBezTo>
                  <a:pt x="19009" y="7905"/>
                  <a:pt x="18633" y="8201"/>
                  <a:pt x="18364" y="8443"/>
                </a:cubicBezTo>
                <a:cubicBezTo>
                  <a:pt x="18149" y="8604"/>
                  <a:pt x="17772" y="8927"/>
                  <a:pt x="17315" y="9276"/>
                </a:cubicBezTo>
                <a:cubicBezTo>
                  <a:pt x="16858" y="9652"/>
                  <a:pt x="16320" y="10029"/>
                  <a:pt x="15863" y="10325"/>
                </a:cubicBezTo>
                <a:cubicBezTo>
                  <a:pt x="15514" y="10567"/>
                  <a:pt x="15137" y="10755"/>
                  <a:pt x="14761" y="10916"/>
                </a:cubicBezTo>
                <a:cubicBezTo>
                  <a:pt x="14727" y="10925"/>
                  <a:pt x="14698" y="10929"/>
                  <a:pt x="14675" y="10929"/>
                </a:cubicBezTo>
                <a:cubicBezTo>
                  <a:pt x="14553" y="10929"/>
                  <a:pt x="14593" y="10803"/>
                  <a:pt x="14842" y="10486"/>
                </a:cubicBezTo>
                <a:cubicBezTo>
                  <a:pt x="15191" y="10136"/>
                  <a:pt x="15594" y="9814"/>
                  <a:pt x="16025" y="9545"/>
                </a:cubicBezTo>
                <a:cubicBezTo>
                  <a:pt x="16401" y="9303"/>
                  <a:pt x="16751" y="9007"/>
                  <a:pt x="17073" y="8685"/>
                </a:cubicBezTo>
                <a:cubicBezTo>
                  <a:pt x="17179" y="8496"/>
                  <a:pt x="17177" y="8421"/>
                  <a:pt x="17103" y="8421"/>
                </a:cubicBezTo>
                <a:cubicBezTo>
                  <a:pt x="17007" y="8421"/>
                  <a:pt x="16793" y="8545"/>
                  <a:pt x="16535" y="8711"/>
                </a:cubicBezTo>
                <a:cubicBezTo>
                  <a:pt x="16078" y="9007"/>
                  <a:pt x="15487" y="9464"/>
                  <a:pt x="15218" y="9626"/>
                </a:cubicBezTo>
                <a:cubicBezTo>
                  <a:pt x="15030" y="9760"/>
                  <a:pt x="14707" y="10002"/>
                  <a:pt x="14358" y="10271"/>
                </a:cubicBezTo>
                <a:cubicBezTo>
                  <a:pt x="14008" y="10540"/>
                  <a:pt x="13578" y="10809"/>
                  <a:pt x="13175" y="11051"/>
                </a:cubicBezTo>
                <a:cubicBezTo>
                  <a:pt x="12667" y="11365"/>
                  <a:pt x="12228" y="11601"/>
                  <a:pt x="12043" y="11601"/>
                </a:cubicBezTo>
                <a:cubicBezTo>
                  <a:pt x="11943" y="11601"/>
                  <a:pt x="11917" y="11533"/>
                  <a:pt x="11992" y="11373"/>
                </a:cubicBezTo>
                <a:cubicBezTo>
                  <a:pt x="12287" y="11051"/>
                  <a:pt x="12637" y="10755"/>
                  <a:pt x="13013" y="10513"/>
                </a:cubicBezTo>
                <a:cubicBezTo>
                  <a:pt x="13417" y="10217"/>
                  <a:pt x="13793" y="9868"/>
                  <a:pt x="14143" y="9518"/>
                </a:cubicBezTo>
                <a:lnTo>
                  <a:pt x="14143" y="9518"/>
                </a:lnTo>
                <a:cubicBezTo>
                  <a:pt x="13712" y="9706"/>
                  <a:pt x="13282" y="9948"/>
                  <a:pt x="12879" y="10190"/>
                </a:cubicBezTo>
                <a:cubicBezTo>
                  <a:pt x="12610" y="10352"/>
                  <a:pt x="12314" y="10513"/>
                  <a:pt x="12019" y="10674"/>
                </a:cubicBezTo>
                <a:cubicBezTo>
                  <a:pt x="11723" y="10835"/>
                  <a:pt x="11400" y="10997"/>
                  <a:pt x="11105" y="11158"/>
                </a:cubicBezTo>
                <a:cubicBezTo>
                  <a:pt x="10044" y="11711"/>
                  <a:pt x="9004" y="12106"/>
                  <a:pt x="8593" y="12106"/>
                </a:cubicBezTo>
                <a:cubicBezTo>
                  <a:pt x="8525" y="12106"/>
                  <a:pt x="8474" y="12095"/>
                  <a:pt x="8443" y="12072"/>
                </a:cubicBezTo>
                <a:cubicBezTo>
                  <a:pt x="8228" y="11884"/>
                  <a:pt x="9438" y="11266"/>
                  <a:pt x="10755" y="10540"/>
                </a:cubicBezTo>
                <a:cubicBezTo>
                  <a:pt x="12046" y="9814"/>
                  <a:pt x="13470" y="8953"/>
                  <a:pt x="13847" y="8685"/>
                </a:cubicBezTo>
                <a:cubicBezTo>
                  <a:pt x="15783" y="7448"/>
                  <a:pt x="17557" y="6023"/>
                  <a:pt x="19170" y="4383"/>
                </a:cubicBezTo>
                <a:cubicBezTo>
                  <a:pt x="20058" y="3496"/>
                  <a:pt x="20837" y="2528"/>
                  <a:pt x="21509" y="1506"/>
                </a:cubicBezTo>
                <a:cubicBezTo>
                  <a:pt x="21778" y="1076"/>
                  <a:pt x="21993" y="646"/>
                  <a:pt x="22128" y="162"/>
                </a:cubicBezTo>
                <a:lnTo>
                  <a:pt x="21838" y="162"/>
                </a:lnTo>
                <a:cubicBezTo>
                  <a:pt x="21845" y="153"/>
                  <a:pt x="21852" y="144"/>
                  <a:pt x="21859" y="135"/>
                </a:cubicBezTo>
                <a:lnTo>
                  <a:pt x="19977" y="135"/>
                </a:lnTo>
                <a:lnTo>
                  <a:pt x="16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6"/>
          <p:cNvSpPr/>
          <p:nvPr/>
        </p:nvSpPr>
        <p:spPr>
          <a:xfrm rot="10800000">
            <a:off x="0" y="12250"/>
            <a:ext cx="1026441" cy="1054496"/>
          </a:xfrm>
          <a:custGeom>
            <a:avLst/>
            <a:gdLst/>
            <a:ahLst/>
            <a:cxnLst/>
            <a:rect l="l" t="t" r="r" b="b"/>
            <a:pathLst>
              <a:path w="13793" h="14170" extrusionOk="0">
                <a:moveTo>
                  <a:pt x="13766" y="1640"/>
                </a:moveTo>
                <a:cubicBezTo>
                  <a:pt x="13201" y="2017"/>
                  <a:pt x="12663" y="2420"/>
                  <a:pt x="12179" y="2877"/>
                </a:cubicBezTo>
                <a:cubicBezTo>
                  <a:pt x="12085" y="3015"/>
                  <a:pt x="12079" y="3075"/>
                  <a:pt x="12142" y="3075"/>
                </a:cubicBezTo>
                <a:cubicBezTo>
                  <a:pt x="12311" y="3075"/>
                  <a:pt x="12981" y="2641"/>
                  <a:pt x="13766" y="2151"/>
                </a:cubicBezTo>
                <a:lnTo>
                  <a:pt x="13766" y="1640"/>
                </a:lnTo>
                <a:close/>
                <a:moveTo>
                  <a:pt x="13793" y="0"/>
                </a:moveTo>
                <a:lnTo>
                  <a:pt x="13551" y="161"/>
                </a:lnTo>
                <a:cubicBezTo>
                  <a:pt x="13067" y="484"/>
                  <a:pt x="12529" y="834"/>
                  <a:pt x="12045" y="1183"/>
                </a:cubicBezTo>
                <a:cubicBezTo>
                  <a:pt x="11534" y="1560"/>
                  <a:pt x="11077" y="1936"/>
                  <a:pt x="10674" y="2285"/>
                </a:cubicBezTo>
                <a:cubicBezTo>
                  <a:pt x="10459" y="2447"/>
                  <a:pt x="10297" y="2608"/>
                  <a:pt x="10136" y="2769"/>
                </a:cubicBezTo>
                <a:cubicBezTo>
                  <a:pt x="10002" y="2904"/>
                  <a:pt x="9894" y="3038"/>
                  <a:pt x="9787" y="3200"/>
                </a:cubicBezTo>
                <a:cubicBezTo>
                  <a:pt x="9661" y="3389"/>
                  <a:pt x="9636" y="3467"/>
                  <a:pt x="9697" y="3467"/>
                </a:cubicBezTo>
                <a:cubicBezTo>
                  <a:pt x="9740" y="3467"/>
                  <a:pt x="9825" y="3428"/>
                  <a:pt x="9948" y="3361"/>
                </a:cubicBezTo>
                <a:cubicBezTo>
                  <a:pt x="10082" y="3280"/>
                  <a:pt x="10271" y="3146"/>
                  <a:pt x="10513" y="2984"/>
                </a:cubicBezTo>
                <a:cubicBezTo>
                  <a:pt x="10728" y="2850"/>
                  <a:pt x="10996" y="2662"/>
                  <a:pt x="11265" y="2474"/>
                </a:cubicBezTo>
                <a:lnTo>
                  <a:pt x="12126" y="1882"/>
                </a:lnTo>
                <a:cubicBezTo>
                  <a:pt x="12421" y="1667"/>
                  <a:pt x="12744" y="1479"/>
                  <a:pt x="13013" y="1318"/>
                </a:cubicBezTo>
                <a:cubicBezTo>
                  <a:pt x="13282" y="1156"/>
                  <a:pt x="13551" y="968"/>
                  <a:pt x="13793" y="860"/>
                </a:cubicBezTo>
                <a:lnTo>
                  <a:pt x="13793" y="0"/>
                </a:lnTo>
                <a:close/>
                <a:moveTo>
                  <a:pt x="13739" y="3764"/>
                </a:moveTo>
                <a:lnTo>
                  <a:pt x="13658" y="3818"/>
                </a:lnTo>
                <a:lnTo>
                  <a:pt x="13336" y="4087"/>
                </a:lnTo>
                <a:cubicBezTo>
                  <a:pt x="12852" y="4409"/>
                  <a:pt x="12395" y="4786"/>
                  <a:pt x="11964" y="5135"/>
                </a:cubicBezTo>
                <a:cubicBezTo>
                  <a:pt x="11507" y="5512"/>
                  <a:pt x="11104" y="5888"/>
                  <a:pt x="10701" y="6291"/>
                </a:cubicBezTo>
                <a:lnTo>
                  <a:pt x="10378" y="6587"/>
                </a:lnTo>
                <a:lnTo>
                  <a:pt x="10109" y="6883"/>
                </a:lnTo>
                <a:cubicBezTo>
                  <a:pt x="9921" y="7098"/>
                  <a:pt x="9733" y="7313"/>
                  <a:pt x="9545" y="7528"/>
                </a:cubicBezTo>
                <a:cubicBezTo>
                  <a:pt x="8846" y="8308"/>
                  <a:pt x="8496" y="8926"/>
                  <a:pt x="8523" y="9114"/>
                </a:cubicBezTo>
                <a:cubicBezTo>
                  <a:pt x="8523" y="9165"/>
                  <a:pt x="8553" y="9192"/>
                  <a:pt x="8607" y="9192"/>
                </a:cubicBezTo>
                <a:cubicBezTo>
                  <a:pt x="8668" y="9192"/>
                  <a:pt x="8759" y="9159"/>
                  <a:pt x="8872" y="9088"/>
                </a:cubicBezTo>
                <a:cubicBezTo>
                  <a:pt x="9088" y="8980"/>
                  <a:pt x="9410" y="8711"/>
                  <a:pt x="9867" y="8362"/>
                </a:cubicBezTo>
                <a:cubicBezTo>
                  <a:pt x="10351" y="7985"/>
                  <a:pt x="10781" y="7582"/>
                  <a:pt x="11265" y="7152"/>
                </a:cubicBezTo>
                <a:cubicBezTo>
                  <a:pt x="11776" y="6695"/>
                  <a:pt x="12314" y="6238"/>
                  <a:pt x="12852" y="5754"/>
                </a:cubicBezTo>
                <a:cubicBezTo>
                  <a:pt x="13147" y="5512"/>
                  <a:pt x="13443" y="5270"/>
                  <a:pt x="13739" y="5028"/>
                </a:cubicBezTo>
                <a:lnTo>
                  <a:pt x="13739" y="3764"/>
                </a:lnTo>
                <a:close/>
                <a:moveTo>
                  <a:pt x="4598" y="4490"/>
                </a:moveTo>
                <a:lnTo>
                  <a:pt x="4598" y="4490"/>
                </a:lnTo>
                <a:cubicBezTo>
                  <a:pt x="4006" y="4893"/>
                  <a:pt x="3495" y="5350"/>
                  <a:pt x="3011" y="5861"/>
                </a:cubicBezTo>
                <a:cubicBezTo>
                  <a:pt x="2527" y="6372"/>
                  <a:pt x="2124" y="6964"/>
                  <a:pt x="1775" y="7582"/>
                </a:cubicBezTo>
                <a:lnTo>
                  <a:pt x="1291" y="8200"/>
                </a:lnTo>
                <a:cubicBezTo>
                  <a:pt x="1129" y="8442"/>
                  <a:pt x="995" y="8657"/>
                  <a:pt x="834" y="8873"/>
                </a:cubicBezTo>
                <a:cubicBezTo>
                  <a:pt x="538" y="9330"/>
                  <a:pt x="242" y="9760"/>
                  <a:pt x="0" y="10190"/>
                </a:cubicBezTo>
                <a:cubicBezTo>
                  <a:pt x="1398" y="8765"/>
                  <a:pt x="3200" y="5996"/>
                  <a:pt x="4598" y="4490"/>
                </a:cubicBezTo>
                <a:close/>
                <a:moveTo>
                  <a:pt x="13766" y="6130"/>
                </a:moveTo>
                <a:lnTo>
                  <a:pt x="13336" y="6507"/>
                </a:lnTo>
                <a:cubicBezTo>
                  <a:pt x="12825" y="6964"/>
                  <a:pt x="12314" y="7474"/>
                  <a:pt x="11830" y="7985"/>
                </a:cubicBezTo>
                <a:cubicBezTo>
                  <a:pt x="11373" y="8496"/>
                  <a:pt x="10943" y="9034"/>
                  <a:pt x="10593" y="9491"/>
                </a:cubicBezTo>
                <a:cubicBezTo>
                  <a:pt x="10405" y="9706"/>
                  <a:pt x="10271" y="9921"/>
                  <a:pt x="10136" y="10163"/>
                </a:cubicBezTo>
                <a:cubicBezTo>
                  <a:pt x="10002" y="10324"/>
                  <a:pt x="9921" y="10513"/>
                  <a:pt x="9813" y="10701"/>
                </a:cubicBezTo>
                <a:cubicBezTo>
                  <a:pt x="10190" y="10513"/>
                  <a:pt x="10513" y="10244"/>
                  <a:pt x="10808" y="9975"/>
                </a:cubicBezTo>
                <a:cubicBezTo>
                  <a:pt x="11158" y="9679"/>
                  <a:pt x="11507" y="9356"/>
                  <a:pt x="11857" y="9007"/>
                </a:cubicBezTo>
                <a:cubicBezTo>
                  <a:pt x="12179" y="8657"/>
                  <a:pt x="12556" y="8335"/>
                  <a:pt x="12932" y="8039"/>
                </a:cubicBezTo>
                <a:cubicBezTo>
                  <a:pt x="13201" y="7824"/>
                  <a:pt x="13470" y="7609"/>
                  <a:pt x="13766" y="7448"/>
                </a:cubicBezTo>
                <a:lnTo>
                  <a:pt x="13766" y="6130"/>
                </a:lnTo>
                <a:close/>
                <a:moveTo>
                  <a:pt x="6986" y="6789"/>
                </a:moveTo>
                <a:cubicBezTo>
                  <a:pt x="6823" y="6789"/>
                  <a:pt x="6323" y="7196"/>
                  <a:pt x="5646" y="7851"/>
                </a:cubicBezTo>
                <a:lnTo>
                  <a:pt x="5297" y="8200"/>
                </a:lnTo>
                <a:lnTo>
                  <a:pt x="4974" y="8577"/>
                </a:lnTo>
                <a:lnTo>
                  <a:pt x="4221" y="9437"/>
                </a:lnTo>
                <a:cubicBezTo>
                  <a:pt x="4087" y="9598"/>
                  <a:pt x="3952" y="9733"/>
                  <a:pt x="3818" y="9894"/>
                </a:cubicBezTo>
                <a:cubicBezTo>
                  <a:pt x="3683" y="10056"/>
                  <a:pt x="3549" y="10244"/>
                  <a:pt x="3415" y="10405"/>
                </a:cubicBezTo>
                <a:lnTo>
                  <a:pt x="2635" y="11480"/>
                </a:lnTo>
                <a:lnTo>
                  <a:pt x="2232" y="12072"/>
                </a:lnTo>
                <a:lnTo>
                  <a:pt x="2017" y="12341"/>
                </a:lnTo>
                <a:lnTo>
                  <a:pt x="1828" y="12637"/>
                </a:lnTo>
                <a:lnTo>
                  <a:pt x="1076" y="13846"/>
                </a:lnTo>
                <a:lnTo>
                  <a:pt x="860" y="14169"/>
                </a:lnTo>
                <a:lnTo>
                  <a:pt x="1506" y="14169"/>
                </a:lnTo>
                <a:cubicBezTo>
                  <a:pt x="1667" y="13900"/>
                  <a:pt x="1855" y="13631"/>
                  <a:pt x="2043" y="13362"/>
                </a:cubicBezTo>
                <a:cubicBezTo>
                  <a:pt x="2474" y="12690"/>
                  <a:pt x="2984" y="12072"/>
                  <a:pt x="3442" y="11454"/>
                </a:cubicBezTo>
                <a:lnTo>
                  <a:pt x="3442" y="11427"/>
                </a:lnTo>
                <a:lnTo>
                  <a:pt x="4141" y="10513"/>
                </a:lnTo>
                <a:lnTo>
                  <a:pt x="4840" y="9679"/>
                </a:lnTo>
                <a:lnTo>
                  <a:pt x="5458" y="8926"/>
                </a:lnTo>
                <a:lnTo>
                  <a:pt x="5754" y="8550"/>
                </a:lnTo>
                <a:lnTo>
                  <a:pt x="6023" y="8254"/>
                </a:lnTo>
                <a:cubicBezTo>
                  <a:pt x="6748" y="7448"/>
                  <a:pt x="7152" y="6910"/>
                  <a:pt x="7044" y="6856"/>
                </a:cubicBezTo>
                <a:cubicBezTo>
                  <a:pt x="7044" y="6811"/>
                  <a:pt x="7024" y="6789"/>
                  <a:pt x="6986" y="6789"/>
                </a:cubicBezTo>
                <a:close/>
                <a:moveTo>
                  <a:pt x="7098" y="9733"/>
                </a:moveTo>
                <a:lnTo>
                  <a:pt x="7098" y="9733"/>
                </a:lnTo>
                <a:cubicBezTo>
                  <a:pt x="6507" y="10271"/>
                  <a:pt x="5915" y="10862"/>
                  <a:pt x="5377" y="11480"/>
                </a:cubicBezTo>
                <a:cubicBezTo>
                  <a:pt x="4866" y="12126"/>
                  <a:pt x="4356" y="12825"/>
                  <a:pt x="3818" y="13551"/>
                </a:cubicBezTo>
                <a:cubicBezTo>
                  <a:pt x="3710" y="13712"/>
                  <a:pt x="3549" y="13927"/>
                  <a:pt x="3388" y="14169"/>
                </a:cubicBezTo>
                <a:lnTo>
                  <a:pt x="3845" y="14169"/>
                </a:lnTo>
                <a:cubicBezTo>
                  <a:pt x="4436" y="13282"/>
                  <a:pt x="5001" y="12502"/>
                  <a:pt x="5458" y="11911"/>
                </a:cubicBezTo>
                <a:lnTo>
                  <a:pt x="5458" y="11911"/>
                </a:lnTo>
                <a:lnTo>
                  <a:pt x="5308" y="12093"/>
                </a:lnTo>
                <a:lnTo>
                  <a:pt x="5308" y="12093"/>
                </a:lnTo>
                <a:cubicBezTo>
                  <a:pt x="5406" y="11966"/>
                  <a:pt x="5499" y="11835"/>
                  <a:pt x="5592" y="11696"/>
                </a:cubicBezTo>
                <a:cubicBezTo>
                  <a:pt x="5754" y="11480"/>
                  <a:pt x="5942" y="11265"/>
                  <a:pt x="6103" y="11050"/>
                </a:cubicBezTo>
                <a:cubicBezTo>
                  <a:pt x="6453" y="10620"/>
                  <a:pt x="6775" y="10163"/>
                  <a:pt x="7098" y="9733"/>
                </a:cubicBezTo>
                <a:close/>
                <a:moveTo>
                  <a:pt x="13793" y="7609"/>
                </a:moveTo>
                <a:cubicBezTo>
                  <a:pt x="13631" y="7851"/>
                  <a:pt x="13470" y="8039"/>
                  <a:pt x="13282" y="8227"/>
                </a:cubicBezTo>
                <a:cubicBezTo>
                  <a:pt x="13147" y="8389"/>
                  <a:pt x="12986" y="8550"/>
                  <a:pt x="12825" y="8711"/>
                </a:cubicBezTo>
                <a:lnTo>
                  <a:pt x="12583" y="8926"/>
                </a:lnTo>
                <a:lnTo>
                  <a:pt x="12314" y="9195"/>
                </a:lnTo>
                <a:cubicBezTo>
                  <a:pt x="11991" y="9518"/>
                  <a:pt x="11642" y="9867"/>
                  <a:pt x="11265" y="10163"/>
                </a:cubicBezTo>
                <a:lnTo>
                  <a:pt x="11023" y="10405"/>
                </a:lnTo>
                <a:lnTo>
                  <a:pt x="10781" y="10647"/>
                </a:lnTo>
                <a:lnTo>
                  <a:pt x="10324" y="11131"/>
                </a:lnTo>
                <a:cubicBezTo>
                  <a:pt x="9948" y="11507"/>
                  <a:pt x="9598" y="11884"/>
                  <a:pt x="9303" y="12314"/>
                </a:cubicBezTo>
                <a:cubicBezTo>
                  <a:pt x="9157" y="12532"/>
                  <a:pt x="9143" y="12641"/>
                  <a:pt x="9200" y="12641"/>
                </a:cubicBezTo>
                <a:cubicBezTo>
                  <a:pt x="9207" y="12641"/>
                  <a:pt x="9214" y="12639"/>
                  <a:pt x="9222" y="12637"/>
                </a:cubicBezTo>
                <a:cubicBezTo>
                  <a:pt x="9410" y="12556"/>
                  <a:pt x="9598" y="12448"/>
                  <a:pt x="9760" y="12314"/>
                </a:cubicBezTo>
                <a:cubicBezTo>
                  <a:pt x="10002" y="12153"/>
                  <a:pt x="10324" y="11938"/>
                  <a:pt x="10647" y="11749"/>
                </a:cubicBezTo>
                <a:lnTo>
                  <a:pt x="10647" y="11749"/>
                </a:lnTo>
                <a:cubicBezTo>
                  <a:pt x="9975" y="12529"/>
                  <a:pt x="9356" y="13336"/>
                  <a:pt x="8765" y="14169"/>
                </a:cubicBezTo>
                <a:lnTo>
                  <a:pt x="13766" y="14169"/>
                </a:lnTo>
                <a:lnTo>
                  <a:pt x="13766" y="8711"/>
                </a:lnTo>
                <a:lnTo>
                  <a:pt x="13766" y="8605"/>
                </a:lnTo>
                <a:lnTo>
                  <a:pt x="13766" y="8605"/>
                </a:lnTo>
                <a:cubicBezTo>
                  <a:pt x="13774" y="8595"/>
                  <a:pt x="13783" y="8586"/>
                  <a:pt x="13793" y="8577"/>
                </a:cubicBezTo>
                <a:lnTo>
                  <a:pt x="13793" y="7609"/>
                </a:lnTo>
                <a:close/>
              </a:path>
            </a:pathLst>
          </a:custGeom>
          <a:solidFill>
            <a:srgbClr val="FF95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394;p34"/>
          <p:cNvSpPr txBox="1">
            <a:spLocks/>
          </p:cNvSpPr>
          <p:nvPr/>
        </p:nvSpPr>
        <p:spPr>
          <a:xfrm>
            <a:off x="716280" y="1522591"/>
            <a:ext cx="4968239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18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" sz="2400" dirty="0"/>
              <a:t>2.2 TABEL SPESIFIKASI PRODUK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AF730D0-78D4-4F59-8815-220947E38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450160"/>
              </p:ext>
            </p:extLst>
          </p:nvPr>
        </p:nvGraphicFramePr>
        <p:xfrm>
          <a:off x="320040" y="2287469"/>
          <a:ext cx="8503920" cy="2278221"/>
        </p:xfrm>
        <a:graphic>
          <a:graphicData uri="http://schemas.openxmlformats.org/drawingml/2006/table">
            <a:tbl>
              <a:tblPr firstRow="1" firstCol="1" bandRow="1">
                <a:tableStyleId>{F3D436F5-F37E-4F8B-8054-9879E757E169}</a:tableStyleId>
              </a:tblPr>
              <a:tblGrid>
                <a:gridCol w="496735">
                  <a:extLst>
                    <a:ext uri="{9D8B030D-6E8A-4147-A177-3AD203B41FA5}">
                      <a16:colId xmlns:a16="http://schemas.microsoft.com/office/drawing/2014/main" val="3387163069"/>
                    </a:ext>
                  </a:extLst>
                </a:gridCol>
                <a:gridCol w="2067784">
                  <a:extLst>
                    <a:ext uri="{9D8B030D-6E8A-4147-A177-3AD203B41FA5}">
                      <a16:colId xmlns:a16="http://schemas.microsoft.com/office/drawing/2014/main" val="617698089"/>
                    </a:ext>
                  </a:extLst>
                </a:gridCol>
                <a:gridCol w="2416473">
                  <a:extLst>
                    <a:ext uri="{9D8B030D-6E8A-4147-A177-3AD203B41FA5}">
                      <a16:colId xmlns:a16="http://schemas.microsoft.com/office/drawing/2014/main" val="3656007651"/>
                    </a:ext>
                  </a:extLst>
                </a:gridCol>
                <a:gridCol w="3522928">
                  <a:extLst>
                    <a:ext uri="{9D8B030D-6E8A-4147-A177-3AD203B41FA5}">
                      <a16:colId xmlns:a16="http://schemas.microsoft.com/office/drawing/2014/main" val="1342674927"/>
                    </a:ext>
                  </a:extLst>
                </a:gridCol>
              </a:tblGrid>
              <a:tr h="91128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</a:rPr>
                        <a:t>Karakteristik Produk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</a:rPr>
                        <a:t>Spesifikasi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</a:rPr>
                        <a:t>Rincian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6449100"/>
                  </a:ext>
                </a:extLst>
              </a:tr>
              <a:tr h="911288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</a:rPr>
                        <a:t>Mengurai Frekuensi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</a:rPr>
                        <a:t>Gelombang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0-300 GHz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8841121"/>
                  </a:ext>
                </a:extLst>
              </a:tr>
              <a:tr h="45564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</a:rPr>
                        <a:t>Rangkaian PCB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</a:rPr>
                        <a:t>Desain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ID" sz="1200" dirty="0">
                          <a:effectLst/>
                        </a:rPr>
                        <a:t>Jalur </a:t>
                      </a:r>
                      <a:r>
                        <a:rPr lang="en-ID" sz="1200" dirty="0" err="1">
                          <a:effectLst/>
                        </a:rPr>
                        <a:t>Sinyal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97378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36"/>
          <p:cNvGrpSpPr/>
          <p:nvPr/>
        </p:nvGrpSpPr>
        <p:grpSpPr>
          <a:xfrm>
            <a:off x="487682" y="1572081"/>
            <a:ext cx="5196836" cy="447300"/>
            <a:chOff x="1896987" y="3355025"/>
            <a:chExt cx="1812152" cy="447300"/>
          </a:xfrm>
        </p:grpSpPr>
        <p:sp>
          <p:nvSpPr>
            <p:cNvPr id="498" name="Google Shape;498;p36"/>
            <p:cNvSpPr/>
            <p:nvPr/>
          </p:nvSpPr>
          <p:spPr>
            <a:xfrm>
              <a:off x="1991339" y="3355025"/>
              <a:ext cx="1717800" cy="4473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9" name="Google Shape;499;p36"/>
            <p:cNvGrpSpPr/>
            <p:nvPr/>
          </p:nvGrpSpPr>
          <p:grpSpPr>
            <a:xfrm>
              <a:off x="1896987" y="3377391"/>
              <a:ext cx="145870" cy="392536"/>
              <a:chOff x="1896987" y="3377391"/>
              <a:chExt cx="145870" cy="392536"/>
            </a:xfrm>
          </p:grpSpPr>
          <p:sp>
            <p:nvSpPr>
              <p:cNvPr id="500" name="Google Shape;500;p36"/>
              <p:cNvSpPr/>
              <p:nvPr/>
            </p:nvSpPr>
            <p:spPr>
              <a:xfrm rot="5662804" flipH="1">
                <a:off x="1945041" y="3686984"/>
                <a:ext cx="84805" cy="75561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4422" extrusionOk="0">
                    <a:moveTo>
                      <a:pt x="1" y="1"/>
                    </a:moveTo>
                    <a:lnTo>
                      <a:pt x="1" y="1321"/>
                    </a:lnTo>
                    <a:cubicBezTo>
                      <a:pt x="1198" y="2549"/>
                      <a:pt x="2580" y="3563"/>
                      <a:pt x="4085" y="4392"/>
                    </a:cubicBezTo>
                    <a:cubicBezTo>
                      <a:pt x="4121" y="4412"/>
                      <a:pt x="4161" y="4421"/>
                      <a:pt x="4202" y="4421"/>
                    </a:cubicBezTo>
                    <a:cubicBezTo>
                      <a:pt x="4538" y="4421"/>
                      <a:pt x="4962" y="3812"/>
                      <a:pt x="4607" y="3593"/>
                    </a:cubicBezTo>
                    <a:cubicBezTo>
                      <a:pt x="2887" y="2642"/>
                      <a:pt x="1352" y="1444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 rot="6769727" flipH="1">
                <a:off x="1842604" y="3479106"/>
                <a:ext cx="254637" cy="51078"/>
              </a:xfrm>
              <a:custGeom>
                <a:avLst/>
                <a:gdLst/>
                <a:ahLst/>
                <a:cxnLst/>
                <a:rect l="l" t="t" r="r" b="b"/>
                <a:pathLst>
                  <a:path w="14901" h="2989" extrusionOk="0">
                    <a:moveTo>
                      <a:pt x="754" y="1"/>
                    </a:moveTo>
                    <a:cubicBezTo>
                      <a:pt x="421" y="1"/>
                      <a:pt x="0" y="622"/>
                      <a:pt x="362" y="789"/>
                    </a:cubicBezTo>
                    <a:cubicBezTo>
                      <a:pt x="3372" y="2196"/>
                      <a:pt x="6838" y="2989"/>
                      <a:pt x="10231" y="2989"/>
                    </a:cubicBezTo>
                    <a:cubicBezTo>
                      <a:pt x="11580" y="2989"/>
                      <a:pt x="12918" y="2863"/>
                      <a:pt x="14211" y="2601"/>
                    </a:cubicBezTo>
                    <a:cubicBezTo>
                      <a:pt x="14582" y="2515"/>
                      <a:pt x="14901" y="1790"/>
                      <a:pt x="14472" y="1790"/>
                    </a:cubicBezTo>
                    <a:cubicBezTo>
                      <a:pt x="14440" y="1790"/>
                      <a:pt x="14404" y="1794"/>
                      <a:pt x="14364" y="1803"/>
                    </a:cubicBezTo>
                    <a:cubicBezTo>
                      <a:pt x="13085" y="2017"/>
                      <a:pt x="11795" y="2124"/>
                      <a:pt x="10507" y="2124"/>
                    </a:cubicBezTo>
                    <a:cubicBezTo>
                      <a:pt x="7186" y="2124"/>
                      <a:pt x="3884" y="1416"/>
                      <a:pt x="854" y="22"/>
                    </a:cubicBezTo>
                    <a:cubicBezTo>
                      <a:pt x="822" y="7"/>
                      <a:pt x="789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8" name="Google Shape;508;p36"/>
          <p:cNvSpPr txBox="1">
            <a:spLocks noGrp="1"/>
          </p:cNvSpPr>
          <p:nvPr>
            <p:ph type="title"/>
          </p:nvPr>
        </p:nvSpPr>
        <p:spPr>
          <a:xfrm>
            <a:off x="1724100" y="539500"/>
            <a:ext cx="5695800" cy="10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 SPESIFIKASI</a:t>
            </a:r>
            <a:endParaRPr dirty="0"/>
          </a:p>
        </p:txBody>
      </p:sp>
      <p:sp>
        <p:nvSpPr>
          <p:cNvPr id="509" name="Google Shape;509;p36"/>
          <p:cNvSpPr txBox="1">
            <a:spLocks noGrp="1"/>
          </p:cNvSpPr>
          <p:nvPr>
            <p:ph type="subTitle" idx="1"/>
          </p:nvPr>
        </p:nvSpPr>
        <p:spPr>
          <a:xfrm>
            <a:off x="3076158" y="4626953"/>
            <a:ext cx="2745522" cy="358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 dirty="0"/>
              <a:t>TABEL 2 KARAKTERISTIK PRODUK</a:t>
            </a:r>
            <a:endParaRPr sz="1200" b="1" dirty="0"/>
          </a:p>
        </p:txBody>
      </p:sp>
      <p:sp>
        <p:nvSpPr>
          <p:cNvPr id="511" name="Google Shape;511;p36"/>
          <p:cNvSpPr/>
          <p:nvPr/>
        </p:nvSpPr>
        <p:spPr>
          <a:xfrm flipH="1">
            <a:off x="8019846" y="12"/>
            <a:ext cx="1134250" cy="1054480"/>
          </a:xfrm>
          <a:custGeom>
            <a:avLst/>
            <a:gdLst/>
            <a:ahLst/>
            <a:cxnLst/>
            <a:rect l="l" t="t" r="r" b="b"/>
            <a:pathLst>
              <a:path w="22935" h="21322" extrusionOk="0">
                <a:moveTo>
                  <a:pt x="20622" y="135"/>
                </a:moveTo>
                <a:cubicBezTo>
                  <a:pt x="20487" y="323"/>
                  <a:pt x="20326" y="511"/>
                  <a:pt x="20192" y="673"/>
                </a:cubicBezTo>
                <a:cubicBezTo>
                  <a:pt x="20299" y="538"/>
                  <a:pt x="20487" y="323"/>
                  <a:pt x="20622" y="135"/>
                </a:cubicBezTo>
                <a:close/>
                <a:moveTo>
                  <a:pt x="19130" y="1821"/>
                </a:moveTo>
                <a:lnTo>
                  <a:pt x="19130" y="1821"/>
                </a:lnTo>
                <a:cubicBezTo>
                  <a:pt x="19047" y="1904"/>
                  <a:pt x="18961" y="1988"/>
                  <a:pt x="18875" y="2071"/>
                </a:cubicBezTo>
                <a:cubicBezTo>
                  <a:pt x="18961" y="1988"/>
                  <a:pt x="19046" y="1904"/>
                  <a:pt x="19130" y="1821"/>
                </a:cubicBezTo>
                <a:close/>
                <a:moveTo>
                  <a:pt x="18875" y="2071"/>
                </a:moveTo>
                <a:lnTo>
                  <a:pt x="18875" y="2071"/>
                </a:lnTo>
                <a:cubicBezTo>
                  <a:pt x="18579" y="2393"/>
                  <a:pt x="18256" y="2662"/>
                  <a:pt x="18014" y="2877"/>
                </a:cubicBezTo>
                <a:cubicBezTo>
                  <a:pt x="18256" y="2662"/>
                  <a:pt x="18552" y="2393"/>
                  <a:pt x="18875" y="2071"/>
                </a:cubicBezTo>
                <a:close/>
                <a:moveTo>
                  <a:pt x="21671" y="377"/>
                </a:moveTo>
                <a:cubicBezTo>
                  <a:pt x="21102" y="1126"/>
                  <a:pt x="20512" y="1813"/>
                  <a:pt x="19923" y="2501"/>
                </a:cubicBezTo>
                <a:cubicBezTo>
                  <a:pt x="19149" y="3354"/>
                  <a:pt x="18376" y="4155"/>
                  <a:pt x="17444" y="5061"/>
                </a:cubicBezTo>
                <a:lnTo>
                  <a:pt x="17444" y="5061"/>
                </a:lnTo>
                <a:cubicBezTo>
                  <a:pt x="17446" y="5059"/>
                  <a:pt x="17448" y="5057"/>
                  <a:pt x="17450" y="5055"/>
                </a:cubicBezTo>
                <a:cubicBezTo>
                  <a:pt x="18364" y="4168"/>
                  <a:pt x="19170" y="3334"/>
                  <a:pt x="19923" y="2474"/>
                </a:cubicBezTo>
                <a:cubicBezTo>
                  <a:pt x="20530" y="1795"/>
                  <a:pt x="21092" y="1115"/>
                  <a:pt x="21671" y="377"/>
                </a:cubicBezTo>
                <a:close/>
                <a:moveTo>
                  <a:pt x="19233" y="5352"/>
                </a:moveTo>
                <a:cubicBezTo>
                  <a:pt x="19174" y="5352"/>
                  <a:pt x="18984" y="5500"/>
                  <a:pt x="18740" y="5700"/>
                </a:cubicBezTo>
                <a:cubicBezTo>
                  <a:pt x="18498" y="5862"/>
                  <a:pt x="18229" y="6104"/>
                  <a:pt x="17987" y="6319"/>
                </a:cubicBezTo>
                <a:cubicBezTo>
                  <a:pt x="17799" y="6480"/>
                  <a:pt x="17611" y="6668"/>
                  <a:pt x="17450" y="6856"/>
                </a:cubicBezTo>
                <a:cubicBezTo>
                  <a:pt x="17167" y="7194"/>
                  <a:pt x="17103" y="7327"/>
                  <a:pt x="17173" y="7327"/>
                </a:cubicBezTo>
                <a:cubicBezTo>
                  <a:pt x="17376" y="7327"/>
                  <a:pt x="18696" y="6214"/>
                  <a:pt x="19036" y="5754"/>
                </a:cubicBezTo>
                <a:cubicBezTo>
                  <a:pt x="19237" y="5465"/>
                  <a:pt x="19285" y="5352"/>
                  <a:pt x="19233" y="5352"/>
                </a:cubicBezTo>
                <a:close/>
                <a:moveTo>
                  <a:pt x="17361" y="5149"/>
                </a:moveTo>
                <a:cubicBezTo>
                  <a:pt x="17127" y="5395"/>
                  <a:pt x="16703" y="5770"/>
                  <a:pt x="16213" y="6211"/>
                </a:cubicBezTo>
                <a:cubicBezTo>
                  <a:pt x="15944" y="6453"/>
                  <a:pt x="15621" y="6695"/>
                  <a:pt x="15299" y="6964"/>
                </a:cubicBezTo>
                <a:lnTo>
                  <a:pt x="14304" y="7690"/>
                </a:lnTo>
                <a:cubicBezTo>
                  <a:pt x="13954" y="7932"/>
                  <a:pt x="13605" y="8147"/>
                  <a:pt x="13282" y="8335"/>
                </a:cubicBezTo>
                <a:cubicBezTo>
                  <a:pt x="12987" y="8523"/>
                  <a:pt x="12691" y="8685"/>
                  <a:pt x="12368" y="8819"/>
                </a:cubicBezTo>
                <a:cubicBezTo>
                  <a:pt x="11946" y="9051"/>
                  <a:pt x="11573" y="9168"/>
                  <a:pt x="11354" y="9168"/>
                </a:cubicBezTo>
                <a:cubicBezTo>
                  <a:pt x="11295" y="9168"/>
                  <a:pt x="11247" y="9159"/>
                  <a:pt x="11212" y="9142"/>
                </a:cubicBezTo>
                <a:cubicBezTo>
                  <a:pt x="11176" y="9117"/>
                  <a:pt x="11183" y="9072"/>
                  <a:pt x="11229" y="9011"/>
                </a:cubicBezTo>
                <a:lnTo>
                  <a:pt x="11229" y="9011"/>
                </a:lnTo>
                <a:cubicBezTo>
                  <a:pt x="11196" y="9059"/>
                  <a:pt x="11196" y="9093"/>
                  <a:pt x="11239" y="9115"/>
                </a:cubicBezTo>
                <a:cubicBezTo>
                  <a:pt x="11268" y="9132"/>
                  <a:pt x="11311" y="9141"/>
                  <a:pt x="11367" y="9141"/>
                </a:cubicBezTo>
                <a:cubicBezTo>
                  <a:pt x="11573" y="9141"/>
                  <a:pt x="11946" y="9024"/>
                  <a:pt x="12368" y="8792"/>
                </a:cubicBezTo>
                <a:cubicBezTo>
                  <a:pt x="12691" y="8658"/>
                  <a:pt x="12987" y="8496"/>
                  <a:pt x="13282" y="8308"/>
                </a:cubicBezTo>
                <a:cubicBezTo>
                  <a:pt x="13632" y="8120"/>
                  <a:pt x="13954" y="7905"/>
                  <a:pt x="14304" y="7663"/>
                </a:cubicBezTo>
                <a:lnTo>
                  <a:pt x="15299" y="6937"/>
                </a:lnTo>
                <a:cubicBezTo>
                  <a:pt x="15621" y="6668"/>
                  <a:pt x="15944" y="6426"/>
                  <a:pt x="16213" y="6184"/>
                </a:cubicBezTo>
                <a:cubicBezTo>
                  <a:pt x="16686" y="5758"/>
                  <a:pt x="17117" y="5395"/>
                  <a:pt x="17361" y="5149"/>
                </a:cubicBezTo>
                <a:close/>
                <a:moveTo>
                  <a:pt x="17336" y="3827"/>
                </a:moveTo>
                <a:cubicBezTo>
                  <a:pt x="17369" y="3827"/>
                  <a:pt x="17380" y="3844"/>
                  <a:pt x="17374" y="3875"/>
                </a:cubicBezTo>
                <a:lnTo>
                  <a:pt x="17374" y="3875"/>
                </a:lnTo>
                <a:cubicBezTo>
                  <a:pt x="17370" y="3861"/>
                  <a:pt x="17357" y="3854"/>
                  <a:pt x="17336" y="3854"/>
                </a:cubicBezTo>
                <a:cubicBezTo>
                  <a:pt x="17262" y="3854"/>
                  <a:pt x="17079" y="3940"/>
                  <a:pt x="16751" y="4141"/>
                </a:cubicBezTo>
                <a:cubicBezTo>
                  <a:pt x="16401" y="4329"/>
                  <a:pt x="15890" y="4813"/>
                  <a:pt x="15191" y="5378"/>
                </a:cubicBezTo>
                <a:lnTo>
                  <a:pt x="14653" y="5835"/>
                </a:lnTo>
                <a:cubicBezTo>
                  <a:pt x="14465" y="5996"/>
                  <a:pt x="14277" y="6130"/>
                  <a:pt x="14062" y="6292"/>
                </a:cubicBezTo>
                <a:cubicBezTo>
                  <a:pt x="13686" y="6614"/>
                  <a:pt x="13255" y="6937"/>
                  <a:pt x="12825" y="7233"/>
                </a:cubicBezTo>
                <a:cubicBezTo>
                  <a:pt x="12610" y="7394"/>
                  <a:pt x="12395" y="7528"/>
                  <a:pt x="12153" y="7663"/>
                </a:cubicBezTo>
                <a:lnTo>
                  <a:pt x="11535" y="8066"/>
                </a:lnTo>
                <a:cubicBezTo>
                  <a:pt x="11105" y="8308"/>
                  <a:pt x="10701" y="8523"/>
                  <a:pt x="10325" y="8711"/>
                </a:cubicBezTo>
                <a:cubicBezTo>
                  <a:pt x="9711" y="9007"/>
                  <a:pt x="9194" y="9187"/>
                  <a:pt x="8902" y="9187"/>
                </a:cubicBezTo>
                <a:cubicBezTo>
                  <a:pt x="8849" y="9187"/>
                  <a:pt x="8803" y="9181"/>
                  <a:pt x="8765" y="9169"/>
                </a:cubicBezTo>
                <a:cubicBezTo>
                  <a:pt x="8737" y="9163"/>
                  <a:pt x="8729" y="9149"/>
                  <a:pt x="8737" y="9127"/>
                </a:cubicBezTo>
                <a:lnTo>
                  <a:pt x="8737" y="9127"/>
                </a:lnTo>
                <a:cubicBezTo>
                  <a:pt x="8743" y="9133"/>
                  <a:pt x="8753" y="9138"/>
                  <a:pt x="8765" y="9142"/>
                </a:cubicBezTo>
                <a:cubicBezTo>
                  <a:pt x="8807" y="9154"/>
                  <a:pt x="8856" y="9160"/>
                  <a:pt x="8911" y="9160"/>
                </a:cubicBezTo>
                <a:cubicBezTo>
                  <a:pt x="9213" y="9160"/>
                  <a:pt x="9711" y="8980"/>
                  <a:pt x="10325" y="8685"/>
                </a:cubicBezTo>
                <a:cubicBezTo>
                  <a:pt x="10701" y="8496"/>
                  <a:pt x="11105" y="8281"/>
                  <a:pt x="11535" y="8039"/>
                </a:cubicBezTo>
                <a:lnTo>
                  <a:pt x="12153" y="7636"/>
                </a:lnTo>
                <a:cubicBezTo>
                  <a:pt x="12395" y="7502"/>
                  <a:pt x="12610" y="7367"/>
                  <a:pt x="12825" y="7206"/>
                </a:cubicBezTo>
                <a:cubicBezTo>
                  <a:pt x="13228" y="6883"/>
                  <a:pt x="13686" y="6587"/>
                  <a:pt x="14062" y="6265"/>
                </a:cubicBezTo>
                <a:cubicBezTo>
                  <a:pt x="14277" y="6104"/>
                  <a:pt x="14465" y="5969"/>
                  <a:pt x="14653" y="5808"/>
                </a:cubicBezTo>
                <a:lnTo>
                  <a:pt x="15191" y="5351"/>
                </a:lnTo>
                <a:cubicBezTo>
                  <a:pt x="15863" y="4786"/>
                  <a:pt x="16428" y="4302"/>
                  <a:pt x="16751" y="4114"/>
                </a:cubicBezTo>
                <a:cubicBezTo>
                  <a:pt x="17079" y="3913"/>
                  <a:pt x="17262" y="3827"/>
                  <a:pt x="17336" y="3827"/>
                </a:cubicBezTo>
                <a:close/>
                <a:moveTo>
                  <a:pt x="15261" y="4534"/>
                </a:moveTo>
                <a:cubicBezTo>
                  <a:pt x="15264" y="4534"/>
                  <a:pt x="15259" y="4537"/>
                  <a:pt x="15245" y="4544"/>
                </a:cubicBezTo>
                <a:cubicBezTo>
                  <a:pt x="15236" y="4551"/>
                  <a:pt x="15226" y="4558"/>
                  <a:pt x="15216" y="4566"/>
                </a:cubicBezTo>
                <a:lnTo>
                  <a:pt x="15216" y="4566"/>
                </a:lnTo>
                <a:cubicBezTo>
                  <a:pt x="15185" y="4581"/>
                  <a:pt x="15139" y="4603"/>
                  <a:pt x="15084" y="4625"/>
                </a:cubicBezTo>
                <a:lnTo>
                  <a:pt x="14546" y="4867"/>
                </a:lnTo>
                <a:lnTo>
                  <a:pt x="13954" y="5162"/>
                </a:lnTo>
                <a:cubicBezTo>
                  <a:pt x="13793" y="5243"/>
                  <a:pt x="13659" y="5297"/>
                  <a:pt x="13632" y="5324"/>
                </a:cubicBezTo>
                <a:cubicBezTo>
                  <a:pt x="13417" y="5431"/>
                  <a:pt x="13202" y="5566"/>
                  <a:pt x="12960" y="5700"/>
                </a:cubicBezTo>
                <a:lnTo>
                  <a:pt x="12234" y="6104"/>
                </a:lnTo>
                <a:cubicBezTo>
                  <a:pt x="11750" y="6399"/>
                  <a:pt x="11239" y="6641"/>
                  <a:pt x="10809" y="6883"/>
                </a:cubicBezTo>
                <a:cubicBezTo>
                  <a:pt x="8631" y="8093"/>
                  <a:pt x="6346" y="9061"/>
                  <a:pt x="3980" y="9841"/>
                </a:cubicBezTo>
                <a:cubicBezTo>
                  <a:pt x="2778" y="10191"/>
                  <a:pt x="1552" y="10495"/>
                  <a:pt x="325" y="10709"/>
                </a:cubicBezTo>
                <a:lnTo>
                  <a:pt x="325" y="10709"/>
                </a:lnTo>
                <a:cubicBezTo>
                  <a:pt x="1561" y="10473"/>
                  <a:pt x="2796" y="10167"/>
                  <a:pt x="4007" y="9814"/>
                </a:cubicBezTo>
                <a:cubicBezTo>
                  <a:pt x="6346" y="9061"/>
                  <a:pt x="8631" y="8066"/>
                  <a:pt x="10809" y="6856"/>
                </a:cubicBezTo>
                <a:cubicBezTo>
                  <a:pt x="11239" y="6614"/>
                  <a:pt x="11750" y="6372"/>
                  <a:pt x="12234" y="6077"/>
                </a:cubicBezTo>
                <a:lnTo>
                  <a:pt x="12960" y="5673"/>
                </a:lnTo>
                <a:cubicBezTo>
                  <a:pt x="13175" y="5539"/>
                  <a:pt x="13390" y="5404"/>
                  <a:pt x="13632" y="5297"/>
                </a:cubicBezTo>
                <a:cubicBezTo>
                  <a:pt x="13659" y="5270"/>
                  <a:pt x="13793" y="5216"/>
                  <a:pt x="13954" y="5136"/>
                </a:cubicBezTo>
                <a:lnTo>
                  <a:pt x="14546" y="4840"/>
                </a:lnTo>
                <a:lnTo>
                  <a:pt x="15084" y="4598"/>
                </a:lnTo>
                <a:cubicBezTo>
                  <a:pt x="15182" y="4559"/>
                  <a:pt x="15252" y="4534"/>
                  <a:pt x="15261" y="4534"/>
                </a:cubicBezTo>
                <a:close/>
                <a:moveTo>
                  <a:pt x="4275" y="10567"/>
                </a:moveTo>
                <a:cubicBezTo>
                  <a:pt x="4087" y="10647"/>
                  <a:pt x="3791" y="10755"/>
                  <a:pt x="3388" y="10889"/>
                </a:cubicBezTo>
                <a:cubicBezTo>
                  <a:pt x="3791" y="10728"/>
                  <a:pt x="4087" y="10647"/>
                  <a:pt x="4275" y="10567"/>
                </a:cubicBezTo>
                <a:close/>
                <a:moveTo>
                  <a:pt x="22336" y="9216"/>
                </a:moveTo>
                <a:cubicBezTo>
                  <a:pt x="22269" y="9216"/>
                  <a:pt x="22061" y="9370"/>
                  <a:pt x="21805" y="9599"/>
                </a:cubicBezTo>
                <a:lnTo>
                  <a:pt x="20918" y="10352"/>
                </a:lnTo>
                <a:cubicBezTo>
                  <a:pt x="20622" y="10620"/>
                  <a:pt x="20353" y="10862"/>
                  <a:pt x="20219" y="11024"/>
                </a:cubicBezTo>
                <a:cubicBezTo>
                  <a:pt x="19935" y="11320"/>
                  <a:pt x="19868" y="11438"/>
                  <a:pt x="19934" y="11438"/>
                </a:cubicBezTo>
                <a:cubicBezTo>
                  <a:pt x="20006" y="11438"/>
                  <a:pt x="20235" y="11300"/>
                  <a:pt x="20515" y="11104"/>
                </a:cubicBezTo>
                <a:cubicBezTo>
                  <a:pt x="21079" y="10701"/>
                  <a:pt x="21563" y="10244"/>
                  <a:pt x="22020" y="9760"/>
                </a:cubicBezTo>
                <a:cubicBezTo>
                  <a:pt x="22329" y="9370"/>
                  <a:pt x="22403" y="9216"/>
                  <a:pt x="22336" y="9216"/>
                </a:cubicBezTo>
                <a:close/>
                <a:moveTo>
                  <a:pt x="3098" y="14475"/>
                </a:moveTo>
                <a:cubicBezTo>
                  <a:pt x="3187" y="14475"/>
                  <a:pt x="3257" y="14481"/>
                  <a:pt x="3308" y="14492"/>
                </a:cubicBezTo>
                <a:cubicBezTo>
                  <a:pt x="3297" y="14498"/>
                  <a:pt x="3286" y="14503"/>
                  <a:pt x="3275" y="14509"/>
                </a:cubicBezTo>
                <a:lnTo>
                  <a:pt x="3275" y="14509"/>
                </a:lnTo>
                <a:cubicBezTo>
                  <a:pt x="3217" y="14494"/>
                  <a:pt x="3134" y="14487"/>
                  <a:pt x="3030" y="14487"/>
                </a:cubicBezTo>
                <a:cubicBezTo>
                  <a:pt x="2686" y="14487"/>
                  <a:pt x="2107" y="14562"/>
                  <a:pt x="1399" y="14680"/>
                </a:cubicBezTo>
                <a:cubicBezTo>
                  <a:pt x="2165" y="14553"/>
                  <a:pt x="2762" y="14475"/>
                  <a:pt x="3098" y="14475"/>
                </a:cubicBezTo>
                <a:close/>
                <a:moveTo>
                  <a:pt x="3275" y="14509"/>
                </a:moveTo>
                <a:cubicBezTo>
                  <a:pt x="3287" y="14512"/>
                  <a:pt x="3298" y="14515"/>
                  <a:pt x="3308" y="14519"/>
                </a:cubicBezTo>
                <a:cubicBezTo>
                  <a:pt x="2797" y="14761"/>
                  <a:pt x="2286" y="14922"/>
                  <a:pt x="1721" y="15030"/>
                </a:cubicBezTo>
                <a:cubicBezTo>
                  <a:pt x="2248" y="14924"/>
                  <a:pt x="2774" y="14768"/>
                  <a:pt x="3275" y="14509"/>
                </a:cubicBezTo>
                <a:close/>
                <a:moveTo>
                  <a:pt x="19058" y="12135"/>
                </a:moveTo>
                <a:cubicBezTo>
                  <a:pt x="18912" y="12135"/>
                  <a:pt x="18118" y="12740"/>
                  <a:pt x="17799" y="12959"/>
                </a:cubicBezTo>
                <a:lnTo>
                  <a:pt x="16858" y="13578"/>
                </a:lnTo>
                <a:cubicBezTo>
                  <a:pt x="16482" y="13847"/>
                  <a:pt x="16025" y="14116"/>
                  <a:pt x="15621" y="14384"/>
                </a:cubicBezTo>
                <a:cubicBezTo>
                  <a:pt x="15218" y="14653"/>
                  <a:pt x="14815" y="14895"/>
                  <a:pt x="14546" y="15110"/>
                </a:cubicBezTo>
                <a:cubicBezTo>
                  <a:pt x="14277" y="15299"/>
                  <a:pt x="14143" y="15460"/>
                  <a:pt x="14196" y="15541"/>
                </a:cubicBezTo>
                <a:cubicBezTo>
                  <a:pt x="14734" y="15245"/>
                  <a:pt x="15326" y="14949"/>
                  <a:pt x="15890" y="14573"/>
                </a:cubicBezTo>
                <a:cubicBezTo>
                  <a:pt x="16186" y="14384"/>
                  <a:pt x="16482" y="14223"/>
                  <a:pt x="16751" y="14035"/>
                </a:cubicBezTo>
                <a:cubicBezTo>
                  <a:pt x="17046" y="13847"/>
                  <a:pt x="17315" y="13658"/>
                  <a:pt x="17557" y="13443"/>
                </a:cubicBezTo>
                <a:cubicBezTo>
                  <a:pt x="18041" y="13148"/>
                  <a:pt x="18498" y="12771"/>
                  <a:pt x="18928" y="12395"/>
                </a:cubicBezTo>
                <a:cubicBezTo>
                  <a:pt x="19081" y="12208"/>
                  <a:pt x="19108" y="12135"/>
                  <a:pt x="19058" y="12135"/>
                </a:cubicBezTo>
                <a:close/>
                <a:moveTo>
                  <a:pt x="3899" y="16320"/>
                </a:moveTo>
                <a:cubicBezTo>
                  <a:pt x="3361" y="16482"/>
                  <a:pt x="2797" y="16643"/>
                  <a:pt x="2232" y="16804"/>
                </a:cubicBezTo>
                <a:cubicBezTo>
                  <a:pt x="1963" y="16885"/>
                  <a:pt x="1668" y="16939"/>
                  <a:pt x="1372" y="16992"/>
                </a:cubicBezTo>
                <a:cubicBezTo>
                  <a:pt x="1641" y="16939"/>
                  <a:pt x="1936" y="16858"/>
                  <a:pt x="2232" y="16777"/>
                </a:cubicBezTo>
                <a:cubicBezTo>
                  <a:pt x="2794" y="16644"/>
                  <a:pt x="3329" y="16483"/>
                  <a:pt x="3864" y="16323"/>
                </a:cubicBezTo>
                <a:lnTo>
                  <a:pt x="3864" y="16323"/>
                </a:lnTo>
                <a:cubicBezTo>
                  <a:pt x="3876" y="16322"/>
                  <a:pt x="3887" y="16321"/>
                  <a:pt x="3899" y="16320"/>
                </a:cubicBezTo>
                <a:close/>
                <a:moveTo>
                  <a:pt x="1372" y="16992"/>
                </a:moveTo>
                <a:lnTo>
                  <a:pt x="1372" y="16992"/>
                </a:lnTo>
                <a:cubicBezTo>
                  <a:pt x="1247" y="17017"/>
                  <a:pt x="1117" y="17042"/>
                  <a:pt x="983" y="17064"/>
                </a:cubicBezTo>
                <a:lnTo>
                  <a:pt x="983" y="17064"/>
                </a:lnTo>
                <a:lnTo>
                  <a:pt x="874" y="17078"/>
                </a:lnTo>
                <a:lnTo>
                  <a:pt x="874" y="17078"/>
                </a:lnTo>
                <a:cubicBezTo>
                  <a:pt x="1040" y="17053"/>
                  <a:pt x="1206" y="17023"/>
                  <a:pt x="1372" y="16992"/>
                </a:cubicBezTo>
                <a:close/>
                <a:moveTo>
                  <a:pt x="961" y="17068"/>
                </a:moveTo>
                <a:cubicBezTo>
                  <a:pt x="813" y="17092"/>
                  <a:pt x="662" y="17113"/>
                  <a:pt x="511" y="17127"/>
                </a:cubicBezTo>
                <a:lnTo>
                  <a:pt x="616" y="17113"/>
                </a:lnTo>
                <a:lnTo>
                  <a:pt x="616" y="17113"/>
                </a:lnTo>
                <a:cubicBezTo>
                  <a:pt x="676" y="17106"/>
                  <a:pt x="737" y="17098"/>
                  <a:pt x="798" y="17089"/>
                </a:cubicBezTo>
                <a:lnTo>
                  <a:pt x="798" y="17089"/>
                </a:lnTo>
                <a:lnTo>
                  <a:pt x="961" y="17068"/>
                </a:lnTo>
                <a:close/>
                <a:moveTo>
                  <a:pt x="18041" y="14008"/>
                </a:moveTo>
                <a:lnTo>
                  <a:pt x="17261" y="14519"/>
                </a:lnTo>
                <a:cubicBezTo>
                  <a:pt x="16993" y="14707"/>
                  <a:pt x="16724" y="14868"/>
                  <a:pt x="16455" y="15030"/>
                </a:cubicBezTo>
                <a:lnTo>
                  <a:pt x="15648" y="15541"/>
                </a:lnTo>
                <a:lnTo>
                  <a:pt x="14842" y="15998"/>
                </a:lnTo>
                <a:cubicBezTo>
                  <a:pt x="14600" y="16132"/>
                  <a:pt x="14277" y="16320"/>
                  <a:pt x="13901" y="16508"/>
                </a:cubicBezTo>
                <a:lnTo>
                  <a:pt x="12798" y="17073"/>
                </a:lnTo>
                <a:cubicBezTo>
                  <a:pt x="12019" y="17449"/>
                  <a:pt x="11293" y="17772"/>
                  <a:pt x="10889" y="18041"/>
                </a:cubicBezTo>
                <a:cubicBezTo>
                  <a:pt x="11669" y="17799"/>
                  <a:pt x="12422" y="17476"/>
                  <a:pt x="13121" y="17100"/>
                </a:cubicBezTo>
                <a:lnTo>
                  <a:pt x="13121" y="17100"/>
                </a:lnTo>
                <a:lnTo>
                  <a:pt x="13040" y="17181"/>
                </a:lnTo>
                <a:cubicBezTo>
                  <a:pt x="14815" y="16320"/>
                  <a:pt x="16509" y="15245"/>
                  <a:pt x="18041" y="14008"/>
                </a:cubicBezTo>
                <a:close/>
                <a:moveTo>
                  <a:pt x="162" y="0"/>
                </a:moveTo>
                <a:lnTo>
                  <a:pt x="81" y="10750"/>
                </a:lnTo>
                <a:lnTo>
                  <a:pt x="81" y="10750"/>
                </a:lnTo>
                <a:cubicBezTo>
                  <a:pt x="72" y="10752"/>
                  <a:pt x="63" y="10753"/>
                  <a:pt x="54" y="10755"/>
                </a:cubicBezTo>
                <a:lnTo>
                  <a:pt x="54" y="11561"/>
                </a:lnTo>
                <a:lnTo>
                  <a:pt x="54" y="11830"/>
                </a:lnTo>
                <a:cubicBezTo>
                  <a:pt x="753" y="11696"/>
                  <a:pt x="1426" y="11508"/>
                  <a:pt x="2017" y="11319"/>
                </a:cubicBezTo>
                <a:cubicBezTo>
                  <a:pt x="2555" y="11185"/>
                  <a:pt x="3012" y="10997"/>
                  <a:pt x="3388" y="10889"/>
                </a:cubicBezTo>
                <a:lnTo>
                  <a:pt x="3388" y="10889"/>
                </a:lnTo>
                <a:cubicBezTo>
                  <a:pt x="3012" y="11024"/>
                  <a:pt x="2555" y="11212"/>
                  <a:pt x="2017" y="11346"/>
                </a:cubicBezTo>
                <a:cubicBezTo>
                  <a:pt x="1426" y="11508"/>
                  <a:pt x="753" y="11696"/>
                  <a:pt x="54" y="11857"/>
                </a:cubicBezTo>
                <a:lnTo>
                  <a:pt x="27" y="14868"/>
                </a:lnTo>
                <a:cubicBezTo>
                  <a:pt x="511" y="14788"/>
                  <a:pt x="969" y="14734"/>
                  <a:pt x="1399" y="14680"/>
                </a:cubicBezTo>
                <a:lnTo>
                  <a:pt x="1399" y="14680"/>
                </a:lnTo>
                <a:cubicBezTo>
                  <a:pt x="995" y="14734"/>
                  <a:pt x="511" y="14815"/>
                  <a:pt x="27" y="14868"/>
                </a:cubicBezTo>
                <a:lnTo>
                  <a:pt x="27" y="15352"/>
                </a:lnTo>
                <a:lnTo>
                  <a:pt x="269" y="15299"/>
                </a:lnTo>
                <a:cubicBezTo>
                  <a:pt x="807" y="15218"/>
                  <a:pt x="1291" y="15137"/>
                  <a:pt x="1721" y="15030"/>
                </a:cubicBezTo>
                <a:lnTo>
                  <a:pt x="1721" y="15030"/>
                </a:lnTo>
                <a:cubicBezTo>
                  <a:pt x="1318" y="15137"/>
                  <a:pt x="807" y="15218"/>
                  <a:pt x="269" y="15325"/>
                </a:cubicBezTo>
                <a:lnTo>
                  <a:pt x="27" y="15352"/>
                </a:lnTo>
                <a:lnTo>
                  <a:pt x="27" y="16880"/>
                </a:lnTo>
                <a:lnTo>
                  <a:pt x="27" y="16880"/>
                </a:lnTo>
                <a:cubicBezTo>
                  <a:pt x="19" y="16882"/>
                  <a:pt x="10" y="16883"/>
                  <a:pt x="1" y="16885"/>
                </a:cubicBezTo>
                <a:lnTo>
                  <a:pt x="1" y="17261"/>
                </a:lnTo>
                <a:lnTo>
                  <a:pt x="323" y="17207"/>
                </a:lnTo>
                <a:lnTo>
                  <a:pt x="323" y="17207"/>
                </a:lnTo>
                <a:lnTo>
                  <a:pt x="27" y="17261"/>
                </a:lnTo>
                <a:lnTo>
                  <a:pt x="1" y="21321"/>
                </a:lnTo>
                <a:cubicBezTo>
                  <a:pt x="2017" y="20998"/>
                  <a:pt x="4007" y="20514"/>
                  <a:pt x="5969" y="19869"/>
                </a:cubicBezTo>
                <a:lnTo>
                  <a:pt x="5969" y="19869"/>
                </a:lnTo>
                <a:cubicBezTo>
                  <a:pt x="5458" y="19896"/>
                  <a:pt x="4975" y="19950"/>
                  <a:pt x="4625" y="19950"/>
                </a:cubicBezTo>
                <a:cubicBezTo>
                  <a:pt x="4546" y="19958"/>
                  <a:pt x="4470" y="19961"/>
                  <a:pt x="4395" y="19961"/>
                </a:cubicBezTo>
                <a:cubicBezTo>
                  <a:pt x="4214" y="19961"/>
                  <a:pt x="4043" y="19942"/>
                  <a:pt x="3872" y="19923"/>
                </a:cubicBezTo>
                <a:cubicBezTo>
                  <a:pt x="3765" y="19869"/>
                  <a:pt x="3872" y="19815"/>
                  <a:pt x="4168" y="19708"/>
                </a:cubicBezTo>
                <a:cubicBezTo>
                  <a:pt x="4491" y="19600"/>
                  <a:pt x="5109" y="19412"/>
                  <a:pt x="6023" y="19143"/>
                </a:cubicBezTo>
                <a:cubicBezTo>
                  <a:pt x="6265" y="19063"/>
                  <a:pt x="6534" y="19009"/>
                  <a:pt x="6803" y="18928"/>
                </a:cubicBezTo>
                <a:lnTo>
                  <a:pt x="7636" y="18659"/>
                </a:lnTo>
                <a:cubicBezTo>
                  <a:pt x="8201" y="18498"/>
                  <a:pt x="8765" y="18310"/>
                  <a:pt x="9303" y="18095"/>
                </a:cubicBezTo>
                <a:cubicBezTo>
                  <a:pt x="9814" y="17880"/>
                  <a:pt x="10325" y="17665"/>
                  <a:pt x="10809" y="17396"/>
                </a:cubicBezTo>
                <a:cubicBezTo>
                  <a:pt x="11212" y="17181"/>
                  <a:pt x="11615" y="16912"/>
                  <a:pt x="11965" y="16616"/>
                </a:cubicBezTo>
                <a:lnTo>
                  <a:pt x="11965" y="16616"/>
                </a:lnTo>
                <a:cubicBezTo>
                  <a:pt x="11454" y="16723"/>
                  <a:pt x="10970" y="16885"/>
                  <a:pt x="10513" y="17100"/>
                </a:cubicBezTo>
                <a:lnTo>
                  <a:pt x="8900" y="17745"/>
                </a:lnTo>
                <a:lnTo>
                  <a:pt x="8497" y="17906"/>
                </a:lnTo>
                <a:lnTo>
                  <a:pt x="8066" y="18041"/>
                </a:lnTo>
                <a:cubicBezTo>
                  <a:pt x="7798" y="18122"/>
                  <a:pt x="7529" y="18229"/>
                  <a:pt x="7260" y="18283"/>
                </a:cubicBezTo>
                <a:cubicBezTo>
                  <a:pt x="6991" y="18364"/>
                  <a:pt x="6749" y="18417"/>
                  <a:pt x="6507" y="18471"/>
                </a:cubicBezTo>
                <a:cubicBezTo>
                  <a:pt x="6265" y="18498"/>
                  <a:pt x="6023" y="18525"/>
                  <a:pt x="5808" y="18525"/>
                </a:cubicBezTo>
                <a:cubicBezTo>
                  <a:pt x="5969" y="18417"/>
                  <a:pt x="6184" y="18310"/>
                  <a:pt x="6453" y="18175"/>
                </a:cubicBezTo>
                <a:cubicBezTo>
                  <a:pt x="6695" y="18068"/>
                  <a:pt x="6991" y="17906"/>
                  <a:pt x="7287" y="17745"/>
                </a:cubicBezTo>
                <a:lnTo>
                  <a:pt x="8308" y="17288"/>
                </a:lnTo>
                <a:lnTo>
                  <a:pt x="9384" y="16750"/>
                </a:lnTo>
                <a:cubicBezTo>
                  <a:pt x="10137" y="16428"/>
                  <a:pt x="10863" y="15998"/>
                  <a:pt x="11562" y="15648"/>
                </a:cubicBezTo>
                <a:cubicBezTo>
                  <a:pt x="12261" y="15299"/>
                  <a:pt x="12879" y="14922"/>
                  <a:pt x="13390" y="14626"/>
                </a:cubicBezTo>
                <a:cubicBezTo>
                  <a:pt x="15191" y="13605"/>
                  <a:pt x="16912" y="12476"/>
                  <a:pt x="18579" y="11239"/>
                </a:cubicBezTo>
                <a:cubicBezTo>
                  <a:pt x="20219" y="10029"/>
                  <a:pt x="21671" y="8577"/>
                  <a:pt x="22934" y="6964"/>
                </a:cubicBezTo>
                <a:lnTo>
                  <a:pt x="22934" y="6964"/>
                </a:lnTo>
                <a:cubicBezTo>
                  <a:pt x="22128" y="7448"/>
                  <a:pt x="20810" y="8604"/>
                  <a:pt x="19332" y="9733"/>
                </a:cubicBezTo>
                <a:cubicBezTo>
                  <a:pt x="17853" y="10835"/>
                  <a:pt x="16240" y="11911"/>
                  <a:pt x="15164" y="12583"/>
                </a:cubicBezTo>
                <a:lnTo>
                  <a:pt x="14304" y="13121"/>
                </a:lnTo>
                <a:lnTo>
                  <a:pt x="13363" y="13685"/>
                </a:lnTo>
                <a:cubicBezTo>
                  <a:pt x="13202" y="13793"/>
                  <a:pt x="13013" y="13874"/>
                  <a:pt x="12852" y="13981"/>
                </a:cubicBezTo>
                <a:cubicBezTo>
                  <a:pt x="12718" y="14089"/>
                  <a:pt x="12529" y="14169"/>
                  <a:pt x="12341" y="14250"/>
                </a:cubicBezTo>
                <a:lnTo>
                  <a:pt x="11320" y="14815"/>
                </a:lnTo>
                <a:cubicBezTo>
                  <a:pt x="10002" y="15487"/>
                  <a:pt x="8631" y="16024"/>
                  <a:pt x="7233" y="16428"/>
                </a:cubicBezTo>
                <a:cubicBezTo>
                  <a:pt x="6776" y="16535"/>
                  <a:pt x="6319" y="16616"/>
                  <a:pt x="5862" y="16670"/>
                </a:cubicBezTo>
                <a:cubicBezTo>
                  <a:pt x="5593" y="16670"/>
                  <a:pt x="5485" y="16616"/>
                  <a:pt x="5539" y="16508"/>
                </a:cubicBezTo>
                <a:cubicBezTo>
                  <a:pt x="5620" y="16320"/>
                  <a:pt x="6265" y="15944"/>
                  <a:pt x="7287" y="15514"/>
                </a:cubicBezTo>
                <a:cubicBezTo>
                  <a:pt x="7636" y="15379"/>
                  <a:pt x="7959" y="15191"/>
                  <a:pt x="8308" y="15057"/>
                </a:cubicBezTo>
                <a:lnTo>
                  <a:pt x="9303" y="14599"/>
                </a:lnTo>
                <a:lnTo>
                  <a:pt x="10352" y="14116"/>
                </a:lnTo>
                <a:lnTo>
                  <a:pt x="10863" y="13874"/>
                </a:lnTo>
                <a:lnTo>
                  <a:pt x="11400" y="13632"/>
                </a:lnTo>
                <a:cubicBezTo>
                  <a:pt x="12825" y="12959"/>
                  <a:pt x="14196" y="12207"/>
                  <a:pt x="15541" y="11373"/>
                </a:cubicBezTo>
                <a:cubicBezTo>
                  <a:pt x="18229" y="9706"/>
                  <a:pt x="20649" y="7636"/>
                  <a:pt x="22128" y="5351"/>
                </a:cubicBezTo>
                <a:cubicBezTo>
                  <a:pt x="22115" y="5348"/>
                  <a:pt x="22101" y="5347"/>
                  <a:pt x="22086" y="5347"/>
                </a:cubicBezTo>
                <a:cubicBezTo>
                  <a:pt x="21775" y="5347"/>
                  <a:pt x="21155" y="5891"/>
                  <a:pt x="20461" y="6534"/>
                </a:cubicBezTo>
                <a:cubicBezTo>
                  <a:pt x="20111" y="6883"/>
                  <a:pt x="19708" y="7233"/>
                  <a:pt x="19358" y="7555"/>
                </a:cubicBezTo>
                <a:cubicBezTo>
                  <a:pt x="19009" y="7905"/>
                  <a:pt x="18633" y="8201"/>
                  <a:pt x="18364" y="8443"/>
                </a:cubicBezTo>
                <a:cubicBezTo>
                  <a:pt x="18149" y="8604"/>
                  <a:pt x="17772" y="8927"/>
                  <a:pt x="17315" y="9276"/>
                </a:cubicBezTo>
                <a:cubicBezTo>
                  <a:pt x="16858" y="9652"/>
                  <a:pt x="16320" y="10029"/>
                  <a:pt x="15863" y="10325"/>
                </a:cubicBezTo>
                <a:cubicBezTo>
                  <a:pt x="15514" y="10567"/>
                  <a:pt x="15137" y="10755"/>
                  <a:pt x="14761" y="10916"/>
                </a:cubicBezTo>
                <a:cubicBezTo>
                  <a:pt x="14727" y="10925"/>
                  <a:pt x="14698" y="10929"/>
                  <a:pt x="14675" y="10929"/>
                </a:cubicBezTo>
                <a:cubicBezTo>
                  <a:pt x="14553" y="10929"/>
                  <a:pt x="14593" y="10803"/>
                  <a:pt x="14842" y="10486"/>
                </a:cubicBezTo>
                <a:cubicBezTo>
                  <a:pt x="15191" y="10136"/>
                  <a:pt x="15594" y="9814"/>
                  <a:pt x="16025" y="9545"/>
                </a:cubicBezTo>
                <a:cubicBezTo>
                  <a:pt x="16401" y="9303"/>
                  <a:pt x="16751" y="9007"/>
                  <a:pt x="17073" y="8685"/>
                </a:cubicBezTo>
                <a:cubicBezTo>
                  <a:pt x="17179" y="8496"/>
                  <a:pt x="17177" y="8421"/>
                  <a:pt x="17103" y="8421"/>
                </a:cubicBezTo>
                <a:cubicBezTo>
                  <a:pt x="17007" y="8421"/>
                  <a:pt x="16793" y="8545"/>
                  <a:pt x="16535" y="8711"/>
                </a:cubicBezTo>
                <a:cubicBezTo>
                  <a:pt x="16078" y="9007"/>
                  <a:pt x="15487" y="9464"/>
                  <a:pt x="15218" y="9626"/>
                </a:cubicBezTo>
                <a:cubicBezTo>
                  <a:pt x="15030" y="9760"/>
                  <a:pt x="14707" y="10002"/>
                  <a:pt x="14358" y="10271"/>
                </a:cubicBezTo>
                <a:cubicBezTo>
                  <a:pt x="14008" y="10540"/>
                  <a:pt x="13578" y="10809"/>
                  <a:pt x="13175" y="11051"/>
                </a:cubicBezTo>
                <a:cubicBezTo>
                  <a:pt x="12667" y="11365"/>
                  <a:pt x="12228" y="11601"/>
                  <a:pt x="12043" y="11601"/>
                </a:cubicBezTo>
                <a:cubicBezTo>
                  <a:pt x="11943" y="11601"/>
                  <a:pt x="11917" y="11533"/>
                  <a:pt x="11992" y="11373"/>
                </a:cubicBezTo>
                <a:cubicBezTo>
                  <a:pt x="12287" y="11051"/>
                  <a:pt x="12637" y="10755"/>
                  <a:pt x="13013" y="10513"/>
                </a:cubicBezTo>
                <a:cubicBezTo>
                  <a:pt x="13417" y="10217"/>
                  <a:pt x="13793" y="9868"/>
                  <a:pt x="14143" y="9518"/>
                </a:cubicBezTo>
                <a:lnTo>
                  <a:pt x="14143" y="9518"/>
                </a:lnTo>
                <a:cubicBezTo>
                  <a:pt x="13712" y="9706"/>
                  <a:pt x="13282" y="9948"/>
                  <a:pt x="12879" y="10190"/>
                </a:cubicBezTo>
                <a:cubicBezTo>
                  <a:pt x="12610" y="10352"/>
                  <a:pt x="12314" y="10513"/>
                  <a:pt x="12019" y="10674"/>
                </a:cubicBezTo>
                <a:cubicBezTo>
                  <a:pt x="11723" y="10835"/>
                  <a:pt x="11400" y="10997"/>
                  <a:pt x="11105" y="11158"/>
                </a:cubicBezTo>
                <a:cubicBezTo>
                  <a:pt x="10044" y="11711"/>
                  <a:pt x="9004" y="12106"/>
                  <a:pt x="8593" y="12106"/>
                </a:cubicBezTo>
                <a:cubicBezTo>
                  <a:pt x="8525" y="12106"/>
                  <a:pt x="8474" y="12095"/>
                  <a:pt x="8443" y="12072"/>
                </a:cubicBezTo>
                <a:cubicBezTo>
                  <a:pt x="8228" y="11884"/>
                  <a:pt x="9438" y="11266"/>
                  <a:pt x="10755" y="10540"/>
                </a:cubicBezTo>
                <a:cubicBezTo>
                  <a:pt x="12046" y="9814"/>
                  <a:pt x="13470" y="8953"/>
                  <a:pt x="13847" y="8685"/>
                </a:cubicBezTo>
                <a:cubicBezTo>
                  <a:pt x="15783" y="7448"/>
                  <a:pt x="17557" y="6023"/>
                  <a:pt x="19170" y="4383"/>
                </a:cubicBezTo>
                <a:cubicBezTo>
                  <a:pt x="20058" y="3496"/>
                  <a:pt x="20837" y="2528"/>
                  <a:pt x="21509" y="1506"/>
                </a:cubicBezTo>
                <a:cubicBezTo>
                  <a:pt x="21778" y="1076"/>
                  <a:pt x="21993" y="646"/>
                  <a:pt x="22128" y="162"/>
                </a:cubicBezTo>
                <a:lnTo>
                  <a:pt x="21838" y="162"/>
                </a:lnTo>
                <a:cubicBezTo>
                  <a:pt x="21845" y="153"/>
                  <a:pt x="21852" y="144"/>
                  <a:pt x="21859" y="135"/>
                </a:cubicBezTo>
                <a:lnTo>
                  <a:pt x="19977" y="135"/>
                </a:lnTo>
                <a:lnTo>
                  <a:pt x="16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6"/>
          <p:cNvSpPr/>
          <p:nvPr/>
        </p:nvSpPr>
        <p:spPr>
          <a:xfrm rot="10800000">
            <a:off x="0" y="12250"/>
            <a:ext cx="1026441" cy="1054496"/>
          </a:xfrm>
          <a:custGeom>
            <a:avLst/>
            <a:gdLst/>
            <a:ahLst/>
            <a:cxnLst/>
            <a:rect l="l" t="t" r="r" b="b"/>
            <a:pathLst>
              <a:path w="13793" h="14170" extrusionOk="0">
                <a:moveTo>
                  <a:pt x="13766" y="1640"/>
                </a:moveTo>
                <a:cubicBezTo>
                  <a:pt x="13201" y="2017"/>
                  <a:pt x="12663" y="2420"/>
                  <a:pt x="12179" y="2877"/>
                </a:cubicBezTo>
                <a:cubicBezTo>
                  <a:pt x="12085" y="3015"/>
                  <a:pt x="12079" y="3075"/>
                  <a:pt x="12142" y="3075"/>
                </a:cubicBezTo>
                <a:cubicBezTo>
                  <a:pt x="12311" y="3075"/>
                  <a:pt x="12981" y="2641"/>
                  <a:pt x="13766" y="2151"/>
                </a:cubicBezTo>
                <a:lnTo>
                  <a:pt x="13766" y="1640"/>
                </a:lnTo>
                <a:close/>
                <a:moveTo>
                  <a:pt x="13793" y="0"/>
                </a:moveTo>
                <a:lnTo>
                  <a:pt x="13551" y="161"/>
                </a:lnTo>
                <a:cubicBezTo>
                  <a:pt x="13067" y="484"/>
                  <a:pt x="12529" y="834"/>
                  <a:pt x="12045" y="1183"/>
                </a:cubicBezTo>
                <a:cubicBezTo>
                  <a:pt x="11534" y="1560"/>
                  <a:pt x="11077" y="1936"/>
                  <a:pt x="10674" y="2285"/>
                </a:cubicBezTo>
                <a:cubicBezTo>
                  <a:pt x="10459" y="2447"/>
                  <a:pt x="10297" y="2608"/>
                  <a:pt x="10136" y="2769"/>
                </a:cubicBezTo>
                <a:cubicBezTo>
                  <a:pt x="10002" y="2904"/>
                  <a:pt x="9894" y="3038"/>
                  <a:pt x="9787" y="3200"/>
                </a:cubicBezTo>
                <a:cubicBezTo>
                  <a:pt x="9661" y="3389"/>
                  <a:pt x="9636" y="3467"/>
                  <a:pt x="9697" y="3467"/>
                </a:cubicBezTo>
                <a:cubicBezTo>
                  <a:pt x="9740" y="3467"/>
                  <a:pt x="9825" y="3428"/>
                  <a:pt x="9948" y="3361"/>
                </a:cubicBezTo>
                <a:cubicBezTo>
                  <a:pt x="10082" y="3280"/>
                  <a:pt x="10271" y="3146"/>
                  <a:pt x="10513" y="2984"/>
                </a:cubicBezTo>
                <a:cubicBezTo>
                  <a:pt x="10728" y="2850"/>
                  <a:pt x="10996" y="2662"/>
                  <a:pt x="11265" y="2474"/>
                </a:cubicBezTo>
                <a:lnTo>
                  <a:pt x="12126" y="1882"/>
                </a:lnTo>
                <a:cubicBezTo>
                  <a:pt x="12421" y="1667"/>
                  <a:pt x="12744" y="1479"/>
                  <a:pt x="13013" y="1318"/>
                </a:cubicBezTo>
                <a:cubicBezTo>
                  <a:pt x="13282" y="1156"/>
                  <a:pt x="13551" y="968"/>
                  <a:pt x="13793" y="860"/>
                </a:cubicBezTo>
                <a:lnTo>
                  <a:pt x="13793" y="0"/>
                </a:lnTo>
                <a:close/>
                <a:moveTo>
                  <a:pt x="13739" y="3764"/>
                </a:moveTo>
                <a:lnTo>
                  <a:pt x="13658" y="3818"/>
                </a:lnTo>
                <a:lnTo>
                  <a:pt x="13336" y="4087"/>
                </a:lnTo>
                <a:cubicBezTo>
                  <a:pt x="12852" y="4409"/>
                  <a:pt x="12395" y="4786"/>
                  <a:pt x="11964" y="5135"/>
                </a:cubicBezTo>
                <a:cubicBezTo>
                  <a:pt x="11507" y="5512"/>
                  <a:pt x="11104" y="5888"/>
                  <a:pt x="10701" y="6291"/>
                </a:cubicBezTo>
                <a:lnTo>
                  <a:pt x="10378" y="6587"/>
                </a:lnTo>
                <a:lnTo>
                  <a:pt x="10109" y="6883"/>
                </a:lnTo>
                <a:cubicBezTo>
                  <a:pt x="9921" y="7098"/>
                  <a:pt x="9733" y="7313"/>
                  <a:pt x="9545" y="7528"/>
                </a:cubicBezTo>
                <a:cubicBezTo>
                  <a:pt x="8846" y="8308"/>
                  <a:pt x="8496" y="8926"/>
                  <a:pt x="8523" y="9114"/>
                </a:cubicBezTo>
                <a:cubicBezTo>
                  <a:pt x="8523" y="9165"/>
                  <a:pt x="8553" y="9192"/>
                  <a:pt x="8607" y="9192"/>
                </a:cubicBezTo>
                <a:cubicBezTo>
                  <a:pt x="8668" y="9192"/>
                  <a:pt x="8759" y="9159"/>
                  <a:pt x="8872" y="9088"/>
                </a:cubicBezTo>
                <a:cubicBezTo>
                  <a:pt x="9088" y="8980"/>
                  <a:pt x="9410" y="8711"/>
                  <a:pt x="9867" y="8362"/>
                </a:cubicBezTo>
                <a:cubicBezTo>
                  <a:pt x="10351" y="7985"/>
                  <a:pt x="10781" y="7582"/>
                  <a:pt x="11265" y="7152"/>
                </a:cubicBezTo>
                <a:cubicBezTo>
                  <a:pt x="11776" y="6695"/>
                  <a:pt x="12314" y="6238"/>
                  <a:pt x="12852" y="5754"/>
                </a:cubicBezTo>
                <a:cubicBezTo>
                  <a:pt x="13147" y="5512"/>
                  <a:pt x="13443" y="5270"/>
                  <a:pt x="13739" y="5028"/>
                </a:cubicBezTo>
                <a:lnTo>
                  <a:pt x="13739" y="3764"/>
                </a:lnTo>
                <a:close/>
                <a:moveTo>
                  <a:pt x="4598" y="4490"/>
                </a:moveTo>
                <a:lnTo>
                  <a:pt x="4598" y="4490"/>
                </a:lnTo>
                <a:cubicBezTo>
                  <a:pt x="4006" y="4893"/>
                  <a:pt x="3495" y="5350"/>
                  <a:pt x="3011" y="5861"/>
                </a:cubicBezTo>
                <a:cubicBezTo>
                  <a:pt x="2527" y="6372"/>
                  <a:pt x="2124" y="6964"/>
                  <a:pt x="1775" y="7582"/>
                </a:cubicBezTo>
                <a:lnTo>
                  <a:pt x="1291" y="8200"/>
                </a:lnTo>
                <a:cubicBezTo>
                  <a:pt x="1129" y="8442"/>
                  <a:pt x="995" y="8657"/>
                  <a:pt x="834" y="8873"/>
                </a:cubicBezTo>
                <a:cubicBezTo>
                  <a:pt x="538" y="9330"/>
                  <a:pt x="242" y="9760"/>
                  <a:pt x="0" y="10190"/>
                </a:cubicBezTo>
                <a:cubicBezTo>
                  <a:pt x="1398" y="8765"/>
                  <a:pt x="3200" y="5996"/>
                  <a:pt x="4598" y="4490"/>
                </a:cubicBezTo>
                <a:close/>
                <a:moveTo>
                  <a:pt x="13766" y="6130"/>
                </a:moveTo>
                <a:lnTo>
                  <a:pt x="13336" y="6507"/>
                </a:lnTo>
                <a:cubicBezTo>
                  <a:pt x="12825" y="6964"/>
                  <a:pt x="12314" y="7474"/>
                  <a:pt x="11830" y="7985"/>
                </a:cubicBezTo>
                <a:cubicBezTo>
                  <a:pt x="11373" y="8496"/>
                  <a:pt x="10943" y="9034"/>
                  <a:pt x="10593" y="9491"/>
                </a:cubicBezTo>
                <a:cubicBezTo>
                  <a:pt x="10405" y="9706"/>
                  <a:pt x="10271" y="9921"/>
                  <a:pt x="10136" y="10163"/>
                </a:cubicBezTo>
                <a:cubicBezTo>
                  <a:pt x="10002" y="10324"/>
                  <a:pt x="9921" y="10513"/>
                  <a:pt x="9813" y="10701"/>
                </a:cubicBezTo>
                <a:cubicBezTo>
                  <a:pt x="10190" y="10513"/>
                  <a:pt x="10513" y="10244"/>
                  <a:pt x="10808" y="9975"/>
                </a:cubicBezTo>
                <a:cubicBezTo>
                  <a:pt x="11158" y="9679"/>
                  <a:pt x="11507" y="9356"/>
                  <a:pt x="11857" y="9007"/>
                </a:cubicBezTo>
                <a:cubicBezTo>
                  <a:pt x="12179" y="8657"/>
                  <a:pt x="12556" y="8335"/>
                  <a:pt x="12932" y="8039"/>
                </a:cubicBezTo>
                <a:cubicBezTo>
                  <a:pt x="13201" y="7824"/>
                  <a:pt x="13470" y="7609"/>
                  <a:pt x="13766" y="7448"/>
                </a:cubicBezTo>
                <a:lnTo>
                  <a:pt x="13766" y="6130"/>
                </a:lnTo>
                <a:close/>
                <a:moveTo>
                  <a:pt x="6986" y="6789"/>
                </a:moveTo>
                <a:cubicBezTo>
                  <a:pt x="6823" y="6789"/>
                  <a:pt x="6323" y="7196"/>
                  <a:pt x="5646" y="7851"/>
                </a:cubicBezTo>
                <a:lnTo>
                  <a:pt x="5297" y="8200"/>
                </a:lnTo>
                <a:lnTo>
                  <a:pt x="4974" y="8577"/>
                </a:lnTo>
                <a:lnTo>
                  <a:pt x="4221" y="9437"/>
                </a:lnTo>
                <a:cubicBezTo>
                  <a:pt x="4087" y="9598"/>
                  <a:pt x="3952" y="9733"/>
                  <a:pt x="3818" y="9894"/>
                </a:cubicBezTo>
                <a:cubicBezTo>
                  <a:pt x="3683" y="10056"/>
                  <a:pt x="3549" y="10244"/>
                  <a:pt x="3415" y="10405"/>
                </a:cubicBezTo>
                <a:lnTo>
                  <a:pt x="2635" y="11480"/>
                </a:lnTo>
                <a:lnTo>
                  <a:pt x="2232" y="12072"/>
                </a:lnTo>
                <a:lnTo>
                  <a:pt x="2017" y="12341"/>
                </a:lnTo>
                <a:lnTo>
                  <a:pt x="1828" y="12637"/>
                </a:lnTo>
                <a:lnTo>
                  <a:pt x="1076" y="13846"/>
                </a:lnTo>
                <a:lnTo>
                  <a:pt x="860" y="14169"/>
                </a:lnTo>
                <a:lnTo>
                  <a:pt x="1506" y="14169"/>
                </a:lnTo>
                <a:cubicBezTo>
                  <a:pt x="1667" y="13900"/>
                  <a:pt x="1855" y="13631"/>
                  <a:pt x="2043" y="13362"/>
                </a:cubicBezTo>
                <a:cubicBezTo>
                  <a:pt x="2474" y="12690"/>
                  <a:pt x="2984" y="12072"/>
                  <a:pt x="3442" y="11454"/>
                </a:cubicBezTo>
                <a:lnTo>
                  <a:pt x="3442" y="11427"/>
                </a:lnTo>
                <a:lnTo>
                  <a:pt x="4141" y="10513"/>
                </a:lnTo>
                <a:lnTo>
                  <a:pt x="4840" y="9679"/>
                </a:lnTo>
                <a:lnTo>
                  <a:pt x="5458" y="8926"/>
                </a:lnTo>
                <a:lnTo>
                  <a:pt x="5754" y="8550"/>
                </a:lnTo>
                <a:lnTo>
                  <a:pt x="6023" y="8254"/>
                </a:lnTo>
                <a:cubicBezTo>
                  <a:pt x="6748" y="7448"/>
                  <a:pt x="7152" y="6910"/>
                  <a:pt x="7044" y="6856"/>
                </a:cubicBezTo>
                <a:cubicBezTo>
                  <a:pt x="7044" y="6811"/>
                  <a:pt x="7024" y="6789"/>
                  <a:pt x="6986" y="6789"/>
                </a:cubicBezTo>
                <a:close/>
                <a:moveTo>
                  <a:pt x="7098" y="9733"/>
                </a:moveTo>
                <a:lnTo>
                  <a:pt x="7098" y="9733"/>
                </a:lnTo>
                <a:cubicBezTo>
                  <a:pt x="6507" y="10271"/>
                  <a:pt x="5915" y="10862"/>
                  <a:pt x="5377" y="11480"/>
                </a:cubicBezTo>
                <a:cubicBezTo>
                  <a:pt x="4866" y="12126"/>
                  <a:pt x="4356" y="12825"/>
                  <a:pt x="3818" y="13551"/>
                </a:cubicBezTo>
                <a:cubicBezTo>
                  <a:pt x="3710" y="13712"/>
                  <a:pt x="3549" y="13927"/>
                  <a:pt x="3388" y="14169"/>
                </a:cubicBezTo>
                <a:lnTo>
                  <a:pt x="3845" y="14169"/>
                </a:lnTo>
                <a:cubicBezTo>
                  <a:pt x="4436" y="13282"/>
                  <a:pt x="5001" y="12502"/>
                  <a:pt x="5458" y="11911"/>
                </a:cubicBezTo>
                <a:lnTo>
                  <a:pt x="5458" y="11911"/>
                </a:lnTo>
                <a:lnTo>
                  <a:pt x="5308" y="12093"/>
                </a:lnTo>
                <a:lnTo>
                  <a:pt x="5308" y="12093"/>
                </a:lnTo>
                <a:cubicBezTo>
                  <a:pt x="5406" y="11966"/>
                  <a:pt x="5499" y="11835"/>
                  <a:pt x="5592" y="11696"/>
                </a:cubicBezTo>
                <a:cubicBezTo>
                  <a:pt x="5754" y="11480"/>
                  <a:pt x="5942" y="11265"/>
                  <a:pt x="6103" y="11050"/>
                </a:cubicBezTo>
                <a:cubicBezTo>
                  <a:pt x="6453" y="10620"/>
                  <a:pt x="6775" y="10163"/>
                  <a:pt x="7098" y="9733"/>
                </a:cubicBezTo>
                <a:close/>
                <a:moveTo>
                  <a:pt x="13793" y="7609"/>
                </a:moveTo>
                <a:cubicBezTo>
                  <a:pt x="13631" y="7851"/>
                  <a:pt x="13470" y="8039"/>
                  <a:pt x="13282" y="8227"/>
                </a:cubicBezTo>
                <a:cubicBezTo>
                  <a:pt x="13147" y="8389"/>
                  <a:pt x="12986" y="8550"/>
                  <a:pt x="12825" y="8711"/>
                </a:cubicBezTo>
                <a:lnTo>
                  <a:pt x="12583" y="8926"/>
                </a:lnTo>
                <a:lnTo>
                  <a:pt x="12314" y="9195"/>
                </a:lnTo>
                <a:cubicBezTo>
                  <a:pt x="11991" y="9518"/>
                  <a:pt x="11642" y="9867"/>
                  <a:pt x="11265" y="10163"/>
                </a:cubicBezTo>
                <a:lnTo>
                  <a:pt x="11023" y="10405"/>
                </a:lnTo>
                <a:lnTo>
                  <a:pt x="10781" y="10647"/>
                </a:lnTo>
                <a:lnTo>
                  <a:pt x="10324" y="11131"/>
                </a:lnTo>
                <a:cubicBezTo>
                  <a:pt x="9948" y="11507"/>
                  <a:pt x="9598" y="11884"/>
                  <a:pt x="9303" y="12314"/>
                </a:cubicBezTo>
                <a:cubicBezTo>
                  <a:pt x="9157" y="12532"/>
                  <a:pt x="9143" y="12641"/>
                  <a:pt x="9200" y="12641"/>
                </a:cubicBezTo>
                <a:cubicBezTo>
                  <a:pt x="9207" y="12641"/>
                  <a:pt x="9214" y="12639"/>
                  <a:pt x="9222" y="12637"/>
                </a:cubicBezTo>
                <a:cubicBezTo>
                  <a:pt x="9410" y="12556"/>
                  <a:pt x="9598" y="12448"/>
                  <a:pt x="9760" y="12314"/>
                </a:cubicBezTo>
                <a:cubicBezTo>
                  <a:pt x="10002" y="12153"/>
                  <a:pt x="10324" y="11938"/>
                  <a:pt x="10647" y="11749"/>
                </a:cubicBezTo>
                <a:lnTo>
                  <a:pt x="10647" y="11749"/>
                </a:lnTo>
                <a:cubicBezTo>
                  <a:pt x="9975" y="12529"/>
                  <a:pt x="9356" y="13336"/>
                  <a:pt x="8765" y="14169"/>
                </a:cubicBezTo>
                <a:lnTo>
                  <a:pt x="13766" y="14169"/>
                </a:lnTo>
                <a:lnTo>
                  <a:pt x="13766" y="8711"/>
                </a:lnTo>
                <a:lnTo>
                  <a:pt x="13766" y="8605"/>
                </a:lnTo>
                <a:lnTo>
                  <a:pt x="13766" y="8605"/>
                </a:lnTo>
                <a:cubicBezTo>
                  <a:pt x="13774" y="8595"/>
                  <a:pt x="13783" y="8586"/>
                  <a:pt x="13793" y="8577"/>
                </a:cubicBezTo>
                <a:lnTo>
                  <a:pt x="13793" y="7609"/>
                </a:lnTo>
                <a:close/>
              </a:path>
            </a:pathLst>
          </a:custGeom>
          <a:solidFill>
            <a:srgbClr val="FF95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394;p34"/>
          <p:cNvSpPr txBox="1">
            <a:spLocks/>
          </p:cNvSpPr>
          <p:nvPr/>
        </p:nvSpPr>
        <p:spPr>
          <a:xfrm>
            <a:off x="716280" y="1522591"/>
            <a:ext cx="4968239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18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" sz="2400" dirty="0"/>
              <a:t>2.2 TABEL SPESIFIKASI PRODUK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9F9B8F1-1B3D-4882-A2AB-E42156CC6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161283"/>
              </p:ext>
            </p:extLst>
          </p:nvPr>
        </p:nvGraphicFramePr>
        <p:xfrm>
          <a:off x="365761" y="2376655"/>
          <a:ext cx="8450580" cy="2142004"/>
        </p:xfrm>
        <a:graphic>
          <a:graphicData uri="http://schemas.openxmlformats.org/drawingml/2006/table">
            <a:tbl>
              <a:tblPr firstRow="1" firstCol="1" bandRow="1">
                <a:tableStyleId>{F3D436F5-F37E-4F8B-8054-9879E757E169}</a:tableStyleId>
              </a:tblPr>
              <a:tblGrid>
                <a:gridCol w="771121">
                  <a:extLst>
                    <a:ext uri="{9D8B030D-6E8A-4147-A177-3AD203B41FA5}">
                      <a16:colId xmlns:a16="http://schemas.microsoft.com/office/drawing/2014/main" val="1524517963"/>
                    </a:ext>
                  </a:extLst>
                </a:gridCol>
                <a:gridCol w="7679459">
                  <a:extLst>
                    <a:ext uri="{9D8B030D-6E8A-4147-A177-3AD203B41FA5}">
                      <a16:colId xmlns:a16="http://schemas.microsoft.com/office/drawing/2014/main" val="3619774488"/>
                    </a:ext>
                  </a:extLst>
                </a:gridCol>
              </a:tblGrid>
              <a:tr h="85680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2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200" dirty="0" err="1">
                          <a:effectLst/>
                        </a:rPr>
                        <a:t>Karakteristik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Produk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373336"/>
                  </a:ext>
                </a:extLst>
              </a:tr>
              <a:tr h="42840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</a:rPr>
                        <a:t>Mengurai Frekuensi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6246236"/>
                  </a:ext>
                </a:extLst>
              </a:tr>
              <a:tr h="42840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ID" sz="1200" dirty="0" err="1">
                          <a:effectLst/>
                        </a:rPr>
                        <a:t>Rangkaian</a:t>
                      </a:r>
                      <a:r>
                        <a:rPr lang="en-ID" sz="1200" dirty="0">
                          <a:effectLst/>
                        </a:rPr>
                        <a:t> PCB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4623978"/>
                  </a:ext>
                </a:extLst>
              </a:tr>
              <a:tr h="42840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d-ID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id-ID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9209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44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497;p36">
            <a:extLst>
              <a:ext uri="{FF2B5EF4-FFF2-40B4-BE49-F238E27FC236}">
                <a16:creationId xmlns:a16="http://schemas.microsoft.com/office/drawing/2014/main" id="{754D8A4B-AA73-4897-BB78-D10415735AA1}"/>
              </a:ext>
            </a:extLst>
          </p:cNvPr>
          <p:cNvGrpSpPr/>
          <p:nvPr/>
        </p:nvGrpSpPr>
        <p:grpSpPr>
          <a:xfrm>
            <a:off x="-91720" y="2828312"/>
            <a:ext cx="3475000" cy="447300"/>
            <a:chOff x="1896987" y="3355025"/>
            <a:chExt cx="1812152" cy="447300"/>
          </a:xfrm>
          <a:solidFill>
            <a:srgbClr val="FFFF00"/>
          </a:solidFill>
        </p:grpSpPr>
        <p:sp>
          <p:nvSpPr>
            <p:cNvPr id="15" name="Google Shape;498;p36">
              <a:extLst>
                <a:ext uri="{FF2B5EF4-FFF2-40B4-BE49-F238E27FC236}">
                  <a16:creationId xmlns:a16="http://schemas.microsoft.com/office/drawing/2014/main" id="{4D139DA5-AFB9-44C4-AE65-788301A66DC2}"/>
                </a:ext>
              </a:extLst>
            </p:cNvPr>
            <p:cNvSpPr/>
            <p:nvPr/>
          </p:nvSpPr>
          <p:spPr>
            <a:xfrm>
              <a:off x="1991339" y="3355025"/>
              <a:ext cx="1717800" cy="44730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499;p36">
              <a:extLst>
                <a:ext uri="{FF2B5EF4-FFF2-40B4-BE49-F238E27FC236}">
                  <a16:creationId xmlns:a16="http://schemas.microsoft.com/office/drawing/2014/main" id="{6249E8A8-0B33-48F8-ABCC-B40D81DD9C8D}"/>
                </a:ext>
              </a:extLst>
            </p:cNvPr>
            <p:cNvGrpSpPr/>
            <p:nvPr/>
          </p:nvGrpSpPr>
          <p:grpSpPr>
            <a:xfrm>
              <a:off x="1896987" y="3377391"/>
              <a:ext cx="145870" cy="392536"/>
              <a:chOff x="1896987" y="3377391"/>
              <a:chExt cx="145870" cy="392536"/>
            </a:xfrm>
            <a:grpFill/>
          </p:grpSpPr>
          <p:sp>
            <p:nvSpPr>
              <p:cNvPr id="17" name="Google Shape;500;p36">
                <a:extLst>
                  <a:ext uri="{FF2B5EF4-FFF2-40B4-BE49-F238E27FC236}">
                    <a16:creationId xmlns:a16="http://schemas.microsoft.com/office/drawing/2014/main" id="{7212E257-D9C2-47FD-BAA1-64A73C6A2B9C}"/>
                  </a:ext>
                </a:extLst>
              </p:cNvPr>
              <p:cNvSpPr/>
              <p:nvPr/>
            </p:nvSpPr>
            <p:spPr>
              <a:xfrm rot="5662804" flipH="1">
                <a:off x="1945041" y="3686984"/>
                <a:ext cx="84805" cy="75561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4422" extrusionOk="0">
                    <a:moveTo>
                      <a:pt x="1" y="1"/>
                    </a:moveTo>
                    <a:lnTo>
                      <a:pt x="1" y="1321"/>
                    </a:lnTo>
                    <a:cubicBezTo>
                      <a:pt x="1198" y="2549"/>
                      <a:pt x="2580" y="3563"/>
                      <a:pt x="4085" y="4392"/>
                    </a:cubicBezTo>
                    <a:cubicBezTo>
                      <a:pt x="4121" y="4412"/>
                      <a:pt x="4161" y="4421"/>
                      <a:pt x="4202" y="4421"/>
                    </a:cubicBezTo>
                    <a:cubicBezTo>
                      <a:pt x="4538" y="4421"/>
                      <a:pt x="4962" y="3812"/>
                      <a:pt x="4607" y="3593"/>
                    </a:cubicBezTo>
                    <a:cubicBezTo>
                      <a:pt x="2887" y="2642"/>
                      <a:pt x="1352" y="1444"/>
                      <a:pt x="1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01;p36">
                <a:extLst>
                  <a:ext uri="{FF2B5EF4-FFF2-40B4-BE49-F238E27FC236}">
                    <a16:creationId xmlns:a16="http://schemas.microsoft.com/office/drawing/2014/main" id="{E282504D-3063-43A0-AC3C-8175153A3CF7}"/>
                  </a:ext>
                </a:extLst>
              </p:cNvPr>
              <p:cNvSpPr/>
              <p:nvPr/>
            </p:nvSpPr>
            <p:spPr>
              <a:xfrm rot="6769727" flipH="1">
                <a:off x="1842604" y="3479106"/>
                <a:ext cx="254637" cy="51078"/>
              </a:xfrm>
              <a:custGeom>
                <a:avLst/>
                <a:gdLst/>
                <a:ahLst/>
                <a:cxnLst/>
                <a:rect l="l" t="t" r="r" b="b"/>
                <a:pathLst>
                  <a:path w="14901" h="2989" extrusionOk="0">
                    <a:moveTo>
                      <a:pt x="754" y="1"/>
                    </a:moveTo>
                    <a:cubicBezTo>
                      <a:pt x="421" y="1"/>
                      <a:pt x="0" y="622"/>
                      <a:pt x="362" y="789"/>
                    </a:cubicBezTo>
                    <a:cubicBezTo>
                      <a:pt x="3372" y="2196"/>
                      <a:pt x="6838" y="2989"/>
                      <a:pt x="10231" y="2989"/>
                    </a:cubicBezTo>
                    <a:cubicBezTo>
                      <a:pt x="11580" y="2989"/>
                      <a:pt x="12918" y="2863"/>
                      <a:pt x="14211" y="2601"/>
                    </a:cubicBezTo>
                    <a:cubicBezTo>
                      <a:pt x="14582" y="2515"/>
                      <a:pt x="14901" y="1790"/>
                      <a:pt x="14472" y="1790"/>
                    </a:cubicBezTo>
                    <a:cubicBezTo>
                      <a:pt x="14440" y="1790"/>
                      <a:pt x="14404" y="1794"/>
                      <a:pt x="14364" y="1803"/>
                    </a:cubicBezTo>
                    <a:cubicBezTo>
                      <a:pt x="13085" y="2017"/>
                      <a:pt x="11795" y="2124"/>
                      <a:pt x="10507" y="2124"/>
                    </a:cubicBezTo>
                    <a:cubicBezTo>
                      <a:pt x="7186" y="2124"/>
                      <a:pt x="3884" y="1416"/>
                      <a:pt x="854" y="22"/>
                    </a:cubicBezTo>
                    <a:cubicBezTo>
                      <a:pt x="822" y="7"/>
                      <a:pt x="789" y="1"/>
                      <a:pt x="754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7" name="Google Shape;497;p36"/>
          <p:cNvGrpSpPr/>
          <p:nvPr/>
        </p:nvGrpSpPr>
        <p:grpSpPr>
          <a:xfrm>
            <a:off x="1724100" y="1572081"/>
            <a:ext cx="2794560" cy="447300"/>
            <a:chOff x="1896987" y="3355025"/>
            <a:chExt cx="1812152" cy="447300"/>
          </a:xfrm>
          <a:solidFill>
            <a:srgbClr val="FFFF00"/>
          </a:solidFill>
        </p:grpSpPr>
        <p:sp>
          <p:nvSpPr>
            <p:cNvPr id="498" name="Google Shape;498;p36"/>
            <p:cNvSpPr/>
            <p:nvPr/>
          </p:nvSpPr>
          <p:spPr>
            <a:xfrm>
              <a:off x="1991339" y="3355025"/>
              <a:ext cx="1717800" cy="44730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9" name="Google Shape;499;p36"/>
            <p:cNvGrpSpPr/>
            <p:nvPr/>
          </p:nvGrpSpPr>
          <p:grpSpPr>
            <a:xfrm>
              <a:off x="1896987" y="3377391"/>
              <a:ext cx="145870" cy="392536"/>
              <a:chOff x="1896987" y="3377391"/>
              <a:chExt cx="145870" cy="392536"/>
            </a:xfrm>
            <a:grpFill/>
          </p:grpSpPr>
          <p:sp>
            <p:nvSpPr>
              <p:cNvPr id="500" name="Google Shape;500;p36"/>
              <p:cNvSpPr/>
              <p:nvPr/>
            </p:nvSpPr>
            <p:spPr>
              <a:xfrm rot="5662804" flipH="1">
                <a:off x="1945041" y="3686984"/>
                <a:ext cx="84805" cy="75561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4422" extrusionOk="0">
                    <a:moveTo>
                      <a:pt x="1" y="1"/>
                    </a:moveTo>
                    <a:lnTo>
                      <a:pt x="1" y="1321"/>
                    </a:lnTo>
                    <a:cubicBezTo>
                      <a:pt x="1198" y="2549"/>
                      <a:pt x="2580" y="3563"/>
                      <a:pt x="4085" y="4392"/>
                    </a:cubicBezTo>
                    <a:cubicBezTo>
                      <a:pt x="4121" y="4412"/>
                      <a:pt x="4161" y="4421"/>
                      <a:pt x="4202" y="4421"/>
                    </a:cubicBezTo>
                    <a:cubicBezTo>
                      <a:pt x="4538" y="4421"/>
                      <a:pt x="4962" y="3812"/>
                      <a:pt x="4607" y="3593"/>
                    </a:cubicBezTo>
                    <a:cubicBezTo>
                      <a:pt x="2887" y="2642"/>
                      <a:pt x="1352" y="1444"/>
                      <a:pt x="1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 rot="6769727" flipH="1">
                <a:off x="1842604" y="3479106"/>
                <a:ext cx="254637" cy="51078"/>
              </a:xfrm>
              <a:custGeom>
                <a:avLst/>
                <a:gdLst/>
                <a:ahLst/>
                <a:cxnLst/>
                <a:rect l="l" t="t" r="r" b="b"/>
                <a:pathLst>
                  <a:path w="14901" h="2989" extrusionOk="0">
                    <a:moveTo>
                      <a:pt x="754" y="1"/>
                    </a:moveTo>
                    <a:cubicBezTo>
                      <a:pt x="421" y="1"/>
                      <a:pt x="0" y="622"/>
                      <a:pt x="362" y="789"/>
                    </a:cubicBezTo>
                    <a:cubicBezTo>
                      <a:pt x="3372" y="2196"/>
                      <a:pt x="6838" y="2989"/>
                      <a:pt x="10231" y="2989"/>
                    </a:cubicBezTo>
                    <a:cubicBezTo>
                      <a:pt x="11580" y="2989"/>
                      <a:pt x="12918" y="2863"/>
                      <a:pt x="14211" y="2601"/>
                    </a:cubicBezTo>
                    <a:cubicBezTo>
                      <a:pt x="14582" y="2515"/>
                      <a:pt x="14901" y="1790"/>
                      <a:pt x="14472" y="1790"/>
                    </a:cubicBezTo>
                    <a:cubicBezTo>
                      <a:pt x="14440" y="1790"/>
                      <a:pt x="14404" y="1794"/>
                      <a:pt x="14364" y="1803"/>
                    </a:cubicBezTo>
                    <a:cubicBezTo>
                      <a:pt x="13085" y="2017"/>
                      <a:pt x="11795" y="2124"/>
                      <a:pt x="10507" y="2124"/>
                    </a:cubicBezTo>
                    <a:cubicBezTo>
                      <a:pt x="7186" y="2124"/>
                      <a:pt x="3884" y="1416"/>
                      <a:pt x="854" y="22"/>
                    </a:cubicBezTo>
                    <a:cubicBezTo>
                      <a:pt x="822" y="7"/>
                      <a:pt x="789" y="1"/>
                      <a:pt x="754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8" name="Google Shape;508;p36"/>
          <p:cNvSpPr txBox="1">
            <a:spLocks noGrp="1"/>
          </p:cNvSpPr>
          <p:nvPr>
            <p:ph type="title"/>
          </p:nvPr>
        </p:nvSpPr>
        <p:spPr>
          <a:xfrm>
            <a:off x="1724100" y="539500"/>
            <a:ext cx="5695800" cy="10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 SPESIFIKASI</a:t>
            </a:r>
            <a:endParaRPr dirty="0"/>
          </a:p>
        </p:txBody>
      </p:sp>
      <p:sp>
        <p:nvSpPr>
          <p:cNvPr id="509" name="Google Shape;509;p36"/>
          <p:cNvSpPr txBox="1">
            <a:spLocks noGrp="1"/>
          </p:cNvSpPr>
          <p:nvPr>
            <p:ph type="subTitle" idx="1"/>
          </p:nvPr>
        </p:nvSpPr>
        <p:spPr>
          <a:xfrm>
            <a:off x="502920" y="2155419"/>
            <a:ext cx="8473440" cy="580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 err="1"/>
              <a:t>Tuliskan</a:t>
            </a:r>
            <a:r>
              <a:rPr lang="en-US" sz="1400" dirty="0"/>
              <a:t> </a:t>
            </a:r>
            <a:r>
              <a:rPr lang="en-US" sz="1400" dirty="0" err="1"/>
              <a:t>rincian</a:t>
            </a:r>
            <a:r>
              <a:rPr lang="en-US" sz="1400" dirty="0"/>
              <a:t> </a:t>
            </a:r>
            <a:r>
              <a:rPr lang="en-US" sz="1400" dirty="0" err="1"/>
              <a:t>bagaimana</a:t>
            </a:r>
            <a:r>
              <a:rPr lang="en-US" sz="1400" dirty="0"/>
              <a:t> </a:t>
            </a:r>
            <a:r>
              <a:rPr lang="en-US" sz="1400" dirty="0" err="1"/>
              <a:t>spesifikasi</a:t>
            </a:r>
            <a:r>
              <a:rPr lang="en-US" sz="1400" dirty="0"/>
              <a:t> </a:t>
            </a:r>
            <a:r>
              <a:rPr lang="en-US" sz="1400" dirty="0" err="1"/>
              <a:t>produk</a:t>
            </a:r>
            <a:r>
              <a:rPr lang="en-US" sz="1400" dirty="0"/>
              <a:t> yang </a:t>
            </a:r>
            <a:r>
              <a:rPr lang="en-US" sz="1400" dirty="0" err="1"/>
              <a:t>hendak</a:t>
            </a:r>
            <a:r>
              <a:rPr lang="en-US" sz="1400" dirty="0"/>
              <a:t> </a:t>
            </a:r>
            <a:r>
              <a:rPr lang="en-US" sz="1400" dirty="0" err="1"/>
              <a:t>dirancang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diverifikasi</a:t>
            </a:r>
            <a:r>
              <a:rPr lang="en-US" sz="1400" dirty="0"/>
              <a:t>. </a:t>
            </a:r>
            <a:r>
              <a:rPr lang="en-US" sz="1400" dirty="0" err="1"/>
              <a:t>Berikan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pengukuran</a:t>
            </a:r>
            <a:r>
              <a:rPr lang="en-US" sz="1400" dirty="0"/>
              <a:t> dan </a:t>
            </a:r>
            <a:r>
              <a:rPr lang="en-US" sz="1400" dirty="0" err="1"/>
              <a:t>prosedur</a:t>
            </a:r>
            <a:r>
              <a:rPr lang="en-US" sz="1400" dirty="0"/>
              <a:t> </a:t>
            </a:r>
            <a:r>
              <a:rPr lang="en-US" sz="1400" dirty="0" err="1"/>
              <a:t>pengujian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poin</a:t>
            </a:r>
            <a:r>
              <a:rPr lang="en-US" sz="1400" dirty="0"/>
              <a:t> </a:t>
            </a:r>
            <a:r>
              <a:rPr lang="en-US" sz="1400" dirty="0" err="1"/>
              <a:t>spesifikasi</a:t>
            </a:r>
            <a:r>
              <a:rPr lang="en-US" sz="1400" dirty="0"/>
              <a:t>. </a:t>
            </a:r>
            <a:endParaRPr sz="1400" dirty="0"/>
          </a:p>
        </p:txBody>
      </p:sp>
      <p:sp>
        <p:nvSpPr>
          <p:cNvPr id="511" name="Google Shape;511;p36"/>
          <p:cNvSpPr/>
          <p:nvPr/>
        </p:nvSpPr>
        <p:spPr>
          <a:xfrm flipH="1">
            <a:off x="8019846" y="12"/>
            <a:ext cx="1134250" cy="1054480"/>
          </a:xfrm>
          <a:custGeom>
            <a:avLst/>
            <a:gdLst/>
            <a:ahLst/>
            <a:cxnLst/>
            <a:rect l="l" t="t" r="r" b="b"/>
            <a:pathLst>
              <a:path w="22935" h="21322" extrusionOk="0">
                <a:moveTo>
                  <a:pt x="20622" y="135"/>
                </a:moveTo>
                <a:cubicBezTo>
                  <a:pt x="20487" y="323"/>
                  <a:pt x="20326" y="511"/>
                  <a:pt x="20192" y="673"/>
                </a:cubicBezTo>
                <a:cubicBezTo>
                  <a:pt x="20299" y="538"/>
                  <a:pt x="20487" y="323"/>
                  <a:pt x="20622" y="135"/>
                </a:cubicBezTo>
                <a:close/>
                <a:moveTo>
                  <a:pt x="19130" y="1821"/>
                </a:moveTo>
                <a:lnTo>
                  <a:pt x="19130" y="1821"/>
                </a:lnTo>
                <a:cubicBezTo>
                  <a:pt x="19047" y="1904"/>
                  <a:pt x="18961" y="1988"/>
                  <a:pt x="18875" y="2071"/>
                </a:cubicBezTo>
                <a:cubicBezTo>
                  <a:pt x="18961" y="1988"/>
                  <a:pt x="19046" y="1904"/>
                  <a:pt x="19130" y="1821"/>
                </a:cubicBezTo>
                <a:close/>
                <a:moveTo>
                  <a:pt x="18875" y="2071"/>
                </a:moveTo>
                <a:lnTo>
                  <a:pt x="18875" y="2071"/>
                </a:lnTo>
                <a:cubicBezTo>
                  <a:pt x="18579" y="2393"/>
                  <a:pt x="18256" y="2662"/>
                  <a:pt x="18014" y="2877"/>
                </a:cubicBezTo>
                <a:cubicBezTo>
                  <a:pt x="18256" y="2662"/>
                  <a:pt x="18552" y="2393"/>
                  <a:pt x="18875" y="2071"/>
                </a:cubicBezTo>
                <a:close/>
                <a:moveTo>
                  <a:pt x="21671" y="377"/>
                </a:moveTo>
                <a:cubicBezTo>
                  <a:pt x="21102" y="1126"/>
                  <a:pt x="20512" y="1813"/>
                  <a:pt x="19923" y="2501"/>
                </a:cubicBezTo>
                <a:cubicBezTo>
                  <a:pt x="19149" y="3354"/>
                  <a:pt x="18376" y="4155"/>
                  <a:pt x="17444" y="5061"/>
                </a:cubicBezTo>
                <a:lnTo>
                  <a:pt x="17444" y="5061"/>
                </a:lnTo>
                <a:cubicBezTo>
                  <a:pt x="17446" y="5059"/>
                  <a:pt x="17448" y="5057"/>
                  <a:pt x="17450" y="5055"/>
                </a:cubicBezTo>
                <a:cubicBezTo>
                  <a:pt x="18364" y="4168"/>
                  <a:pt x="19170" y="3334"/>
                  <a:pt x="19923" y="2474"/>
                </a:cubicBezTo>
                <a:cubicBezTo>
                  <a:pt x="20530" y="1795"/>
                  <a:pt x="21092" y="1115"/>
                  <a:pt x="21671" y="377"/>
                </a:cubicBezTo>
                <a:close/>
                <a:moveTo>
                  <a:pt x="19233" y="5352"/>
                </a:moveTo>
                <a:cubicBezTo>
                  <a:pt x="19174" y="5352"/>
                  <a:pt x="18984" y="5500"/>
                  <a:pt x="18740" y="5700"/>
                </a:cubicBezTo>
                <a:cubicBezTo>
                  <a:pt x="18498" y="5862"/>
                  <a:pt x="18229" y="6104"/>
                  <a:pt x="17987" y="6319"/>
                </a:cubicBezTo>
                <a:cubicBezTo>
                  <a:pt x="17799" y="6480"/>
                  <a:pt x="17611" y="6668"/>
                  <a:pt x="17450" y="6856"/>
                </a:cubicBezTo>
                <a:cubicBezTo>
                  <a:pt x="17167" y="7194"/>
                  <a:pt x="17103" y="7327"/>
                  <a:pt x="17173" y="7327"/>
                </a:cubicBezTo>
                <a:cubicBezTo>
                  <a:pt x="17376" y="7327"/>
                  <a:pt x="18696" y="6214"/>
                  <a:pt x="19036" y="5754"/>
                </a:cubicBezTo>
                <a:cubicBezTo>
                  <a:pt x="19237" y="5465"/>
                  <a:pt x="19285" y="5352"/>
                  <a:pt x="19233" y="5352"/>
                </a:cubicBezTo>
                <a:close/>
                <a:moveTo>
                  <a:pt x="17361" y="5149"/>
                </a:moveTo>
                <a:cubicBezTo>
                  <a:pt x="17127" y="5395"/>
                  <a:pt x="16703" y="5770"/>
                  <a:pt x="16213" y="6211"/>
                </a:cubicBezTo>
                <a:cubicBezTo>
                  <a:pt x="15944" y="6453"/>
                  <a:pt x="15621" y="6695"/>
                  <a:pt x="15299" y="6964"/>
                </a:cubicBezTo>
                <a:lnTo>
                  <a:pt x="14304" y="7690"/>
                </a:lnTo>
                <a:cubicBezTo>
                  <a:pt x="13954" y="7932"/>
                  <a:pt x="13605" y="8147"/>
                  <a:pt x="13282" y="8335"/>
                </a:cubicBezTo>
                <a:cubicBezTo>
                  <a:pt x="12987" y="8523"/>
                  <a:pt x="12691" y="8685"/>
                  <a:pt x="12368" y="8819"/>
                </a:cubicBezTo>
                <a:cubicBezTo>
                  <a:pt x="11946" y="9051"/>
                  <a:pt x="11573" y="9168"/>
                  <a:pt x="11354" y="9168"/>
                </a:cubicBezTo>
                <a:cubicBezTo>
                  <a:pt x="11295" y="9168"/>
                  <a:pt x="11247" y="9159"/>
                  <a:pt x="11212" y="9142"/>
                </a:cubicBezTo>
                <a:cubicBezTo>
                  <a:pt x="11176" y="9117"/>
                  <a:pt x="11183" y="9072"/>
                  <a:pt x="11229" y="9011"/>
                </a:cubicBezTo>
                <a:lnTo>
                  <a:pt x="11229" y="9011"/>
                </a:lnTo>
                <a:cubicBezTo>
                  <a:pt x="11196" y="9059"/>
                  <a:pt x="11196" y="9093"/>
                  <a:pt x="11239" y="9115"/>
                </a:cubicBezTo>
                <a:cubicBezTo>
                  <a:pt x="11268" y="9132"/>
                  <a:pt x="11311" y="9141"/>
                  <a:pt x="11367" y="9141"/>
                </a:cubicBezTo>
                <a:cubicBezTo>
                  <a:pt x="11573" y="9141"/>
                  <a:pt x="11946" y="9024"/>
                  <a:pt x="12368" y="8792"/>
                </a:cubicBezTo>
                <a:cubicBezTo>
                  <a:pt x="12691" y="8658"/>
                  <a:pt x="12987" y="8496"/>
                  <a:pt x="13282" y="8308"/>
                </a:cubicBezTo>
                <a:cubicBezTo>
                  <a:pt x="13632" y="8120"/>
                  <a:pt x="13954" y="7905"/>
                  <a:pt x="14304" y="7663"/>
                </a:cubicBezTo>
                <a:lnTo>
                  <a:pt x="15299" y="6937"/>
                </a:lnTo>
                <a:cubicBezTo>
                  <a:pt x="15621" y="6668"/>
                  <a:pt x="15944" y="6426"/>
                  <a:pt x="16213" y="6184"/>
                </a:cubicBezTo>
                <a:cubicBezTo>
                  <a:pt x="16686" y="5758"/>
                  <a:pt x="17117" y="5395"/>
                  <a:pt x="17361" y="5149"/>
                </a:cubicBezTo>
                <a:close/>
                <a:moveTo>
                  <a:pt x="17336" y="3827"/>
                </a:moveTo>
                <a:cubicBezTo>
                  <a:pt x="17369" y="3827"/>
                  <a:pt x="17380" y="3844"/>
                  <a:pt x="17374" y="3875"/>
                </a:cubicBezTo>
                <a:lnTo>
                  <a:pt x="17374" y="3875"/>
                </a:lnTo>
                <a:cubicBezTo>
                  <a:pt x="17370" y="3861"/>
                  <a:pt x="17357" y="3854"/>
                  <a:pt x="17336" y="3854"/>
                </a:cubicBezTo>
                <a:cubicBezTo>
                  <a:pt x="17262" y="3854"/>
                  <a:pt x="17079" y="3940"/>
                  <a:pt x="16751" y="4141"/>
                </a:cubicBezTo>
                <a:cubicBezTo>
                  <a:pt x="16401" y="4329"/>
                  <a:pt x="15890" y="4813"/>
                  <a:pt x="15191" y="5378"/>
                </a:cubicBezTo>
                <a:lnTo>
                  <a:pt x="14653" y="5835"/>
                </a:lnTo>
                <a:cubicBezTo>
                  <a:pt x="14465" y="5996"/>
                  <a:pt x="14277" y="6130"/>
                  <a:pt x="14062" y="6292"/>
                </a:cubicBezTo>
                <a:cubicBezTo>
                  <a:pt x="13686" y="6614"/>
                  <a:pt x="13255" y="6937"/>
                  <a:pt x="12825" y="7233"/>
                </a:cubicBezTo>
                <a:cubicBezTo>
                  <a:pt x="12610" y="7394"/>
                  <a:pt x="12395" y="7528"/>
                  <a:pt x="12153" y="7663"/>
                </a:cubicBezTo>
                <a:lnTo>
                  <a:pt x="11535" y="8066"/>
                </a:lnTo>
                <a:cubicBezTo>
                  <a:pt x="11105" y="8308"/>
                  <a:pt x="10701" y="8523"/>
                  <a:pt x="10325" y="8711"/>
                </a:cubicBezTo>
                <a:cubicBezTo>
                  <a:pt x="9711" y="9007"/>
                  <a:pt x="9194" y="9187"/>
                  <a:pt x="8902" y="9187"/>
                </a:cubicBezTo>
                <a:cubicBezTo>
                  <a:pt x="8849" y="9187"/>
                  <a:pt x="8803" y="9181"/>
                  <a:pt x="8765" y="9169"/>
                </a:cubicBezTo>
                <a:cubicBezTo>
                  <a:pt x="8737" y="9163"/>
                  <a:pt x="8729" y="9149"/>
                  <a:pt x="8737" y="9127"/>
                </a:cubicBezTo>
                <a:lnTo>
                  <a:pt x="8737" y="9127"/>
                </a:lnTo>
                <a:cubicBezTo>
                  <a:pt x="8743" y="9133"/>
                  <a:pt x="8753" y="9138"/>
                  <a:pt x="8765" y="9142"/>
                </a:cubicBezTo>
                <a:cubicBezTo>
                  <a:pt x="8807" y="9154"/>
                  <a:pt x="8856" y="9160"/>
                  <a:pt x="8911" y="9160"/>
                </a:cubicBezTo>
                <a:cubicBezTo>
                  <a:pt x="9213" y="9160"/>
                  <a:pt x="9711" y="8980"/>
                  <a:pt x="10325" y="8685"/>
                </a:cubicBezTo>
                <a:cubicBezTo>
                  <a:pt x="10701" y="8496"/>
                  <a:pt x="11105" y="8281"/>
                  <a:pt x="11535" y="8039"/>
                </a:cubicBezTo>
                <a:lnTo>
                  <a:pt x="12153" y="7636"/>
                </a:lnTo>
                <a:cubicBezTo>
                  <a:pt x="12395" y="7502"/>
                  <a:pt x="12610" y="7367"/>
                  <a:pt x="12825" y="7206"/>
                </a:cubicBezTo>
                <a:cubicBezTo>
                  <a:pt x="13228" y="6883"/>
                  <a:pt x="13686" y="6587"/>
                  <a:pt x="14062" y="6265"/>
                </a:cubicBezTo>
                <a:cubicBezTo>
                  <a:pt x="14277" y="6104"/>
                  <a:pt x="14465" y="5969"/>
                  <a:pt x="14653" y="5808"/>
                </a:cubicBezTo>
                <a:lnTo>
                  <a:pt x="15191" y="5351"/>
                </a:lnTo>
                <a:cubicBezTo>
                  <a:pt x="15863" y="4786"/>
                  <a:pt x="16428" y="4302"/>
                  <a:pt x="16751" y="4114"/>
                </a:cubicBezTo>
                <a:cubicBezTo>
                  <a:pt x="17079" y="3913"/>
                  <a:pt x="17262" y="3827"/>
                  <a:pt x="17336" y="3827"/>
                </a:cubicBezTo>
                <a:close/>
                <a:moveTo>
                  <a:pt x="15261" y="4534"/>
                </a:moveTo>
                <a:cubicBezTo>
                  <a:pt x="15264" y="4534"/>
                  <a:pt x="15259" y="4537"/>
                  <a:pt x="15245" y="4544"/>
                </a:cubicBezTo>
                <a:cubicBezTo>
                  <a:pt x="15236" y="4551"/>
                  <a:pt x="15226" y="4558"/>
                  <a:pt x="15216" y="4566"/>
                </a:cubicBezTo>
                <a:lnTo>
                  <a:pt x="15216" y="4566"/>
                </a:lnTo>
                <a:cubicBezTo>
                  <a:pt x="15185" y="4581"/>
                  <a:pt x="15139" y="4603"/>
                  <a:pt x="15084" y="4625"/>
                </a:cubicBezTo>
                <a:lnTo>
                  <a:pt x="14546" y="4867"/>
                </a:lnTo>
                <a:lnTo>
                  <a:pt x="13954" y="5162"/>
                </a:lnTo>
                <a:cubicBezTo>
                  <a:pt x="13793" y="5243"/>
                  <a:pt x="13659" y="5297"/>
                  <a:pt x="13632" y="5324"/>
                </a:cubicBezTo>
                <a:cubicBezTo>
                  <a:pt x="13417" y="5431"/>
                  <a:pt x="13202" y="5566"/>
                  <a:pt x="12960" y="5700"/>
                </a:cubicBezTo>
                <a:lnTo>
                  <a:pt x="12234" y="6104"/>
                </a:lnTo>
                <a:cubicBezTo>
                  <a:pt x="11750" y="6399"/>
                  <a:pt x="11239" y="6641"/>
                  <a:pt x="10809" y="6883"/>
                </a:cubicBezTo>
                <a:cubicBezTo>
                  <a:pt x="8631" y="8093"/>
                  <a:pt x="6346" y="9061"/>
                  <a:pt x="3980" y="9841"/>
                </a:cubicBezTo>
                <a:cubicBezTo>
                  <a:pt x="2778" y="10191"/>
                  <a:pt x="1552" y="10495"/>
                  <a:pt x="325" y="10709"/>
                </a:cubicBezTo>
                <a:lnTo>
                  <a:pt x="325" y="10709"/>
                </a:lnTo>
                <a:cubicBezTo>
                  <a:pt x="1561" y="10473"/>
                  <a:pt x="2796" y="10167"/>
                  <a:pt x="4007" y="9814"/>
                </a:cubicBezTo>
                <a:cubicBezTo>
                  <a:pt x="6346" y="9061"/>
                  <a:pt x="8631" y="8066"/>
                  <a:pt x="10809" y="6856"/>
                </a:cubicBezTo>
                <a:cubicBezTo>
                  <a:pt x="11239" y="6614"/>
                  <a:pt x="11750" y="6372"/>
                  <a:pt x="12234" y="6077"/>
                </a:cubicBezTo>
                <a:lnTo>
                  <a:pt x="12960" y="5673"/>
                </a:lnTo>
                <a:cubicBezTo>
                  <a:pt x="13175" y="5539"/>
                  <a:pt x="13390" y="5404"/>
                  <a:pt x="13632" y="5297"/>
                </a:cubicBezTo>
                <a:cubicBezTo>
                  <a:pt x="13659" y="5270"/>
                  <a:pt x="13793" y="5216"/>
                  <a:pt x="13954" y="5136"/>
                </a:cubicBezTo>
                <a:lnTo>
                  <a:pt x="14546" y="4840"/>
                </a:lnTo>
                <a:lnTo>
                  <a:pt x="15084" y="4598"/>
                </a:lnTo>
                <a:cubicBezTo>
                  <a:pt x="15182" y="4559"/>
                  <a:pt x="15252" y="4534"/>
                  <a:pt x="15261" y="4534"/>
                </a:cubicBezTo>
                <a:close/>
                <a:moveTo>
                  <a:pt x="4275" y="10567"/>
                </a:moveTo>
                <a:cubicBezTo>
                  <a:pt x="4087" y="10647"/>
                  <a:pt x="3791" y="10755"/>
                  <a:pt x="3388" y="10889"/>
                </a:cubicBezTo>
                <a:cubicBezTo>
                  <a:pt x="3791" y="10728"/>
                  <a:pt x="4087" y="10647"/>
                  <a:pt x="4275" y="10567"/>
                </a:cubicBezTo>
                <a:close/>
                <a:moveTo>
                  <a:pt x="22336" y="9216"/>
                </a:moveTo>
                <a:cubicBezTo>
                  <a:pt x="22269" y="9216"/>
                  <a:pt x="22061" y="9370"/>
                  <a:pt x="21805" y="9599"/>
                </a:cubicBezTo>
                <a:lnTo>
                  <a:pt x="20918" y="10352"/>
                </a:lnTo>
                <a:cubicBezTo>
                  <a:pt x="20622" y="10620"/>
                  <a:pt x="20353" y="10862"/>
                  <a:pt x="20219" y="11024"/>
                </a:cubicBezTo>
                <a:cubicBezTo>
                  <a:pt x="19935" y="11320"/>
                  <a:pt x="19868" y="11438"/>
                  <a:pt x="19934" y="11438"/>
                </a:cubicBezTo>
                <a:cubicBezTo>
                  <a:pt x="20006" y="11438"/>
                  <a:pt x="20235" y="11300"/>
                  <a:pt x="20515" y="11104"/>
                </a:cubicBezTo>
                <a:cubicBezTo>
                  <a:pt x="21079" y="10701"/>
                  <a:pt x="21563" y="10244"/>
                  <a:pt x="22020" y="9760"/>
                </a:cubicBezTo>
                <a:cubicBezTo>
                  <a:pt x="22329" y="9370"/>
                  <a:pt x="22403" y="9216"/>
                  <a:pt x="22336" y="9216"/>
                </a:cubicBezTo>
                <a:close/>
                <a:moveTo>
                  <a:pt x="3098" y="14475"/>
                </a:moveTo>
                <a:cubicBezTo>
                  <a:pt x="3187" y="14475"/>
                  <a:pt x="3257" y="14481"/>
                  <a:pt x="3308" y="14492"/>
                </a:cubicBezTo>
                <a:cubicBezTo>
                  <a:pt x="3297" y="14498"/>
                  <a:pt x="3286" y="14503"/>
                  <a:pt x="3275" y="14509"/>
                </a:cubicBezTo>
                <a:lnTo>
                  <a:pt x="3275" y="14509"/>
                </a:lnTo>
                <a:cubicBezTo>
                  <a:pt x="3217" y="14494"/>
                  <a:pt x="3134" y="14487"/>
                  <a:pt x="3030" y="14487"/>
                </a:cubicBezTo>
                <a:cubicBezTo>
                  <a:pt x="2686" y="14487"/>
                  <a:pt x="2107" y="14562"/>
                  <a:pt x="1399" y="14680"/>
                </a:cubicBezTo>
                <a:cubicBezTo>
                  <a:pt x="2165" y="14553"/>
                  <a:pt x="2762" y="14475"/>
                  <a:pt x="3098" y="14475"/>
                </a:cubicBezTo>
                <a:close/>
                <a:moveTo>
                  <a:pt x="3275" y="14509"/>
                </a:moveTo>
                <a:cubicBezTo>
                  <a:pt x="3287" y="14512"/>
                  <a:pt x="3298" y="14515"/>
                  <a:pt x="3308" y="14519"/>
                </a:cubicBezTo>
                <a:cubicBezTo>
                  <a:pt x="2797" y="14761"/>
                  <a:pt x="2286" y="14922"/>
                  <a:pt x="1721" y="15030"/>
                </a:cubicBezTo>
                <a:cubicBezTo>
                  <a:pt x="2248" y="14924"/>
                  <a:pt x="2774" y="14768"/>
                  <a:pt x="3275" y="14509"/>
                </a:cubicBezTo>
                <a:close/>
                <a:moveTo>
                  <a:pt x="19058" y="12135"/>
                </a:moveTo>
                <a:cubicBezTo>
                  <a:pt x="18912" y="12135"/>
                  <a:pt x="18118" y="12740"/>
                  <a:pt x="17799" y="12959"/>
                </a:cubicBezTo>
                <a:lnTo>
                  <a:pt x="16858" y="13578"/>
                </a:lnTo>
                <a:cubicBezTo>
                  <a:pt x="16482" y="13847"/>
                  <a:pt x="16025" y="14116"/>
                  <a:pt x="15621" y="14384"/>
                </a:cubicBezTo>
                <a:cubicBezTo>
                  <a:pt x="15218" y="14653"/>
                  <a:pt x="14815" y="14895"/>
                  <a:pt x="14546" y="15110"/>
                </a:cubicBezTo>
                <a:cubicBezTo>
                  <a:pt x="14277" y="15299"/>
                  <a:pt x="14143" y="15460"/>
                  <a:pt x="14196" y="15541"/>
                </a:cubicBezTo>
                <a:cubicBezTo>
                  <a:pt x="14734" y="15245"/>
                  <a:pt x="15326" y="14949"/>
                  <a:pt x="15890" y="14573"/>
                </a:cubicBezTo>
                <a:cubicBezTo>
                  <a:pt x="16186" y="14384"/>
                  <a:pt x="16482" y="14223"/>
                  <a:pt x="16751" y="14035"/>
                </a:cubicBezTo>
                <a:cubicBezTo>
                  <a:pt x="17046" y="13847"/>
                  <a:pt x="17315" y="13658"/>
                  <a:pt x="17557" y="13443"/>
                </a:cubicBezTo>
                <a:cubicBezTo>
                  <a:pt x="18041" y="13148"/>
                  <a:pt x="18498" y="12771"/>
                  <a:pt x="18928" y="12395"/>
                </a:cubicBezTo>
                <a:cubicBezTo>
                  <a:pt x="19081" y="12208"/>
                  <a:pt x="19108" y="12135"/>
                  <a:pt x="19058" y="12135"/>
                </a:cubicBezTo>
                <a:close/>
                <a:moveTo>
                  <a:pt x="3899" y="16320"/>
                </a:moveTo>
                <a:cubicBezTo>
                  <a:pt x="3361" y="16482"/>
                  <a:pt x="2797" y="16643"/>
                  <a:pt x="2232" y="16804"/>
                </a:cubicBezTo>
                <a:cubicBezTo>
                  <a:pt x="1963" y="16885"/>
                  <a:pt x="1668" y="16939"/>
                  <a:pt x="1372" y="16992"/>
                </a:cubicBezTo>
                <a:cubicBezTo>
                  <a:pt x="1641" y="16939"/>
                  <a:pt x="1936" y="16858"/>
                  <a:pt x="2232" y="16777"/>
                </a:cubicBezTo>
                <a:cubicBezTo>
                  <a:pt x="2794" y="16644"/>
                  <a:pt x="3329" y="16483"/>
                  <a:pt x="3864" y="16323"/>
                </a:cubicBezTo>
                <a:lnTo>
                  <a:pt x="3864" y="16323"/>
                </a:lnTo>
                <a:cubicBezTo>
                  <a:pt x="3876" y="16322"/>
                  <a:pt x="3887" y="16321"/>
                  <a:pt x="3899" y="16320"/>
                </a:cubicBezTo>
                <a:close/>
                <a:moveTo>
                  <a:pt x="1372" y="16992"/>
                </a:moveTo>
                <a:lnTo>
                  <a:pt x="1372" y="16992"/>
                </a:lnTo>
                <a:cubicBezTo>
                  <a:pt x="1247" y="17017"/>
                  <a:pt x="1117" y="17042"/>
                  <a:pt x="983" y="17064"/>
                </a:cubicBezTo>
                <a:lnTo>
                  <a:pt x="983" y="17064"/>
                </a:lnTo>
                <a:lnTo>
                  <a:pt x="874" y="17078"/>
                </a:lnTo>
                <a:lnTo>
                  <a:pt x="874" y="17078"/>
                </a:lnTo>
                <a:cubicBezTo>
                  <a:pt x="1040" y="17053"/>
                  <a:pt x="1206" y="17023"/>
                  <a:pt x="1372" y="16992"/>
                </a:cubicBezTo>
                <a:close/>
                <a:moveTo>
                  <a:pt x="961" y="17068"/>
                </a:moveTo>
                <a:cubicBezTo>
                  <a:pt x="813" y="17092"/>
                  <a:pt x="662" y="17113"/>
                  <a:pt x="511" y="17127"/>
                </a:cubicBezTo>
                <a:lnTo>
                  <a:pt x="616" y="17113"/>
                </a:lnTo>
                <a:lnTo>
                  <a:pt x="616" y="17113"/>
                </a:lnTo>
                <a:cubicBezTo>
                  <a:pt x="676" y="17106"/>
                  <a:pt x="737" y="17098"/>
                  <a:pt x="798" y="17089"/>
                </a:cubicBezTo>
                <a:lnTo>
                  <a:pt x="798" y="17089"/>
                </a:lnTo>
                <a:lnTo>
                  <a:pt x="961" y="17068"/>
                </a:lnTo>
                <a:close/>
                <a:moveTo>
                  <a:pt x="18041" y="14008"/>
                </a:moveTo>
                <a:lnTo>
                  <a:pt x="17261" y="14519"/>
                </a:lnTo>
                <a:cubicBezTo>
                  <a:pt x="16993" y="14707"/>
                  <a:pt x="16724" y="14868"/>
                  <a:pt x="16455" y="15030"/>
                </a:cubicBezTo>
                <a:lnTo>
                  <a:pt x="15648" y="15541"/>
                </a:lnTo>
                <a:lnTo>
                  <a:pt x="14842" y="15998"/>
                </a:lnTo>
                <a:cubicBezTo>
                  <a:pt x="14600" y="16132"/>
                  <a:pt x="14277" y="16320"/>
                  <a:pt x="13901" y="16508"/>
                </a:cubicBezTo>
                <a:lnTo>
                  <a:pt x="12798" y="17073"/>
                </a:lnTo>
                <a:cubicBezTo>
                  <a:pt x="12019" y="17449"/>
                  <a:pt x="11293" y="17772"/>
                  <a:pt x="10889" y="18041"/>
                </a:cubicBezTo>
                <a:cubicBezTo>
                  <a:pt x="11669" y="17799"/>
                  <a:pt x="12422" y="17476"/>
                  <a:pt x="13121" y="17100"/>
                </a:cubicBezTo>
                <a:lnTo>
                  <a:pt x="13121" y="17100"/>
                </a:lnTo>
                <a:lnTo>
                  <a:pt x="13040" y="17181"/>
                </a:lnTo>
                <a:cubicBezTo>
                  <a:pt x="14815" y="16320"/>
                  <a:pt x="16509" y="15245"/>
                  <a:pt x="18041" y="14008"/>
                </a:cubicBezTo>
                <a:close/>
                <a:moveTo>
                  <a:pt x="162" y="0"/>
                </a:moveTo>
                <a:lnTo>
                  <a:pt x="81" y="10750"/>
                </a:lnTo>
                <a:lnTo>
                  <a:pt x="81" y="10750"/>
                </a:lnTo>
                <a:cubicBezTo>
                  <a:pt x="72" y="10752"/>
                  <a:pt x="63" y="10753"/>
                  <a:pt x="54" y="10755"/>
                </a:cubicBezTo>
                <a:lnTo>
                  <a:pt x="54" y="11561"/>
                </a:lnTo>
                <a:lnTo>
                  <a:pt x="54" y="11830"/>
                </a:lnTo>
                <a:cubicBezTo>
                  <a:pt x="753" y="11696"/>
                  <a:pt x="1426" y="11508"/>
                  <a:pt x="2017" y="11319"/>
                </a:cubicBezTo>
                <a:cubicBezTo>
                  <a:pt x="2555" y="11185"/>
                  <a:pt x="3012" y="10997"/>
                  <a:pt x="3388" y="10889"/>
                </a:cubicBezTo>
                <a:lnTo>
                  <a:pt x="3388" y="10889"/>
                </a:lnTo>
                <a:cubicBezTo>
                  <a:pt x="3012" y="11024"/>
                  <a:pt x="2555" y="11212"/>
                  <a:pt x="2017" y="11346"/>
                </a:cubicBezTo>
                <a:cubicBezTo>
                  <a:pt x="1426" y="11508"/>
                  <a:pt x="753" y="11696"/>
                  <a:pt x="54" y="11857"/>
                </a:cubicBezTo>
                <a:lnTo>
                  <a:pt x="27" y="14868"/>
                </a:lnTo>
                <a:cubicBezTo>
                  <a:pt x="511" y="14788"/>
                  <a:pt x="969" y="14734"/>
                  <a:pt x="1399" y="14680"/>
                </a:cubicBezTo>
                <a:lnTo>
                  <a:pt x="1399" y="14680"/>
                </a:lnTo>
                <a:cubicBezTo>
                  <a:pt x="995" y="14734"/>
                  <a:pt x="511" y="14815"/>
                  <a:pt x="27" y="14868"/>
                </a:cubicBezTo>
                <a:lnTo>
                  <a:pt x="27" y="15352"/>
                </a:lnTo>
                <a:lnTo>
                  <a:pt x="269" y="15299"/>
                </a:lnTo>
                <a:cubicBezTo>
                  <a:pt x="807" y="15218"/>
                  <a:pt x="1291" y="15137"/>
                  <a:pt x="1721" y="15030"/>
                </a:cubicBezTo>
                <a:lnTo>
                  <a:pt x="1721" y="15030"/>
                </a:lnTo>
                <a:cubicBezTo>
                  <a:pt x="1318" y="15137"/>
                  <a:pt x="807" y="15218"/>
                  <a:pt x="269" y="15325"/>
                </a:cubicBezTo>
                <a:lnTo>
                  <a:pt x="27" y="15352"/>
                </a:lnTo>
                <a:lnTo>
                  <a:pt x="27" y="16880"/>
                </a:lnTo>
                <a:lnTo>
                  <a:pt x="27" y="16880"/>
                </a:lnTo>
                <a:cubicBezTo>
                  <a:pt x="19" y="16882"/>
                  <a:pt x="10" y="16883"/>
                  <a:pt x="1" y="16885"/>
                </a:cubicBezTo>
                <a:lnTo>
                  <a:pt x="1" y="17261"/>
                </a:lnTo>
                <a:lnTo>
                  <a:pt x="323" y="17207"/>
                </a:lnTo>
                <a:lnTo>
                  <a:pt x="323" y="17207"/>
                </a:lnTo>
                <a:lnTo>
                  <a:pt x="27" y="17261"/>
                </a:lnTo>
                <a:lnTo>
                  <a:pt x="1" y="21321"/>
                </a:lnTo>
                <a:cubicBezTo>
                  <a:pt x="2017" y="20998"/>
                  <a:pt x="4007" y="20514"/>
                  <a:pt x="5969" y="19869"/>
                </a:cubicBezTo>
                <a:lnTo>
                  <a:pt x="5969" y="19869"/>
                </a:lnTo>
                <a:cubicBezTo>
                  <a:pt x="5458" y="19896"/>
                  <a:pt x="4975" y="19950"/>
                  <a:pt x="4625" y="19950"/>
                </a:cubicBezTo>
                <a:cubicBezTo>
                  <a:pt x="4546" y="19958"/>
                  <a:pt x="4470" y="19961"/>
                  <a:pt x="4395" y="19961"/>
                </a:cubicBezTo>
                <a:cubicBezTo>
                  <a:pt x="4214" y="19961"/>
                  <a:pt x="4043" y="19942"/>
                  <a:pt x="3872" y="19923"/>
                </a:cubicBezTo>
                <a:cubicBezTo>
                  <a:pt x="3765" y="19869"/>
                  <a:pt x="3872" y="19815"/>
                  <a:pt x="4168" y="19708"/>
                </a:cubicBezTo>
                <a:cubicBezTo>
                  <a:pt x="4491" y="19600"/>
                  <a:pt x="5109" y="19412"/>
                  <a:pt x="6023" y="19143"/>
                </a:cubicBezTo>
                <a:cubicBezTo>
                  <a:pt x="6265" y="19063"/>
                  <a:pt x="6534" y="19009"/>
                  <a:pt x="6803" y="18928"/>
                </a:cubicBezTo>
                <a:lnTo>
                  <a:pt x="7636" y="18659"/>
                </a:lnTo>
                <a:cubicBezTo>
                  <a:pt x="8201" y="18498"/>
                  <a:pt x="8765" y="18310"/>
                  <a:pt x="9303" y="18095"/>
                </a:cubicBezTo>
                <a:cubicBezTo>
                  <a:pt x="9814" y="17880"/>
                  <a:pt x="10325" y="17665"/>
                  <a:pt x="10809" y="17396"/>
                </a:cubicBezTo>
                <a:cubicBezTo>
                  <a:pt x="11212" y="17181"/>
                  <a:pt x="11615" y="16912"/>
                  <a:pt x="11965" y="16616"/>
                </a:cubicBezTo>
                <a:lnTo>
                  <a:pt x="11965" y="16616"/>
                </a:lnTo>
                <a:cubicBezTo>
                  <a:pt x="11454" y="16723"/>
                  <a:pt x="10970" y="16885"/>
                  <a:pt x="10513" y="17100"/>
                </a:cubicBezTo>
                <a:lnTo>
                  <a:pt x="8900" y="17745"/>
                </a:lnTo>
                <a:lnTo>
                  <a:pt x="8497" y="17906"/>
                </a:lnTo>
                <a:lnTo>
                  <a:pt x="8066" y="18041"/>
                </a:lnTo>
                <a:cubicBezTo>
                  <a:pt x="7798" y="18122"/>
                  <a:pt x="7529" y="18229"/>
                  <a:pt x="7260" y="18283"/>
                </a:cubicBezTo>
                <a:cubicBezTo>
                  <a:pt x="6991" y="18364"/>
                  <a:pt x="6749" y="18417"/>
                  <a:pt x="6507" y="18471"/>
                </a:cubicBezTo>
                <a:cubicBezTo>
                  <a:pt x="6265" y="18498"/>
                  <a:pt x="6023" y="18525"/>
                  <a:pt x="5808" y="18525"/>
                </a:cubicBezTo>
                <a:cubicBezTo>
                  <a:pt x="5969" y="18417"/>
                  <a:pt x="6184" y="18310"/>
                  <a:pt x="6453" y="18175"/>
                </a:cubicBezTo>
                <a:cubicBezTo>
                  <a:pt x="6695" y="18068"/>
                  <a:pt x="6991" y="17906"/>
                  <a:pt x="7287" y="17745"/>
                </a:cubicBezTo>
                <a:lnTo>
                  <a:pt x="8308" y="17288"/>
                </a:lnTo>
                <a:lnTo>
                  <a:pt x="9384" y="16750"/>
                </a:lnTo>
                <a:cubicBezTo>
                  <a:pt x="10137" y="16428"/>
                  <a:pt x="10863" y="15998"/>
                  <a:pt x="11562" y="15648"/>
                </a:cubicBezTo>
                <a:cubicBezTo>
                  <a:pt x="12261" y="15299"/>
                  <a:pt x="12879" y="14922"/>
                  <a:pt x="13390" y="14626"/>
                </a:cubicBezTo>
                <a:cubicBezTo>
                  <a:pt x="15191" y="13605"/>
                  <a:pt x="16912" y="12476"/>
                  <a:pt x="18579" y="11239"/>
                </a:cubicBezTo>
                <a:cubicBezTo>
                  <a:pt x="20219" y="10029"/>
                  <a:pt x="21671" y="8577"/>
                  <a:pt x="22934" y="6964"/>
                </a:cubicBezTo>
                <a:lnTo>
                  <a:pt x="22934" y="6964"/>
                </a:lnTo>
                <a:cubicBezTo>
                  <a:pt x="22128" y="7448"/>
                  <a:pt x="20810" y="8604"/>
                  <a:pt x="19332" y="9733"/>
                </a:cubicBezTo>
                <a:cubicBezTo>
                  <a:pt x="17853" y="10835"/>
                  <a:pt x="16240" y="11911"/>
                  <a:pt x="15164" y="12583"/>
                </a:cubicBezTo>
                <a:lnTo>
                  <a:pt x="14304" y="13121"/>
                </a:lnTo>
                <a:lnTo>
                  <a:pt x="13363" y="13685"/>
                </a:lnTo>
                <a:cubicBezTo>
                  <a:pt x="13202" y="13793"/>
                  <a:pt x="13013" y="13874"/>
                  <a:pt x="12852" y="13981"/>
                </a:cubicBezTo>
                <a:cubicBezTo>
                  <a:pt x="12718" y="14089"/>
                  <a:pt x="12529" y="14169"/>
                  <a:pt x="12341" y="14250"/>
                </a:cubicBezTo>
                <a:lnTo>
                  <a:pt x="11320" y="14815"/>
                </a:lnTo>
                <a:cubicBezTo>
                  <a:pt x="10002" y="15487"/>
                  <a:pt x="8631" y="16024"/>
                  <a:pt x="7233" y="16428"/>
                </a:cubicBezTo>
                <a:cubicBezTo>
                  <a:pt x="6776" y="16535"/>
                  <a:pt x="6319" y="16616"/>
                  <a:pt x="5862" y="16670"/>
                </a:cubicBezTo>
                <a:cubicBezTo>
                  <a:pt x="5593" y="16670"/>
                  <a:pt x="5485" y="16616"/>
                  <a:pt x="5539" y="16508"/>
                </a:cubicBezTo>
                <a:cubicBezTo>
                  <a:pt x="5620" y="16320"/>
                  <a:pt x="6265" y="15944"/>
                  <a:pt x="7287" y="15514"/>
                </a:cubicBezTo>
                <a:cubicBezTo>
                  <a:pt x="7636" y="15379"/>
                  <a:pt x="7959" y="15191"/>
                  <a:pt x="8308" y="15057"/>
                </a:cubicBezTo>
                <a:lnTo>
                  <a:pt x="9303" y="14599"/>
                </a:lnTo>
                <a:lnTo>
                  <a:pt x="10352" y="14116"/>
                </a:lnTo>
                <a:lnTo>
                  <a:pt x="10863" y="13874"/>
                </a:lnTo>
                <a:lnTo>
                  <a:pt x="11400" y="13632"/>
                </a:lnTo>
                <a:cubicBezTo>
                  <a:pt x="12825" y="12959"/>
                  <a:pt x="14196" y="12207"/>
                  <a:pt x="15541" y="11373"/>
                </a:cubicBezTo>
                <a:cubicBezTo>
                  <a:pt x="18229" y="9706"/>
                  <a:pt x="20649" y="7636"/>
                  <a:pt x="22128" y="5351"/>
                </a:cubicBezTo>
                <a:cubicBezTo>
                  <a:pt x="22115" y="5348"/>
                  <a:pt x="22101" y="5347"/>
                  <a:pt x="22086" y="5347"/>
                </a:cubicBezTo>
                <a:cubicBezTo>
                  <a:pt x="21775" y="5347"/>
                  <a:pt x="21155" y="5891"/>
                  <a:pt x="20461" y="6534"/>
                </a:cubicBezTo>
                <a:cubicBezTo>
                  <a:pt x="20111" y="6883"/>
                  <a:pt x="19708" y="7233"/>
                  <a:pt x="19358" y="7555"/>
                </a:cubicBezTo>
                <a:cubicBezTo>
                  <a:pt x="19009" y="7905"/>
                  <a:pt x="18633" y="8201"/>
                  <a:pt x="18364" y="8443"/>
                </a:cubicBezTo>
                <a:cubicBezTo>
                  <a:pt x="18149" y="8604"/>
                  <a:pt x="17772" y="8927"/>
                  <a:pt x="17315" y="9276"/>
                </a:cubicBezTo>
                <a:cubicBezTo>
                  <a:pt x="16858" y="9652"/>
                  <a:pt x="16320" y="10029"/>
                  <a:pt x="15863" y="10325"/>
                </a:cubicBezTo>
                <a:cubicBezTo>
                  <a:pt x="15514" y="10567"/>
                  <a:pt x="15137" y="10755"/>
                  <a:pt x="14761" y="10916"/>
                </a:cubicBezTo>
                <a:cubicBezTo>
                  <a:pt x="14727" y="10925"/>
                  <a:pt x="14698" y="10929"/>
                  <a:pt x="14675" y="10929"/>
                </a:cubicBezTo>
                <a:cubicBezTo>
                  <a:pt x="14553" y="10929"/>
                  <a:pt x="14593" y="10803"/>
                  <a:pt x="14842" y="10486"/>
                </a:cubicBezTo>
                <a:cubicBezTo>
                  <a:pt x="15191" y="10136"/>
                  <a:pt x="15594" y="9814"/>
                  <a:pt x="16025" y="9545"/>
                </a:cubicBezTo>
                <a:cubicBezTo>
                  <a:pt x="16401" y="9303"/>
                  <a:pt x="16751" y="9007"/>
                  <a:pt x="17073" y="8685"/>
                </a:cubicBezTo>
                <a:cubicBezTo>
                  <a:pt x="17179" y="8496"/>
                  <a:pt x="17177" y="8421"/>
                  <a:pt x="17103" y="8421"/>
                </a:cubicBezTo>
                <a:cubicBezTo>
                  <a:pt x="17007" y="8421"/>
                  <a:pt x="16793" y="8545"/>
                  <a:pt x="16535" y="8711"/>
                </a:cubicBezTo>
                <a:cubicBezTo>
                  <a:pt x="16078" y="9007"/>
                  <a:pt x="15487" y="9464"/>
                  <a:pt x="15218" y="9626"/>
                </a:cubicBezTo>
                <a:cubicBezTo>
                  <a:pt x="15030" y="9760"/>
                  <a:pt x="14707" y="10002"/>
                  <a:pt x="14358" y="10271"/>
                </a:cubicBezTo>
                <a:cubicBezTo>
                  <a:pt x="14008" y="10540"/>
                  <a:pt x="13578" y="10809"/>
                  <a:pt x="13175" y="11051"/>
                </a:cubicBezTo>
                <a:cubicBezTo>
                  <a:pt x="12667" y="11365"/>
                  <a:pt x="12228" y="11601"/>
                  <a:pt x="12043" y="11601"/>
                </a:cubicBezTo>
                <a:cubicBezTo>
                  <a:pt x="11943" y="11601"/>
                  <a:pt x="11917" y="11533"/>
                  <a:pt x="11992" y="11373"/>
                </a:cubicBezTo>
                <a:cubicBezTo>
                  <a:pt x="12287" y="11051"/>
                  <a:pt x="12637" y="10755"/>
                  <a:pt x="13013" y="10513"/>
                </a:cubicBezTo>
                <a:cubicBezTo>
                  <a:pt x="13417" y="10217"/>
                  <a:pt x="13793" y="9868"/>
                  <a:pt x="14143" y="9518"/>
                </a:cubicBezTo>
                <a:lnTo>
                  <a:pt x="14143" y="9518"/>
                </a:lnTo>
                <a:cubicBezTo>
                  <a:pt x="13712" y="9706"/>
                  <a:pt x="13282" y="9948"/>
                  <a:pt x="12879" y="10190"/>
                </a:cubicBezTo>
                <a:cubicBezTo>
                  <a:pt x="12610" y="10352"/>
                  <a:pt x="12314" y="10513"/>
                  <a:pt x="12019" y="10674"/>
                </a:cubicBezTo>
                <a:cubicBezTo>
                  <a:pt x="11723" y="10835"/>
                  <a:pt x="11400" y="10997"/>
                  <a:pt x="11105" y="11158"/>
                </a:cubicBezTo>
                <a:cubicBezTo>
                  <a:pt x="10044" y="11711"/>
                  <a:pt x="9004" y="12106"/>
                  <a:pt x="8593" y="12106"/>
                </a:cubicBezTo>
                <a:cubicBezTo>
                  <a:pt x="8525" y="12106"/>
                  <a:pt x="8474" y="12095"/>
                  <a:pt x="8443" y="12072"/>
                </a:cubicBezTo>
                <a:cubicBezTo>
                  <a:pt x="8228" y="11884"/>
                  <a:pt x="9438" y="11266"/>
                  <a:pt x="10755" y="10540"/>
                </a:cubicBezTo>
                <a:cubicBezTo>
                  <a:pt x="12046" y="9814"/>
                  <a:pt x="13470" y="8953"/>
                  <a:pt x="13847" y="8685"/>
                </a:cubicBezTo>
                <a:cubicBezTo>
                  <a:pt x="15783" y="7448"/>
                  <a:pt x="17557" y="6023"/>
                  <a:pt x="19170" y="4383"/>
                </a:cubicBezTo>
                <a:cubicBezTo>
                  <a:pt x="20058" y="3496"/>
                  <a:pt x="20837" y="2528"/>
                  <a:pt x="21509" y="1506"/>
                </a:cubicBezTo>
                <a:cubicBezTo>
                  <a:pt x="21778" y="1076"/>
                  <a:pt x="21993" y="646"/>
                  <a:pt x="22128" y="162"/>
                </a:cubicBezTo>
                <a:lnTo>
                  <a:pt x="21838" y="162"/>
                </a:lnTo>
                <a:cubicBezTo>
                  <a:pt x="21845" y="153"/>
                  <a:pt x="21852" y="144"/>
                  <a:pt x="21859" y="135"/>
                </a:cubicBezTo>
                <a:lnTo>
                  <a:pt x="19977" y="135"/>
                </a:lnTo>
                <a:lnTo>
                  <a:pt x="16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6"/>
          <p:cNvSpPr/>
          <p:nvPr/>
        </p:nvSpPr>
        <p:spPr>
          <a:xfrm rot="10800000">
            <a:off x="0" y="12250"/>
            <a:ext cx="1026441" cy="1054496"/>
          </a:xfrm>
          <a:custGeom>
            <a:avLst/>
            <a:gdLst/>
            <a:ahLst/>
            <a:cxnLst/>
            <a:rect l="l" t="t" r="r" b="b"/>
            <a:pathLst>
              <a:path w="13793" h="14170" extrusionOk="0">
                <a:moveTo>
                  <a:pt x="13766" y="1640"/>
                </a:moveTo>
                <a:cubicBezTo>
                  <a:pt x="13201" y="2017"/>
                  <a:pt x="12663" y="2420"/>
                  <a:pt x="12179" y="2877"/>
                </a:cubicBezTo>
                <a:cubicBezTo>
                  <a:pt x="12085" y="3015"/>
                  <a:pt x="12079" y="3075"/>
                  <a:pt x="12142" y="3075"/>
                </a:cubicBezTo>
                <a:cubicBezTo>
                  <a:pt x="12311" y="3075"/>
                  <a:pt x="12981" y="2641"/>
                  <a:pt x="13766" y="2151"/>
                </a:cubicBezTo>
                <a:lnTo>
                  <a:pt x="13766" y="1640"/>
                </a:lnTo>
                <a:close/>
                <a:moveTo>
                  <a:pt x="13793" y="0"/>
                </a:moveTo>
                <a:lnTo>
                  <a:pt x="13551" y="161"/>
                </a:lnTo>
                <a:cubicBezTo>
                  <a:pt x="13067" y="484"/>
                  <a:pt x="12529" y="834"/>
                  <a:pt x="12045" y="1183"/>
                </a:cubicBezTo>
                <a:cubicBezTo>
                  <a:pt x="11534" y="1560"/>
                  <a:pt x="11077" y="1936"/>
                  <a:pt x="10674" y="2285"/>
                </a:cubicBezTo>
                <a:cubicBezTo>
                  <a:pt x="10459" y="2447"/>
                  <a:pt x="10297" y="2608"/>
                  <a:pt x="10136" y="2769"/>
                </a:cubicBezTo>
                <a:cubicBezTo>
                  <a:pt x="10002" y="2904"/>
                  <a:pt x="9894" y="3038"/>
                  <a:pt x="9787" y="3200"/>
                </a:cubicBezTo>
                <a:cubicBezTo>
                  <a:pt x="9661" y="3389"/>
                  <a:pt x="9636" y="3467"/>
                  <a:pt x="9697" y="3467"/>
                </a:cubicBezTo>
                <a:cubicBezTo>
                  <a:pt x="9740" y="3467"/>
                  <a:pt x="9825" y="3428"/>
                  <a:pt x="9948" y="3361"/>
                </a:cubicBezTo>
                <a:cubicBezTo>
                  <a:pt x="10082" y="3280"/>
                  <a:pt x="10271" y="3146"/>
                  <a:pt x="10513" y="2984"/>
                </a:cubicBezTo>
                <a:cubicBezTo>
                  <a:pt x="10728" y="2850"/>
                  <a:pt x="10996" y="2662"/>
                  <a:pt x="11265" y="2474"/>
                </a:cubicBezTo>
                <a:lnTo>
                  <a:pt x="12126" y="1882"/>
                </a:lnTo>
                <a:cubicBezTo>
                  <a:pt x="12421" y="1667"/>
                  <a:pt x="12744" y="1479"/>
                  <a:pt x="13013" y="1318"/>
                </a:cubicBezTo>
                <a:cubicBezTo>
                  <a:pt x="13282" y="1156"/>
                  <a:pt x="13551" y="968"/>
                  <a:pt x="13793" y="860"/>
                </a:cubicBezTo>
                <a:lnTo>
                  <a:pt x="13793" y="0"/>
                </a:lnTo>
                <a:close/>
                <a:moveTo>
                  <a:pt x="13739" y="3764"/>
                </a:moveTo>
                <a:lnTo>
                  <a:pt x="13658" y="3818"/>
                </a:lnTo>
                <a:lnTo>
                  <a:pt x="13336" y="4087"/>
                </a:lnTo>
                <a:cubicBezTo>
                  <a:pt x="12852" y="4409"/>
                  <a:pt x="12395" y="4786"/>
                  <a:pt x="11964" y="5135"/>
                </a:cubicBezTo>
                <a:cubicBezTo>
                  <a:pt x="11507" y="5512"/>
                  <a:pt x="11104" y="5888"/>
                  <a:pt x="10701" y="6291"/>
                </a:cubicBezTo>
                <a:lnTo>
                  <a:pt x="10378" y="6587"/>
                </a:lnTo>
                <a:lnTo>
                  <a:pt x="10109" y="6883"/>
                </a:lnTo>
                <a:cubicBezTo>
                  <a:pt x="9921" y="7098"/>
                  <a:pt x="9733" y="7313"/>
                  <a:pt x="9545" y="7528"/>
                </a:cubicBezTo>
                <a:cubicBezTo>
                  <a:pt x="8846" y="8308"/>
                  <a:pt x="8496" y="8926"/>
                  <a:pt x="8523" y="9114"/>
                </a:cubicBezTo>
                <a:cubicBezTo>
                  <a:pt x="8523" y="9165"/>
                  <a:pt x="8553" y="9192"/>
                  <a:pt x="8607" y="9192"/>
                </a:cubicBezTo>
                <a:cubicBezTo>
                  <a:pt x="8668" y="9192"/>
                  <a:pt x="8759" y="9159"/>
                  <a:pt x="8872" y="9088"/>
                </a:cubicBezTo>
                <a:cubicBezTo>
                  <a:pt x="9088" y="8980"/>
                  <a:pt x="9410" y="8711"/>
                  <a:pt x="9867" y="8362"/>
                </a:cubicBezTo>
                <a:cubicBezTo>
                  <a:pt x="10351" y="7985"/>
                  <a:pt x="10781" y="7582"/>
                  <a:pt x="11265" y="7152"/>
                </a:cubicBezTo>
                <a:cubicBezTo>
                  <a:pt x="11776" y="6695"/>
                  <a:pt x="12314" y="6238"/>
                  <a:pt x="12852" y="5754"/>
                </a:cubicBezTo>
                <a:cubicBezTo>
                  <a:pt x="13147" y="5512"/>
                  <a:pt x="13443" y="5270"/>
                  <a:pt x="13739" y="5028"/>
                </a:cubicBezTo>
                <a:lnTo>
                  <a:pt x="13739" y="3764"/>
                </a:lnTo>
                <a:close/>
                <a:moveTo>
                  <a:pt x="4598" y="4490"/>
                </a:moveTo>
                <a:lnTo>
                  <a:pt x="4598" y="4490"/>
                </a:lnTo>
                <a:cubicBezTo>
                  <a:pt x="4006" y="4893"/>
                  <a:pt x="3495" y="5350"/>
                  <a:pt x="3011" y="5861"/>
                </a:cubicBezTo>
                <a:cubicBezTo>
                  <a:pt x="2527" y="6372"/>
                  <a:pt x="2124" y="6964"/>
                  <a:pt x="1775" y="7582"/>
                </a:cubicBezTo>
                <a:lnTo>
                  <a:pt x="1291" y="8200"/>
                </a:lnTo>
                <a:cubicBezTo>
                  <a:pt x="1129" y="8442"/>
                  <a:pt x="995" y="8657"/>
                  <a:pt x="834" y="8873"/>
                </a:cubicBezTo>
                <a:cubicBezTo>
                  <a:pt x="538" y="9330"/>
                  <a:pt x="242" y="9760"/>
                  <a:pt x="0" y="10190"/>
                </a:cubicBezTo>
                <a:cubicBezTo>
                  <a:pt x="1398" y="8765"/>
                  <a:pt x="3200" y="5996"/>
                  <a:pt x="4598" y="4490"/>
                </a:cubicBezTo>
                <a:close/>
                <a:moveTo>
                  <a:pt x="13766" y="6130"/>
                </a:moveTo>
                <a:lnTo>
                  <a:pt x="13336" y="6507"/>
                </a:lnTo>
                <a:cubicBezTo>
                  <a:pt x="12825" y="6964"/>
                  <a:pt x="12314" y="7474"/>
                  <a:pt x="11830" y="7985"/>
                </a:cubicBezTo>
                <a:cubicBezTo>
                  <a:pt x="11373" y="8496"/>
                  <a:pt x="10943" y="9034"/>
                  <a:pt x="10593" y="9491"/>
                </a:cubicBezTo>
                <a:cubicBezTo>
                  <a:pt x="10405" y="9706"/>
                  <a:pt x="10271" y="9921"/>
                  <a:pt x="10136" y="10163"/>
                </a:cubicBezTo>
                <a:cubicBezTo>
                  <a:pt x="10002" y="10324"/>
                  <a:pt x="9921" y="10513"/>
                  <a:pt x="9813" y="10701"/>
                </a:cubicBezTo>
                <a:cubicBezTo>
                  <a:pt x="10190" y="10513"/>
                  <a:pt x="10513" y="10244"/>
                  <a:pt x="10808" y="9975"/>
                </a:cubicBezTo>
                <a:cubicBezTo>
                  <a:pt x="11158" y="9679"/>
                  <a:pt x="11507" y="9356"/>
                  <a:pt x="11857" y="9007"/>
                </a:cubicBezTo>
                <a:cubicBezTo>
                  <a:pt x="12179" y="8657"/>
                  <a:pt x="12556" y="8335"/>
                  <a:pt x="12932" y="8039"/>
                </a:cubicBezTo>
                <a:cubicBezTo>
                  <a:pt x="13201" y="7824"/>
                  <a:pt x="13470" y="7609"/>
                  <a:pt x="13766" y="7448"/>
                </a:cubicBezTo>
                <a:lnTo>
                  <a:pt x="13766" y="6130"/>
                </a:lnTo>
                <a:close/>
                <a:moveTo>
                  <a:pt x="6986" y="6789"/>
                </a:moveTo>
                <a:cubicBezTo>
                  <a:pt x="6823" y="6789"/>
                  <a:pt x="6323" y="7196"/>
                  <a:pt x="5646" y="7851"/>
                </a:cubicBezTo>
                <a:lnTo>
                  <a:pt x="5297" y="8200"/>
                </a:lnTo>
                <a:lnTo>
                  <a:pt x="4974" y="8577"/>
                </a:lnTo>
                <a:lnTo>
                  <a:pt x="4221" y="9437"/>
                </a:lnTo>
                <a:cubicBezTo>
                  <a:pt x="4087" y="9598"/>
                  <a:pt x="3952" y="9733"/>
                  <a:pt x="3818" y="9894"/>
                </a:cubicBezTo>
                <a:cubicBezTo>
                  <a:pt x="3683" y="10056"/>
                  <a:pt x="3549" y="10244"/>
                  <a:pt x="3415" y="10405"/>
                </a:cubicBezTo>
                <a:lnTo>
                  <a:pt x="2635" y="11480"/>
                </a:lnTo>
                <a:lnTo>
                  <a:pt x="2232" y="12072"/>
                </a:lnTo>
                <a:lnTo>
                  <a:pt x="2017" y="12341"/>
                </a:lnTo>
                <a:lnTo>
                  <a:pt x="1828" y="12637"/>
                </a:lnTo>
                <a:lnTo>
                  <a:pt x="1076" y="13846"/>
                </a:lnTo>
                <a:lnTo>
                  <a:pt x="860" y="14169"/>
                </a:lnTo>
                <a:lnTo>
                  <a:pt x="1506" y="14169"/>
                </a:lnTo>
                <a:cubicBezTo>
                  <a:pt x="1667" y="13900"/>
                  <a:pt x="1855" y="13631"/>
                  <a:pt x="2043" y="13362"/>
                </a:cubicBezTo>
                <a:cubicBezTo>
                  <a:pt x="2474" y="12690"/>
                  <a:pt x="2984" y="12072"/>
                  <a:pt x="3442" y="11454"/>
                </a:cubicBezTo>
                <a:lnTo>
                  <a:pt x="3442" y="11427"/>
                </a:lnTo>
                <a:lnTo>
                  <a:pt x="4141" y="10513"/>
                </a:lnTo>
                <a:lnTo>
                  <a:pt x="4840" y="9679"/>
                </a:lnTo>
                <a:lnTo>
                  <a:pt x="5458" y="8926"/>
                </a:lnTo>
                <a:lnTo>
                  <a:pt x="5754" y="8550"/>
                </a:lnTo>
                <a:lnTo>
                  <a:pt x="6023" y="8254"/>
                </a:lnTo>
                <a:cubicBezTo>
                  <a:pt x="6748" y="7448"/>
                  <a:pt x="7152" y="6910"/>
                  <a:pt x="7044" y="6856"/>
                </a:cubicBezTo>
                <a:cubicBezTo>
                  <a:pt x="7044" y="6811"/>
                  <a:pt x="7024" y="6789"/>
                  <a:pt x="6986" y="6789"/>
                </a:cubicBezTo>
                <a:close/>
                <a:moveTo>
                  <a:pt x="7098" y="9733"/>
                </a:moveTo>
                <a:lnTo>
                  <a:pt x="7098" y="9733"/>
                </a:lnTo>
                <a:cubicBezTo>
                  <a:pt x="6507" y="10271"/>
                  <a:pt x="5915" y="10862"/>
                  <a:pt x="5377" y="11480"/>
                </a:cubicBezTo>
                <a:cubicBezTo>
                  <a:pt x="4866" y="12126"/>
                  <a:pt x="4356" y="12825"/>
                  <a:pt x="3818" y="13551"/>
                </a:cubicBezTo>
                <a:cubicBezTo>
                  <a:pt x="3710" y="13712"/>
                  <a:pt x="3549" y="13927"/>
                  <a:pt x="3388" y="14169"/>
                </a:cubicBezTo>
                <a:lnTo>
                  <a:pt x="3845" y="14169"/>
                </a:lnTo>
                <a:cubicBezTo>
                  <a:pt x="4436" y="13282"/>
                  <a:pt x="5001" y="12502"/>
                  <a:pt x="5458" y="11911"/>
                </a:cubicBezTo>
                <a:lnTo>
                  <a:pt x="5458" y="11911"/>
                </a:lnTo>
                <a:lnTo>
                  <a:pt x="5308" y="12093"/>
                </a:lnTo>
                <a:lnTo>
                  <a:pt x="5308" y="12093"/>
                </a:lnTo>
                <a:cubicBezTo>
                  <a:pt x="5406" y="11966"/>
                  <a:pt x="5499" y="11835"/>
                  <a:pt x="5592" y="11696"/>
                </a:cubicBezTo>
                <a:cubicBezTo>
                  <a:pt x="5754" y="11480"/>
                  <a:pt x="5942" y="11265"/>
                  <a:pt x="6103" y="11050"/>
                </a:cubicBezTo>
                <a:cubicBezTo>
                  <a:pt x="6453" y="10620"/>
                  <a:pt x="6775" y="10163"/>
                  <a:pt x="7098" y="9733"/>
                </a:cubicBezTo>
                <a:close/>
                <a:moveTo>
                  <a:pt x="13793" y="7609"/>
                </a:moveTo>
                <a:cubicBezTo>
                  <a:pt x="13631" y="7851"/>
                  <a:pt x="13470" y="8039"/>
                  <a:pt x="13282" y="8227"/>
                </a:cubicBezTo>
                <a:cubicBezTo>
                  <a:pt x="13147" y="8389"/>
                  <a:pt x="12986" y="8550"/>
                  <a:pt x="12825" y="8711"/>
                </a:cubicBezTo>
                <a:lnTo>
                  <a:pt x="12583" y="8926"/>
                </a:lnTo>
                <a:lnTo>
                  <a:pt x="12314" y="9195"/>
                </a:lnTo>
                <a:cubicBezTo>
                  <a:pt x="11991" y="9518"/>
                  <a:pt x="11642" y="9867"/>
                  <a:pt x="11265" y="10163"/>
                </a:cubicBezTo>
                <a:lnTo>
                  <a:pt x="11023" y="10405"/>
                </a:lnTo>
                <a:lnTo>
                  <a:pt x="10781" y="10647"/>
                </a:lnTo>
                <a:lnTo>
                  <a:pt x="10324" y="11131"/>
                </a:lnTo>
                <a:cubicBezTo>
                  <a:pt x="9948" y="11507"/>
                  <a:pt x="9598" y="11884"/>
                  <a:pt x="9303" y="12314"/>
                </a:cubicBezTo>
                <a:cubicBezTo>
                  <a:pt x="9157" y="12532"/>
                  <a:pt x="9143" y="12641"/>
                  <a:pt x="9200" y="12641"/>
                </a:cubicBezTo>
                <a:cubicBezTo>
                  <a:pt x="9207" y="12641"/>
                  <a:pt x="9214" y="12639"/>
                  <a:pt x="9222" y="12637"/>
                </a:cubicBezTo>
                <a:cubicBezTo>
                  <a:pt x="9410" y="12556"/>
                  <a:pt x="9598" y="12448"/>
                  <a:pt x="9760" y="12314"/>
                </a:cubicBezTo>
                <a:cubicBezTo>
                  <a:pt x="10002" y="12153"/>
                  <a:pt x="10324" y="11938"/>
                  <a:pt x="10647" y="11749"/>
                </a:cubicBezTo>
                <a:lnTo>
                  <a:pt x="10647" y="11749"/>
                </a:lnTo>
                <a:cubicBezTo>
                  <a:pt x="9975" y="12529"/>
                  <a:pt x="9356" y="13336"/>
                  <a:pt x="8765" y="14169"/>
                </a:cubicBezTo>
                <a:lnTo>
                  <a:pt x="13766" y="14169"/>
                </a:lnTo>
                <a:lnTo>
                  <a:pt x="13766" y="8711"/>
                </a:lnTo>
                <a:lnTo>
                  <a:pt x="13766" y="8605"/>
                </a:lnTo>
                <a:lnTo>
                  <a:pt x="13766" y="8605"/>
                </a:lnTo>
                <a:cubicBezTo>
                  <a:pt x="13774" y="8595"/>
                  <a:pt x="13783" y="8586"/>
                  <a:pt x="13793" y="8577"/>
                </a:cubicBezTo>
                <a:lnTo>
                  <a:pt x="13793" y="7609"/>
                </a:lnTo>
                <a:close/>
              </a:path>
            </a:pathLst>
          </a:custGeom>
          <a:solidFill>
            <a:srgbClr val="FF95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394;p34"/>
          <p:cNvSpPr txBox="1">
            <a:spLocks/>
          </p:cNvSpPr>
          <p:nvPr/>
        </p:nvSpPr>
        <p:spPr>
          <a:xfrm>
            <a:off x="1972986" y="1571558"/>
            <a:ext cx="244229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18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" sz="2400" dirty="0"/>
              <a:t>2.3 VERIFIKASI</a:t>
            </a:r>
          </a:p>
        </p:txBody>
      </p:sp>
      <p:sp>
        <p:nvSpPr>
          <p:cNvPr id="13" name="Google Shape;394;p34">
            <a:extLst>
              <a:ext uri="{FF2B5EF4-FFF2-40B4-BE49-F238E27FC236}">
                <a16:creationId xmlns:a16="http://schemas.microsoft.com/office/drawing/2014/main" id="{E06B13BB-808F-4377-88C3-37D01221D65A}"/>
              </a:ext>
            </a:extLst>
          </p:cNvPr>
          <p:cNvSpPr txBox="1">
            <a:spLocks/>
          </p:cNvSpPr>
          <p:nvPr/>
        </p:nvSpPr>
        <p:spPr>
          <a:xfrm>
            <a:off x="108674" y="2814812"/>
            <a:ext cx="329407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18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" sz="2400" dirty="0"/>
              <a:t>2.3.1 SPESIFIKASI #1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1D69D9-264C-4EB2-9D45-9D24905F6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319777"/>
              </p:ext>
            </p:extLst>
          </p:nvPr>
        </p:nvGraphicFramePr>
        <p:xfrm>
          <a:off x="1234296" y="3483345"/>
          <a:ext cx="6361959" cy="1486589"/>
        </p:xfrm>
        <a:graphic>
          <a:graphicData uri="http://schemas.openxmlformats.org/drawingml/2006/table">
            <a:tbl>
              <a:tblPr firstRow="1" firstCol="1" bandRow="1">
                <a:tableStyleId>{F3D436F5-F37E-4F8B-8054-9879E757E169}</a:tableStyleId>
              </a:tblPr>
              <a:tblGrid>
                <a:gridCol w="2120410">
                  <a:extLst>
                    <a:ext uri="{9D8B030D-6E8A-4147-A177-3AD203B41FA5}">
                      <a16:colId xmlns:a16="http://schemas.microsoft.com/office/drawing/2014/main" val="114619589"/>
                    </a:ext>
                  </a:extLst>
                </a:gridCol>
                <a:gridCol w="4241549">
                  <a:extLst>
                    <a:ext uri="{9D8B030D-6E8A-4147-A177-3AD203B41FA5}">
                      <a16:colId xmlns:a16="http://schemas.microsoft.com/office/drawing/2014/main" val="3705764176"/>
                    </a:ext>
                  </a:extLst>
                </a:gridCol>
              </a:tblGrid>
              <a:tr h="29731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</a:rPr>
                        <a:t>Hal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</a:rPr>
                        <a:t>Gelombang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2941934"/>
                  </a:ext>
                </a:extLst>
              </a:tr>
              <a:tr h="29731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</a:rPr>
                        <a:t>Rincian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0-300 GHz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60504"/>
                  </a:ext>
                </a:extLst>
              </a:tr>
              <a:tr h="29731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</a:rPr>
                        <a:t>Metode Pengukuran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Frequency Counter Meter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3330166"/>
                  </a:ext>
                </a:extLst>
              </a:tr>
              <a:tr h="59463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</a:rPr>
                        <a:t>Prosedur Pengujian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Produk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dijalankan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lalu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diukur</a:t>
                      </a:r>
                      <a:r>
                        <a:rPr lang="en-US" sz="1200" dirty="0">
                          <a:effectLst/>
                        </a:rPr>
                        <a:t> radio </a:t>
                      </a:r>
                      <a:r>
                        <a:rPr lang="en-US" sz="1200" dirty="0" err="1">
                          <a:effectLst/>
                        </a:rPr>
                        <a:t>frekuensinya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menggunakan</a:t>
                      </a:r>
                      <a:r>
                        <a:rPr lang="en-US" sz="1200" dirty="0">
                          <a:effectLst/>
                        </a:rPr>
                        <a:t> frequency counter meter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41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35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497;p36">
            <a:extLst>
              <a:ext uri="{FF2B5EF4-FFF2-40B4-BE49-F238E27FC236}">
                <a16:creationId xmlns:a16="http://schemas.microsoft.com/office/drawing/2014/main" id="{754D8A4B-AA73-4897-BB78-D10415735AA1}"/>
              </a:ext>
            </a:extLst>
          </p:cNvPr>
          <p:cNvGrpSpPr/>
          <p:nvPr/>
        </p:nvGrpSpPr>
        <p:grpSpPr>
          <a:xfrm>
            <a:off x="266411" y="1539492"/>
            <a:ext cx="3475000" cy="447300"/>
            <a:chOff x="1896987" y="3355025"/>
            <a:chExt cx="1812152" cy="447300"/>
          </a:xfrm>
          <a:solidFill>
            <a:srgbClr val="FFFF00"/>
          </a:solidFill>
        </p:grpSpPr>
        <p:sp>
          <p:nvSpPr>
            <p:cNvPr id="15" name="Google Shape;498;p36">
              <a:extLst>
                <a:ext uri="{FF2B5EF4-FFF2-40B4-BE49-F238E27FC236}">
                  <a16:creationId xmlns:a16="http://schemas.microsoft.com/office/drawing/2014/main" id="{4D139DA5-AFB9-44C4-AE65-788301A66DC2}"/>
                </a:ext>
              </a:extLst>
            </p:cNvPr>
            <p:cNvSpPr/>
            <p:nvPr/>
          </p:nvSpPr>
          <p:spPr>
            <a:xfrm>
              <a:off x="1991339" y="3355025"/>
              <a:ext cx="1717800" cy="44730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499;p36">
              <a:extLst>
                <a:ext uri="{FF2B5EF4-FFF2-40B4-BE49-F238E27FC236}">
                  <a16:creationId xmlns:a16="http://schemas.microsoft.com/office/drawing/2014/main" id="{6249E8A8-0B33-48F8-ABCC-B40D81DD9C8D}"/>
                </a:ext>
              </a:extLst>
            </p:cNvPr>
            <p:cNvGrpSpPr/>
            <p:nvPr/>
          </p:nvGrpSpPr>
          <p:grpSpPr>
            <a:xfrm>
              <a:off x="1896987" y="3377391"/>
              <a:ext cx="145870" cy="392536"/>
              <a:chOff x="1896987" y="3377391"/>
              <a:chExt cx="145870" cy="392536"/>
            </a:xfrm>
            <a:grpFill/>
          </p:grpSpPr>
          <p:sp>
            <p:nvSpPr>
              <p:cNvPr id="17" name="Google Shape;500;p36">
                <a:extLst>
                  <a:ext uri="{FF2B5EF4-FFF2-40B4-BE49-F238E27FC236}">
                    <a16:creationId xmlns:a16="http://schemas.microsoft.com/office/drawing/2014/main" id="{7212E257-D9C2-47FD-BAA1-64A73C6A2B9C}"/>
                  </a:ext>
                </a:extLst>
              </p:cNvPr>
              <p:cNvSpPr/>
              <p:nvPr/>
            </p:nvSpPr>
            <p:spPr>
              <a:xfrm rot="5662804" flipH="1">
                <a:off x="1945041" y="3686984"/>
                <a:ext cx="84805" cy="75561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4422" extrusionOk="0">
                    <a:moveTo>
                      <a:pt x="1" y="1"/>
                    </a:moveTo>
                    <a:lnTo>
                      <a:pt x="1" y="1321"/>
                    </a:lnTo>
                    <a:cubicBezTo>
                      <a:pt x="1198" y="2549"/>
                      <a:pt x="2580" y="3563"/>
                      <a:pt x="4085" y="4392"/>
                    </a:cubicBezTo>
                    <a:cubicBezTo>
                      <a:pt x="4121" y="4412"/>
                      <a:pt x="4161" y="4421"/>
                      <a:pt x="4202" y="4421"/>
                    </a:cubicBezTo>
                    <a:cubicBezTo>
                      <a:pt x="4538" y="4421"/>
                      <a:pt x="4962" y="3812"/>
                      <a:pt x="4607" y="3593"/>
                    </a:cubicBezTo>
                    <a:cubicBezTo>
                      <a:pt x="2887" y="2642"/>
                      <a:pt x="1352" y="1444"/>
                      <a:pt x="1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01;p36">
                <a:extLst>
                  <a:ext uri="{FF2B5EF4-FFF2-40B4-BE49-F238E27FC236}">
                    <a16:creationId xmlns:a16="http://schemas.microsoft.com/office/drawing/2014/main" id="{E282504D-3063-43A0-AC3C-8175153A3CF7}"/>
                  </a:ext>
                </a:extLst>
              </p:cNvPr>
              <p:cNvSpPr/>
              <p:nvPr/>
            </p:nvSpPr>
            <p:spPr>
              <a:xfrm rot="6769727" flipH="1">
                <a:off x="1842604" y="3479106"/>
                <a:ext cx="254637" cy="51078"/>
              </a:xfrm>
              <a:custGeom>
                <a:avLst/>
                <a:gdLst/>
                <a:ahLst/>
                <a:cxnLst/>
                <a:rect l="l" t="t" r="r" b="b"/>
                <a:pathLst>
                  <a:path w="14901" h="2989" extrusionOk="0">
                    <a:moveTo>
                      <a:pt x="754" y="1"/>
                    </a:moveTo>
                    <a:cubicBezTo>
                      <a:pt x="421" y="1"/>
                      <a:pt x="0" y="622"/>
                      <a:pt x="362" y="789"/>
                    </a:cubicBezTo>
                    <a:cubicBezTo>
                      <a:pt x="3372" y="2196"/>
                      <a:pt x="6838" y="2989"/>
                      <a:pt x="10231" y="2989"/>
                    </a:cubicBezTo>
                    <a:cubicBezTo>
                      <a:pt x="11580" y="2989"/>
                      <a:pt x="12918" y="2863"/>
                      <a:pt x="14211" y="2601"/>
                    </a:cubicBezTo>
                    <a:cubicBezTo>
                      <a:pt x="14582" y="2515"/>
                      <a:pt x="14901" y="1790"/>
                      <a:pt x="14472" y="1790"/>
                    </a:cubicBezTo>
                    <a:cubicBezTo>
                      <a:pt x="14440" y="1790"/>
                      <a:pt x="14404" y="1794"/>
                      <a:pt x="14364" y="1803"/>
                    </a:cubicBezTo>
                    <a:cubicBezTo>
                      <a:pt x="13085" y="2017"/>
                      <a:pt x="11795" y="2124"/>
                      <a:pt x="10507" y="2124"/>
                    </a:cubicBezTo>
                    <a:cubicBezTo>
                      <a:pt x="7186" y="2124"/>
                      <a:pt x="3884" y="1416"/>
                      <a:pt x="854" y="22"/>
                    </a:cubicBezTo>
                    <a:cubicBezTo>
                      <a:pt x="822" y="7"/>
                      <a:pt x="789" y="1"/>
                      <a:pt x="754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8" name="Google Shape;508;p36"/>
          <p:cNvSpPr txBox="1">
            <a:spLocks noGrp="1"/>
          </p:cNvSpPr>
          <p:nvPr>
            <p:ph type="title"/>
          </p:nvPr>
        </p:nvSpPr>
        <p:spPr>
          <a:xfrm>
            <a:off x="1724100" y="539500"/>
            <a:ext cx="5695800" cy="10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 SPESIFIKASI</a:t>
            </a:r>
            <a:endParaRPr dirty="0"/>
          </a:p>
        </p:txBody>
      </p:sp>
      <p:sp>
        <p:nvSpPr>
          <p:cNvPr id="511" name="Google Shape;511;p36"/>
          <p:cNvSpPr/>
          <p:nvPr/>
        </p:nvSpPr>
        <p:spPr>
          <a:xfrm flipH="1">
            <a:off x="8019846" y="12"/>
            <a:ext cx="1134250" cy="1054480"/>
          </a:xfrm>
          <a:custGeom>
            <a:avLst/>
            <a:gdLst/>
            <a:ahLst/>
            <a:cxnLst/>
            <a:rect l="l" t="t" r="r" b="b"/>
            <a:pathLst>
              <a:path w="22935" h="21322" extrusionOk="0">
                <a:moveTo>
                  <a:pt x="20622" y="135"/>
                </a:moveTo>
                <a:cubicBezTo>
                  <a:pt x="20487" y="323"/>
                  <a:pt x="20326" y="511"/>
                  <a:pt x="20192" y="673"/>
                </a:cubicBezTo>
                <a:cubicBezTo>
                  <a:pt x="20299" y="538"/>
                  <a:pt x="20487" y="323"/>
                  <a:pt x="20622" y="135"/>
                </a:cubicBezTo>
                <a:close/>
                <a:moveTo>
                  <a:pt x="19130" y="1821"/>
                </a:moveTo>
                <a:lnTo>
                  <a:pt x="19130" y="1821"/>
                </a:lnTo>
                <a:cubicBezTo>
                  <a:pt x="19047" y="1904"/>
                  <a:pt x="18961" y="1988"/>
                  <a:pt x="18875" y="2071"/>
                </a:cubicBezTo>
                <a:cubicBezTo>
                  <a:pt x="18961" y="1988"/>
                  <a:pt x="19046" y="1904"/>
                  <a:pt x="19130" y="1821"/>
                </a:cubicBezTo>
                <a:close/>
                <a:moveTo>
                  <a:pt x="18875" y="2071"/>
                </a:moveTo>
                <a:lnTo>
                  <a:pt x="18875" y="2071"/>
                </a:lnTo>
                <a:cubicBezTo>
                  <a:pt x="18579" y="2393"/>
                  <a:pt x="18256" y="2662"/>
                  <a:pt x="18014" y="2877"/>
                </a:cubicBezTo>
                <a:cubicBezTo>
                  <a:pt x="18256" y="2662"/>
                  <a:pt x="18552" y="2393"/>
                  <a:pt x="18875" y="2071"/>
                </a:cubicBezTo>
                <a:close/>
                <a:moveTo>
                  <a:pt x="21671" y="377"/>
                </a:moveTo>
                <a:cubicBezTo>
                  <a:pt x="21102" y="1126"/>
                  <a:pt x="20512" y="1813"/>
                  <a:pt x="19923" y="2501"/>
                </a:cubicBezTo>
                <a:cubicBezTo>
                  <a:pt x="19149" y="3354"/>
                  <a:pt x="18376" y="4155"/>
                  <a:pt x="17444" y="5061"/>
                </a:cubicBezTo>
                <a:lnTo>
                  <a:pt x="17444" y="5061"/>
                </a:lnTo>
                <a:cubicBezTo>
                  <a:pt x="17446" y="5059"/>
                  <a:pt x="17448" y="5057"/>
                  <a:pt x="17450" y="5055"/>
                </a:cubicBezTo>
                <a:cubicBezTo>
                  <a:pt x="18364" y="4168"/>
                  <a:pt x="19170" y="3334"/>
                  <a:pt x="19923" y="2474"/>
                </a:cubicBezTo>
                <a:cubicBezTo>
                  <a:pt x="20530" y="1795"/>
                  <a:pt x="21092" y="1115"/>
                  <a:pt x="21671" y="377"/>
                </a:cubicBezTo>
                <a:close/>
                <a:moveTo>
                  <a:pt x="19233" y="5352"/>
                </a:moveTo>
                <a:cubicBezTo>
                  <a:pt x="19174" y="5352"/>
                  <a:pt x="18984" y="5500"/>
                  <a:pt x="18740" y="5700"/>
                </a:cubicBezTo>
                <a:cubicBezTo>
                  <a:pt x="18498" y="5862"/>
                  <a:pt x="18229" y="6104"/>
                  <a:pt x="17987" y="6319"/>
                </a:cubicBezTo>
                <a:cubicBezTo>
                  <a:pt x="17799" y="6480"/>
                  <a:pt x="17611" y="6668"/>
                  <a:pt x="17450" y="6856"/>
                </a:cubicBezTo>
                <a:cubicBezTo>
                  <a:pt x="17167" y="7194"/>
                  <a:pt x="17103" y="7327"/>
                  <a:pt x="17173" y="7327"/>
                </a:cubicBezTo>
                <a:cubicBezTo>
                  <a:pt x="17376" y="7327"/>
                  <a:pt x="18696" y="6214"/>
                  <a:pt x="19036" y="5754"/>
                </a:cubicBezTo>
                <a:cubicBezTo>
                  <a:pt x="19237" y="5465"/>
                  <a:pt x="19285" y="5352"/>
                  <a:pt x="19233" y="5352"/>
                </a:cubicBezTo>
                <a:close/>
                <a:moveTo>
                  <a:pt x="17361" y="5149"/>
                </a:moveTo>
                <a:cubicBezTo>
                  <a:pt x="17127" y="5395"/>
                  <a:pt x="16703" y="5770"/>
                  <a:pt x="16213" y="6211"/>
                </a:cubicBezTo>
                <a:cubicBezTo>
                  <a:pt x="15944" y="6453"/>
                  <a:pt x="15621" y="6695"/>
                  <a:pt x="15299" y="6964"/>
                </a:cubicBezTo>
                <a:lnTo>
                  <a:pt x="14304" y="7690"/>
                </a:lnTo>
                <a:cubicBezTo>
                  <a:pt x="13954" y="7932"/>
                  <a:pt x="13605" y="8147"/>
                  <a:pt x="13282" y="8335"/>
                </a:cubicBezTo>
                <a:cubicBezTo>
                  <a:pt x="12987" y="8523"/>
                  <a:pt x="12691" y="8685"/>
                  <a:pt x="12368" y="8819"/>
                </a:cubicBezTo>
                <a:cubicBezTo>
                  <a:pt x="11946" y="9051"/>
                  <a:pt x="11573" y="9168"/>
                  <a:pt x="11354" y="9168"/>
                </a:cubicBezTo>
                <a:cubicBezTo>
                  <a:pt x="11295" y="9168"/>
                  <a:pt x="11247" y="9159"/>
                  <a:pt x="11212" y="9142"/>
                </a:cubicBezTo>
                <a:cubicBezTo>
                  <a:pt x="11176" y="9117"/>
                  <a:pt x="11183" y="9072"/>
                  <a:pt x="11229" y="9011"/>
                </a:cubicBezTo>
                <a:lnTo>
                  <a:pt x="11229" y="9011"/>
                </a:lnTo>
                <a:cubicBezTo>
                  <a:pt x="11196" y="9059"/>
                  <a:pt x="11196" y="9093"/>
                  <a:pt x="11239" y="9115"/>
                </a:cubicBezTo>
                <a:cubicBezTo>
                  <a:pt x="11268" y="9132"/>
                  <a:pt x="11311" y="9141"/>
                  <a:pt x="11367" y="9141"/>
                </a:cubicBezTo>
                <a:cubicBezTo>
                  <a:pt x="11573" y="9141"/>
                  <a:pt x="11946" y="9024"/>
                  <a:pt x="12368" y="8792"/>
                </a:cubicBezTo>
                <a:cubicBezTo>
                  <a:pt x="12691" y="8658"/>
                  <a:pt x="12987" y="8496"/>
                  <a:pt x="13282" y="8308"/>
                </a:cubicBezTo>
                <a:cubicBezTo>
                  <a:pt x="13632" y="8120"/>
                  <a:pt x="13954" y="7905"/>
                  <a:pt x="14304" y="7663"/>
                </a:cubicBezTo>
                <a:lnTo>
                  <a:pt x="15299" y="6937"/>
                </a:lnTo>
                <a:cubicBezTo>
                  <a:pt x="15621" y="6668"/>
                  <a:pt x="15944" y="6426"/>
                  <a:pt x="16213" y="6184"/>
                </a:cubicBezTo>
                <a:cubicBezTo>
                  <a:pt x="16686" y="5758"/>
                  <a:pt x="17117" y="5395"/>
                  <a:pt x="17361" y="5149"/>
                </a:cubicBezTo>
                <a:close/>
                <a:moveTo>
                  <a:pt x="17336" y="3827"/>
                </a:moveTo>
                <a:cubicBezTo>
                  <a:pt x="17369" y="3827"/>
                  <a:pt x="17380" y="3844"/>
                  <a:pt x="17374" y="3875"/>
                </a:cubicBezTo>
                <a:lnTo>
                  <a:pt x="17374" y="3875"/>
                </a:lnTo>
                <a:cubicBezTo>
                  <a:pt x="17370" y="3861"/>
                  <a:pt x="17357" y="3854"/>
                  <a:pt x="17336" y="3854"/>
                </a:cubicBezTo>
                <a:cubicBezTo>
                  <a:pt x="17262" y="3854"/>
                  <a:pt x="17079" y="3940"/>
                  <a:pt x="16751" y="4141"/>
                </a:cubicBezTo>
                <a:cubicBezTo>
                  <a:pt x="16401" y="4329"/>
                  <a:pt x="15890" y="4813"/>
                  <a:pt x="15191" y="5378"/>
                </a:cubicBezTo>
                <a:lnTo>
                  <a:pt x="14653" y="5835"/>
                </a:lnTo>
                <a:cubicBezTo>
                  <a:pt x="14465" y="5996"/>
                  <a:pt x="14277" y="6130"/>
                  <a:pt x="14062" y="6292"/>
                </a:cubicBezTo>
                <a:cubicBezTo>
                  <a:pt x="13686" y="6614"/>
                  <a:pt x="13255" y="6937"/>
                  <a:pt x="12825" y="7233"/>
                </a:cubicBezTo>
                <a:cubicBezTo>
                  <a:pt x="12610" y="7394"/>
                  <a:pt x="12395" y="7528"/>
                  <a:pt x="12153" y="7663"/>
                </a:cubicBezTo>
                <a:lnTo>
                  <a:pt x="11535" y="8066"/>
                </a:lnTo>
                <a:cubicBezTo>
                  <a:pt x="11105" y="8308"/>
                  <a:pt x="10701" y="8523"/>
                  <a:pt x="10325" y="8711"/>
                </a:cubicBezTo>
                <a:cubicBezTo>
                  <a:pt x="9711" y="9007"/>
                  <a:pt x="9194" y="9187"/>
                  <a:pt x="8902" y="9187"/>
                </a:cubicBezTo>
                <a:cubicBezTo>
                  <a:pt x="8849" y="9187"/>
                  <a:pt x="8803" y="9181"/>
                  <a:pt x="8765" y="9169"/>
                </a:cubicBezTo>
                <a:cubicBezTo>
                  <a:pt x="8737" y="9163"/>
                  <a:pt x="8729" y="9149"/>
                  <a:pt x="8737" y="9127"/>
                </a:cubicBezTo>
                <a:lnTo>
                  <a:pt x="8737" y="9127"/>
                </a:lnTo>
                <a:cubicBezTo>
                  <a:pt x="8743" y="9133"/>
                  <a:pt x="8753" y="9138"/>
                  <a:pt x="8765" y="9142"/>
                </a:cubicBezTo>
                <a:cubicBezTo>
                  <a:pt x="8807" y="9154"/>
                  <a:pt x="8856" y="9160"/>
                  <a:pt x="8911" y="9160"/>
                </a:cubicBezTo>
                <a:cubicBezTo>
                  <a:pt x="9213" y="9160"/>
                  <a:pt x="9711" y="8980"/>
                  <a:pt x="10325" y="8685"/>
                </a:cubicBezTo>
                <a:cubicBezTo>
                  <a:pt x="10701" y="8496"/>
                  <a:pt x="11105" y="8281"/>
                  <a:pt x="11535" y="8039"/>
                </a:cubicBezTo>
                <a:lnTo>
                  <a:pt x="12153" y="7636"/>
                </a:lnTo>
                <a:cubicBezTo>
                  <a:pt x="12395" y="7502"/>
                  <a:pt x="12610" y="7367"/>
                  <a:pt x="12825" y="7206"/>
                </a:cubicBezTo>
                <a:cubicBezTo>
                  <a:pt x="13228" y="6883"/>
                  <a:pt x="13686" y="6587"/>
                  <a:pt x="14062" y="6265"/>
                </a:cubicBezTo>
                <a:cubicBezTo>
                  <a:pt x="14277" y="6104"/>
                  <a:pt x="14465" y="5969"/>
                  <a:pt x="14653" y="5808"/>
                </a:cubicBezTo>
                <a:lnTo>
                  <a:pt x="15191" y="5351"/>
                </a:lnTo>
                <a:cubicBezTo>
                  <a:pt x="15863" y="4786"/>
                  <a:pt x="16428" y="4302"/>
                  <a:pt x="16751" y="4114"/>
                </a:cubicBezTo>
                <a:cubicBezTo>
                  <a:pt x="17079" y="3913"/>
                  <a:pt x="17262" y="3827"/>
                  <a:pt x="17336" y="3827"/>
                </a:cubicBezTo>
                <a:close/>
                <a:moveTo>
                  <a:pt x="15261" y="4534"/>
                </a:moveTo>
                <a:cubicBezTo>
                  <a:pt x="15264" y="4534"/>
                  <a:pt x="15259" y="4537"/>
                  <a:pt x="15245" y="4544"/>
                </a:cubicBezTo>
                <a:cubicBezTo>
                  <a:pt x="15236" y="4551"/>
                  <a:pt x="15226" y="4558"/>
                  <a:pt x="15216" y="4566"/>
                </a:cubicBezTo>
                <a:lnTo>
                  <a:pt x="15216" y="4566"/>
                </a:lnTo>
                <a:cubicBezTo>
                  <a:pt x="15185" y="4581"/>
                  <a:pt x="15139" y="4603"/>
                  <a:pt x="15084" y="4625"/>
                </a:cubicBezTo>
                <a:lnTo>
                  <a:pt x="14546" y="4867"/>
                </a:lnTo>
                <a:lnTo>
                  <a:pt x="13954" y="5162"/>
                </a:lnTo>
                <a:cubicBezTo>
                  <a:pt x="13793" y="5243"/>
                  <a:pt x="13659" y="5297"/>
                  <a:pt x="13632" y="5324"/>
                </a:cubicBezTo>
                <a:cubicBezTo>
                  <a:pt x="13417" y="5431"/>
                  <a:pt x="13202" y="5566"/>
                  <a:pt x="12960" y="5700"/>
                </a:cubicBezTo>
                <a:lnTo>
                  <a:pt x="12234" y="6104"/>
                </a:lnTo>
                <a:cubicBezTo>
                  <a:pt x="11750" y="6399"/>
                  <a:pt x="11239" y="6641"/>
                  <a:pt x="10809" y="6883"/>
                </a:cubicBezTo>
                <a:cubicBezTo>
                  <a:pt x="8631" y="8093"/>
                  <a:pt x="6346" y="9061"/>
                  <a:pt x="3980" y="9841"/>
                </a:cubicBezTo>
                <a:cubicBezTo>
                  <a:pt x="2778" y="10191"/>
                  <a:pt x="1552" y="10495"/>
                  <a:pt x="325" y="10709"/>
                </a:cubicBezTo>
                <a:lnTo>
                  <a:pt x="325" y="10709"/>
                </a:lnTo>
                <a:cubicBezTo>
                  <a:pt x="1561" y="10473"/>
                  <a:pt x="2796" y="10167"/>
                  <a:pt x="4007" y="9814"/>
                </a:cubicBezTo>
                <a:cubicBezTo>
                  <a:pt x="6346" y="9061"/>
                  <a:pt x="8631" y="8066"/>
                  <a:pt x="10809" y="6856"/>
                </a:cubicBezTo>
                <a:cubicBezTo>
                  <a:pt x="11239" y="6614"/>
                  <a:pt x="11750" y="6372"/>
                  <a:pt x="12234" y="6077"/>
                </a:cubicBezTo>
                <a:lnTo>
                  <a:pt x="12960" y="5673"/>
                </a:lnTo>
                <a:cubicBezTo>
                  <a:pt x="13175" y="5539"/>
                  <a:pt x="13390" y="5404"/>
                  <a:pt x="13632" y="5297"/>
                </a:cubicBezTo>
                <a:cubicBezTo>
                  <a:pt x="13659" y="5270"/>
                  <a:pt x="13793" y="5216"/>
                  <a:pt x="13954" y="5136"/>
                </a:cubicBezTo>
                <a:lnTo>
                  <a:pt x="14546" y="4840"/>
                </a:lnTo>
                <a:lnTo>
                  <a:pt x="15084" y="4598"/>
                </a:lnTo>
                <a:cubicBezTo>
                  <a:pt x="15182" y="4559"/>
                  <a:pt x="15252" y="4534"/>
                  <a:pt x="15261" y="4534"/>
                </a:cubicBezTo>
                <a:close/>
                <a:moveTo>
                  <a:pt x="4275" y="10567"/>
                </a:moveTo>
                <a:cubicBezTo>
                  <a:pt x="4087" y="10647"/>
                  <a:pt x="3791" y="10755"/>
                  <a:pt x="3388" y="10889"/>
                </a:cubicBezTo>
                <a:cubicBezTo>
                  <a:pt x="3791" y="10728"/>
                  <a:pt x="4087" y="10647"/>
                  <a:pt x="4275" y="10567"/>
                </a:cubicBezTo>
                <a:close/>
                <a:moveTo>
                  <a:pt x="22336" y="9216"/>
                </a:moveTo>
                <a:cubicBezTo>
                  <a:pt x="22269" y="9216"/>
                  <a:pt x="22061" y="9370"/>
                  <a:pt x="21805" y="9599"/>
                </a:cubicBezTo>
                <a:lnTo>
                  <a:pt x="20918" y="10352"/>
                </a:lnTo>
                <a:cubicBezTo>
                  <a:pt x="20622" y="10620"/>
                  <a:pt x="20353" y="10862"/>
                  <a:pt x="20219" y="11024"/>
                </a:cubicBezTo>
                <a:cubicBezTo>
                  <a:pt x="19935" y="11320"/>
                  <a:pt x="19868" y="11438"/>
                  <a:pt x="19934" y="11438"/>
                </a:cubicBezTo>
                <a:cubicBezTo>
                  <a:pt x="20006" y="11438"/>
                  <a:pt x="20235" y="11300"/>
                  <a:pt x="20515" y="11104"/>
                </a:cubicBezTo>
                <a:cubicBezTo>
                  <a:pt x="21079" y="10701"/>
                  <a:pt x="21563" y="10244"/>
                  <a:pt x="22020" y="9760"/>
                </a:cubicBezTo>
                <a:cubicBezTo>
                  <a:pt x="22329" y="9370"/>
                  <a:pt x="22403" y="9216"/>
                  <a:pt x="22336" y="9216"/>
                </a:cubicBezTo>
                <a:close/>
                <a:moveTo>
                  <a:pt x="3098" y="14475"/>
                </a:moveTo>
                <a:cubicBezTo>
                  <a:pt x="3187" y="14475"/>
                  <a:pt x="3257" y="14481"/>
                  <a:pt x="3308" y="14492"/>
                </a:cubicBezTo>
                <a:cubicBezTo>
                  <a:pt x="3297" y="14498"/>
                  <a:pt x="3286" y="14503"/>
                  <a:pt x="3275" y="14509"/>
                </a:cubicBezTo>
                <a:lnTo>
                  <a:pt x="3275" y="14509"/>
                </a:lnTo>
                <a:cubicBezTo>
                  <a:pt x="3217" y="14494"/>
                  <a:pt x="3134" y="14487"/>
                  <a:pt x="3030" y="14487"/>
                </a:cubicBezTo>
                <a:cubicBezTo>
                  <a:pt x="2686" y="14487"/>
                  <a:pt x="2107" y="14562"/>
                  <a:pt x="1399" y="14680"/>
                </a:cubicBezTo>
                <a:cubicBezTo>
                  <a:pt x="2165" y="14553"/>
                  <a:pt x="2762" y="14475"/>
                  <a:pt x="3098" y="14475"/>
                </a:cubicBezTo>
                <a:close/>
                <a:moveTo>
                  <a:pt x="3275" y="14509"/>
                </a:moveTo>
                <a:cubicBezTo>
                  <a:pt x="3287" y="14512"/>
                  <a:pt x="3298" y="14515"/>
                  <a:pt x="3308" y="14519"/>
                </a:cubicBezTo>
                <a:cubicBezTo>
                  <a:pt x="2797" y="14761"/>
                  <a:pt x="2286" y="14922"/>
                  <a:pt x="1721" y="15030"/>
                </a:cubicBezTo>
                <a:cubicBezTo>
                  <a:pt x="2248" y="14924"/>
                  <a:pt x="2774" y="14768"/>
                  <a:pt x="3275" y="14509"/>
                </a:cubicBezTo>
                <a:close/>
                <a:moveTo>
                  <a:pt x="19058" y="12135"/>
                </a:moveTo>
                <a:cubicBezTo>
                  <a:pt x="18912" y="12135"/>
                  <a:pt x="18118" y="12740"/>
                  <a:pt x="17799" y="12959"/>
                </a:cubicBezTo>
                <a:lnTo>
                  <a:pt x="16858" y="13578"/>
                </a:lnTo>
                <a:cubicBezTo>
                  <a:pt x="16482" y="13847"/>
                  <a:pt x="16025" y="14116"/>
                  <a:pt x="15621" y="14384"/>
                </a:cubicBezTo>
                <a:cubicBezTo>
                  <a:pt x="15218" y="14653"/>
                  <a:pt x="14815" y="14895"/>
                  <a:pt x="14546" y="15110"/>
                </a:cubicBezTo>
                <a:cubicBezTo>
                  <a:pt x="14277" y="15299"/>
                  <a:pt x="14143" y="15460"/>
                  <a:pt x="14196" y="15541"/>
                </a:cubicBezTo>
                <a:cubicBezTo>
                  <a:pt x="14734" y="15245"/>
                  <a:pt x="15326" y="14949"/>
                  <a:pt x="15890" y="14573"/>
                </a:cubicBezTo>
                <a:cubicBezTo>
                  <a:pt x="16186" y="14384"/>
                  <a:pt x="16482" y="14223"/>
                  <a:pt x="16751" y="14035"/>
                </a:cubicBezTo>
                <a:cubicBezTo>
                  <a:pt x="17046" y="13847"/>
                  <a:pt x="17315" y="13658"/>
                  <a:pt x="17557" y="13443"/>
                </a:cubicBezTo>
                <a:cubicBezTo>
                  <a:pt x="18041" y="13148"/>
                  <a:pt x="18498" y="12771"/>
                  <a:pt x="18928" y="12395"/>
                </a:cubicBezTo>
                <a:cubicBezTo>
                  <a:pt x="19081" y="12208"/>
                  <a:pt x="19108" y="12135"/>
                  <a:pt x="19058" y="12135"/>
                </a:cubicBezTo>
                <a:close/>
                <a:moveTo>
                  <a:pt x="3899" y="16320"/>
                </a:moveTo>
                <a:cubicBezTo>
                  <a:pt x="3361" y="16482"/>
                  <a:pt x="2797" y="16643"/>
                  <a:pt x="2232" y="16804"/>
                </a:cubicBezTo>
                <a:cubicBezTo>
                  <a:pt x="1963" y="16885"/>
                  <a:pt x="1668" y="16939"/>
                  <a:pt x="1372" y="16992"/>
                </a:cubicBezTo>
                <a:cubicBezTo>
                  <a:pt x="1641" y="16939"/>
                  <a:pt x="1936" y="16858"/>
                  <a:pt x="2232" y="16777"/>
                </a:cubicBezTo>
                <a:cubicBezTo>
                  <a:pt x="2794" y="16644"/>
                  <a:pt x="3329" y="16483"/>
                  <a:pt x="3864" y="16323"/>
                </a:cubicBezTo>
                <a:lnTo>
                  <a:pt x="3864" y="16323"/>
                </a:lnTo>
                <a:cubicBezTo>
                  <a:pt x="3876" y="16322"/>
                  <a:pt x="3887" y="16321"/>
                  <a:pt x="3899" y="16320"/>
                </a:cubicBezTo>
                <a:close/>
                <a:moveTo>
                  <a:pt x="1372" y="16992"/>
                </a:moveTo>
                <a:lnTo>
                  <a:pt x="1372" y="16992"/>
                </a:lnTo>
                <a:cubicBezTo>
                  <a:pt x="1247" y="17017"/>
                  <a:pt x="1117" y="17042"/>
                  <a:pt x="983" y="17064"/>
                </a:cubicBezTo>
                <a:lnTo>
                  <a:pt x="983" y="17064"/>
                </a:lnTo>
                <a:lnTo>
                  <a:pt x="874" y="17078"/>
                </a:lnTo>
                <a:lnTo>
                  <a:pt x="874" y="17078"/>
                </a:lnTo>
                <a:cubicBezTo>
                  <a:pt x="1040" y="17053"/>
                  <a:pt x="1206" y="17023"/>
                  <a:pt x="1372" y="16992"/>
                </a:cubicBezTo>
                <a:close/>
                <a:moveTo>
                  <a:pt x="961" y="17068"/>
                </a:moveTo>
                <a:cubicBezTo>
                  <a:pt x="813" y="17092"/>
                  <a:pt x="662" y="17113"/>
                  <a:pt x="511" y="17127"/>
                </a:cubicBezTo>
                <a:lnTo>
                  <a:pt x="616" y="17113"/>
                </a:lnTo>
                <a:lnTo>
                  <a:pt x="616" y="17113"/>
                </a:lnTo>
                <a:cubicBezTo>
                  <a:pt x="676" y="17106"/>
                  <a:pt x="737" y="17098"/>
                  <a:pt x="798" y="17089"/>
                </a:cubicBezTo>
                <a:lnTo>
                  <a:pt x="798" y="17089"/>
                </a:lnTo>
                <a:lnTo>
                  <a:pt x="961" y="17068"/>
                </a:lnTo>
                <a:close/>
                <a:moveTo>
                  <a:pt x="18041" y="14008"/>
                </a:moveTo>
                <a:lnTo>
                  <a:pt x="17261" y="14519"/>
                </a:lnTo>
                <a:cubicBezTo>
                  <a:pt x="16993" y="14707"/>
                  <a:pt x="16724" y="14868"/>
                  <a:pt x="16455" y="15030"/>
                </a:cubicBezTo>
                <a:lnTo>
                  <a:pt x="15648" y="15541"/>
                </a:lnTo>
                <a:lnTo>
                  <a:pt x="14842" y="15998"/>
                </a:lnTo>
                <a:cubicBezTo>
                  <a:pt x="14600" y="16132"/>
                  <a:pt x="14277" y="16320"/>
                  <a:pt x="13901" y="16508"/>
                </a:cubicBezTo>
                <a:lnTo>
                  <a:pt x="12798" y="17073"/>
                </a:lnTo>
                <a:cubicBezTo>
                  <a:pt x="12019" y="17449"/>
                  <a:pt x="11293" y="17772"/>
                  <a:pt x="10889" y="18041"/>
                </a:cubicBezTo>
                <a:cubicBezTo>
                  <a:pt x="11669" y="17799"/>
                  <a:pt x="12422" y="17476"/>
                  <a:pt x="13121" y="17100"/>
                </a:cubicBezTo>
                <a:lnTo>
                  <a:pt x="13121" y="17100"/>
                </a:lnTo>
                <a:lnTo>
                  <a:pt x="13040" y="17181"/>
                </a:lnTo>
                <a:cubicBezTo>
                  <a:pt x="14815" y="16320"/>
                  <a:pt x="16509" y="15245"/>
                  <a:pt x="18041" y="14008"/>
                </a:cubicBezTo>
                <a:close/>
                <a:moveTo>
                  <a:pt x="162" y="0"/>
                </a:moveTo>
                <a:lnTo>
                  <a:pt x="81" y="10750"/>
                </a:lnTo>
                <a:lnTo>
                  <a:pt x="81" y="10750"/>
                </a:lnTo>
                <a:cubicBezTo>
                  <a:pt x="72" y="10752"/>
                  <a:pt x="63" y="10753"/>
                  <a:pt x="54" y="10755"/>
                </a:cubicBezTo>
                <a:lnTo>
                  <a:pt x="54" y="11561"/>
                </a:lnTo>
                <a:lnTo>
                  <a:pt x="54" y="11830"/>
                </a:lnTo>
                <a:cubicBezTo>
                  <a:pt x="753" y="11696"/>
                  <a:pt x="1426" y="11508"/>
                  <a:pt x="2017" y="11319"/>
                </a:cubicBezTo>
                <a:cubicBezTo>
                  <a:pt x="2555" y="11185"/>
                  <a:pt x="3012" y="10997"/>
                  <a:pt x="3388" y="10889"/>
                </a:cubicBezTo>
                <a:lnTo>
                  <a:pt x="3388" y="10889"/>
                </a:lnTo>
                <a:cubicBezTo>
                  <a:pt x="3012" y="11024"/>
                  <a:pt x="2555" y="11212"/>
                  <a:pt x="2017" y="11346"/>
                </a:cubicBezTo>
                <a:cubicBezTo>
                  <a:pt x="1426" y="11508"/>
                  <a:pt x="753" y="11696"/>
                  <a:pt x="54" y="11857"/>
                </a:cubicBezTo>
                <a:lnTo>
                  <a:pt x="27" y="14868"/>
                </a:lnTo>
                <a:cubicBezTo>
                  <a:pt x="511" y="14788"/>
                  <a:pt x="969" y="14734"/>
                  <a:pt x="1399" y="14680"/>
                </a:cubicBezTo>
                <a:lnTo>
                  <a:pt x="1399" y="14680"/>
                </a:lnTo>
                <a:cubicBezTo>
                  <a:pt x="995" y="14734"/>
                  <a:pt x="511" y="14815"/>
                  <a:pt x="27" y="14868"/>
                </a:cubicBezTo>
                <a:lnTo>
                  <a:pt x="27" y="15352"/>
                </a:lnTo>
                <a:lnTo>
                  <a:pt x="269" y="15299"/>
                </a:lnTo>
                <a:cubicBezTo>
                  <a:pt x="807" y="15218"/>
                  <a:pt x="1291" y="15137"/>
                  <a:pt x="1721" y="15030"/>
                </a:cubicBezTo>
                <a:lnTo>
                  <a:pt x="1721" y="15030"/>
                </a:lnTo>
                <a:cubicBezTo>
                  <a:pt x="1318" y="15137"/>
                  <a:pt x="807" y="15218"/>
                  <a:pt x="269" y="15325"/>
                </a:cubicBezTo>
                <a:lnTo>
                  <a:pt x="27" y="15352"/>
                </a:lnTo>
                <a:lnTo>
                  <a:pt x="27" y="16880"/>
                </a:lnTo>
                <a:lnTo>
                  <a:pt x="27" y="16880"/>
                </a:lnTo>
                <a:cubicBezTo>
                  <a:pt x="19" y="16882"/>
                  <a:pt x="10" y="16883"/>
                  <a:pt x="1" y="16885"/>
                </a:cubicBezTo>
                <a:lnTo>
                  <a:pt x="1" y="17261"/>
                </a:lnTo>
                <a:lnTo>
                  <a:pt x="323" y="17207"/>
                </a:lnTo>
                <a:lnTo>
                  <a:pt x="323" y="17207"/>
                </a:lnTo>
                <a:lnTo>
                  <a:pt x="27" y="17261"/>
                </a:lnTo>
                <a:lnTo>
                  <a:pt x="1" y="21321"/>
                </a:lnTo>
                <a:cubicBezTo>
                  <a:pt x="2017" y="20998"/>
                  <a:pt x="4007" y="20514"/>
                  <a:pt x="5969" y="19869"/>
                </a:cubicBezTo>
                <a:lnTo>
                  <a:pt x="5969" y="19869"/>
                </a:lnTo>
                <a:cubicBezTo>
                  <a:pt x="5458" y="19896"/>
                  <a:pt x="4975" y="19950"/>
                  <a:pt x="4625" y="19950"/>
                </a:cubicBezTo>
                <a:cubicBezTo>
                  <a:pt x="4546" y="19958"/>
                  <a:pt x="4470" y="19961"/>
                  <a:pt x="4395" y="19961"/>
                </a:cubicBezTo>
                <a:cubicBezTo>
                  <a:pt x="4214" y="19961"/>
                  <a:pt x="4043" y="19942"/>
                  <a:pt x="3872" y="19923"/>
                </a:cubicBezTo>
                <a:cubicBezTo>
                  <a:pt x="3765" y="19869"/>
                  <a:pt x="3872" y="19815"/>
                  <a:pt x="4168" y="19708"/>
                </a:cubicBezTo>
                <a:cubicBezTo>
                  <a:pt x="4491" y="19600"/>
                  <a:pt x="5109" y="19412"/>
                  <a:pt x="6023" y="19143"/>
                </a:cubicBezTo>
                <a:cubicBezTo>
                  <a:pt x="6265" y="19063"/>
                  <a:pt x="6534" y="19009"/>
                  <a:pt x="6803" y="18928"/>
                </a:cubicBezTo>
                <a:lnTo>
                  <a:pt x="7636" y="18659"/>
                </a:lnTo>
                <a:cubicBezTo>
                  <a:pt x="8201" y="18498"/>
                  <a:pt x="8765" y="18310"/>
                  <a:pt x="9303" y="18095"/>
                </a:cubicBezTo>
                <a:cubicBezTo>
                  <a:pt x="9814" y="17880"/>
                  <a:pt x="10325" y="17665"/>
                  <a:pt x="10809" y="17396"/>
                </a:cubicBezTo>
                <a:cubicBezTo>
                  <a:pt x="11212" y="17181"/>
                  <a:pt x="11615" y="16912"/>
                  <a:pt x="11965" y="16616"/>
                </a:cubicBezTo>
                <a:lnTo>
                  <a:pt x="11965" y="16616"/>
                </a:lnTo>
                <a:cubicBezTo>
                  <a:pt x="11454" y="16723"/>
                  <a:pt x="10970" y="16885"/>
                  <a:pt x="10513" y="17100"/>
                </a:cubicBezTo>
                <a:lnTo>
                  <a:pt x="8900" y="17745"/>
                </a:lnTo>
                <a:lnTo>
                  <a:pt x="8497" y="17906"/>
                </a:lnTo>
                <a:lnTo>
                  <a:pt x="8066" y="18041"/>
                </a:lnTo>
                <a:cubicBezTo>
                  <a:pt x="7798" y="18122"/>
                  <a:pt x="7529" y="18229"/>
                  <a:pt x="7260" y="18283"/>
                </a:cubicBezTo>
                <a:cubicBezTo>
                  <a:pt x="6991" y="18364"/>
                  <a:pt x="6749" y="18417"/>
                  <a:pt x="6507" y="18471"/>
                </a:cubicBezTo>
                <a:cubicBezTo>
                  <a:pt x="6265" y="18498"/>
                  <a:pt x="6023" y="18525"/>
                  <a:pt x="5808" y="18525"/>
                </a:cubicBezTo>
                <a:cubicBezTo>
                  <a:pt x="5969" y="18417"/>
                  <a:pt x="6184" y="18310"/>
                  <a:pt x="6453" y="18175"/>
                </a:cubicBezTo>
                <a:cubicBezTo>
                  <a:pt x="6695" y="18068"/>
                  <a:pt x="6991" y="17906"/>
                  <a:pt x="7287" y="17745"/>
                </a:cubicBezTo>
                <a:lnTo>
                  <a:pt x="8308" y="17288"/>
                </a:lnTo>
                <a:lnTo>
                  <a:pt x="9384" y="16750"/>
                </a:lnTo>
                <a:cubicBezTo>
                  <a:pt x="10137" y="16428"/>
                  <a:pt x="10863" y="15998"/>
                  <a:pt x="11562" y="15648"/>
                </a:cubicBezTo>
                <a:cubicBezTo>
                  <a:pt x="12261" y="15299"/>
                  <a:pt x="12879" y="14922"/>
                  <a:pt x="13390" y="14626"/>
                </a:cubicBezTo>
                <a:cubicBezTo>
                  <a:pt x="15191" y="13605"/>
                  <a:pt x="16912" y="12476"/>
                  <a:pt x="18579" y="11239"/>
                </a:cubicBezTo>
                <a:cubicBezTo>
                  <a:pt x="20219" y="10029"/>
                  <a:pt x="21671" y="8577"/>
                  <a:pt x="22934" y="6964"/>
                </a:cubicBezTo>
                <a:lnTo>
                  <a:pt x="22934" y="6964"/>
                </a:lnTo>
                <a:cubicBezTo>
                  <a:pt x="22128" y="7448"/>
                  <a:pt x="20810" y="8604"/>
                  <a:pt x="19332" y="9733"/>
                </a:cubicBezTo>
                <a:cubicBezTo>
                  <a:pt x="17853" y="10835"/>
                  <a:pt x="16240" y="11911"/>
                  <a:pt x="15164" y="12583"/>
                </a:cubicBezTo>
                <a:lnTo>
                  <a:pt x="14304" y="13121"/>
                </a:lnTo>
                <a:lnTo>
                  <a:pt x="13363" y="13685"/>
                </a:lnTo>
                <a:cubicBezTo>
                  <a:pt x="13202" y="13793"/>
                  <a:pt x="13013" y="13874"/>
                  <a:pt x="12852" y="13981"/>
                </a:cubicBezTo>
                <a:cubicBezTo>
                  <a:pt x="12718" y="14089"/>
                  <a:pt x="12529" y="14169"/>
                  <a:pt x="12341" y="14250"/>
                </a:cubicBezTo>
                <a:lnTo>
                  <a:pt x="11320" y="14815"/>
                </a:lnTo>
                <a:cubicBezTo>
                  <a:pt x="10002" y="15487"/>
                  <a:pt x="8631" y="16024"/>
                  <a:pt x="7233" y="16428"/>
                </a:cubicBezTo>
                <a:cubicBezTo>
                  <a:pt x="6776" y="16535"/>
                  <a:pt x="6319" y="16616"/>
                  <a:pt x="5862" y="16670"/>
                </a:cubicBezTo>
                <a:cubicBezTo>
                  <a:pt x="5593" y="16670"/>
                  <a:pt x="5485" y="16616"/>
                  <a:pt x="5539" y="16508"/>
                </a:cubicBezTo>
                <a:cubicBezTo>
                  <a:pt x="5620" y="16320"/>
                  <a:pt x="6265" y="15944"/>
                  <a:pt x="7287" y="15514"/>
                </a:cubicBezTo>
                <a:cubicBezTo>
                  <a:pt x="7636" y="15379"/>
                  <a:pt x="7959" y="15191"/>
                  <a:pt x="8308" y="15057"/>
                </a:cubicBezTo>
                <a:lnTo>
                  <a:pt x="9303" y="14599"/>
                </a:lnTo>
                <a:lnTo>
                  <a:pt x="10352" y="14116"/>
                </a:lnTo>
                <a:lnTo>
                  <a:pt x="10863" y="13874"/>
                </a:lnTo>
                <a:lnTo>
                  <a:pt x="11400" y="13632"/>
                </a:lnTo>
                <a:cubicBezTo>
                  <a:pt x="12825" y="12959"/>
                  <a:pt x="14196" y="12207"/>
                  <a:pt x="15541" y="11373"/>
                </a:cubicBezTo>
                <a:cubicBezTo>
                  <a:pt x="18229" y="9706"/>
                  <a:pt x="20649" y="7636"/>
                  <a:pt x="22128" y="5351"/>
                </a:cubicBezTo>
                <a:cubicBezTo>
                  <a:pt x="22115" y="5348"/>
                  <a:pt x="22101" y="5347"/>
                  <a:pt x="22086" y="5347"/>
                </a:cubicBezTo>
                <a:cubicBezTo>
                  <a:pt x="21775" y="5347"/>
                  <a:pt x="21155" y="5891"/>
                  <a:pt x="20461" y="6534"/>
                </a:cubicBezTo>
                <a:cubicBezTo>
                  <a:pt x="20111" y="6883"/>
                  <a:pt x="19708" y="7233"/>
                  <a:pt x="19358" y="7555"/>
                </a:cubicBezTo>
                <a:cubicBezTo>
                  <a:pt x="19009" y="7905"/>
                  <a:pt x="18633" y="8201"/>
                  <a:pt x="18364" y="8443"/>
                </a:cubicBezTo>
                <a:cubicBezTo>
                  <a:pt x="18149" y="8604"/>
                  <a:pt x="17772" y="8927"/>
                  <a:pt x="17315" y="9276"/>
                </a:cubicBezTo>
                <a:cubicBezTo>
                  <a:pt x="16858" y="9652"/>
                  <a:pt x="16320" y="10029"/>
                  <a:pt x="15863" y="10325"/>
                </a:cubicBezTo>
                <a:cubicBezTo>
                  <a:pt x="15514" y="10567"/>
                  <a:pt x="15137" y="10755"/>
                  <a:pt x="14761" y="10916"/>
                </a:cubicBezTo>
                <a:cubicBezTo>
                  <a:pt x="14727" y="10925"/>
                  <a:pt x="14698" y="10929"/>
                  <a:pt x="14675" y="10929"/>
                </a:cubicBezTo>
                <a:cubicBezTo>
                  <a:pt x="14553" y="10929"/>
                  <a:pt x="14593" y="10803"/>
                  <a:pt x="14842" y="10486"/>
                </a:cubicBezTo>
                <a:cubicBezTo>
                  <a:pt x="15191" y="10136"/>
                  <a:pt x="15594" y="9814"/>
                  <a:pt x="16025" y="9545"/>
                </a:cubicBezTo>
                <a:cubicBezTo>
                  <a:pt x="16401" y="9303"/>
                  <a:pt x="16751" y="9007"/>
                  <a:pt x="17073" y="8685"/>
                </a:cubicBezTo>
                <a:cubicBezTo>
                  <a:pt x="17179" y="8496"/>
                  <a:pt x="17177" y="8421"/>
                  <a:pt x="17103" y="8421"/>
                </a:cubicBezTo>
                <a:cubicBezTo>
                  <a:pt x="17007" y="8421"/>
                  <a:pt x="16793" y="8545"/>
                  <a:pt x="16535" y="8711"/>
                </a:cubicBezTo>
                <a:cubicBezTo>
                  <a:pt x="16078" y="9007"/>
                  <a:pt x="15487" y="9464"/>
                  <a:pt x="15218" y="9626"/>
                </a:cubicBezTo>
                <a:cubicBezTo>
                  <a:pt x="15030" y="9760"/>
                  <a:pt x="14707" y="10002"/>
                  <a:pt x="14358" y="10271"/>
                </a:cubicBezTo>
                <a:cubicBezTo>
                  <a:pt x="14008" y="10540"/>
                  <a:pt x="13578" y="10809"/>
                  <a:pt x="13175" y="11051"/>
                </a:cubicBezTo>
                <a:cubicBezTo>
                  <a:pt x="12667" y="11365"/>
                  <a:pt x="12228" y="11601"/>
                  <a:pt x="12043" y="11601"/>
                </a:cubicBezTo>
                <a:cubicBezTo>
                  <a:pt x="11943" y="11601"/>
                  <a:pt x="11917" y="11533"/>
                  <a:pt x="11992" y="11373"/>
                </a:cubicBezTo>
                <a:cubicBezTo>
                  <a:pt x="12287" y="11051"/>
                  <a:pt x="12637" y="10755"/>
                  <a:pt x="13013" y="10513"/>
                </a:cubicBezTo>
                <a:cubicBezTo>
                  <a:pt x="13417" y="10217"/>
                  <a:pt x="13793" y="9868"/>
                  <a:pt x="14143" y="9518"/>
                </a:cubicBezTo>
                <a:lnTo>
                  <a:pt x="14143" y="9518"/>
                </a:lnTo>
                <a:cubicBezTo>
                  <a:pt x="13712" y="9706"/>
                  <a:pt x="13282" y="9948"/>
                  <a:pt x="12879" y="10190"/>
                </a:cubicBezTo>
                <a:cubicBezTo>
                  <a:pt x="12610" y="10352"/>
                  <a:pt x="12314" y="10513"/>
                  <a:pt x="12019" y="10674"/>
                </a:cubicBezTo>
                <a:cubicBezTo>
                  <a:pt x="11723" y="10835"/>
                  <a:pt x="11400" y="10997"/>
                  <a:pt x="11105" y="11158"/>
                </a:cubicBezTo>
                <a:cubicBezTo>
                  <a:pt x="10044" y="11711"/>
                  <a:pt x="9004" y="12106"/>
                  <a:pt x="8593" y="12106"/>
                </a:cubicBezTo>
                <a:cubicBezTo>
                  <a:pt x="8525" y="12106"/>
                  <a:pt x="8474" y="12095"/>
                  <a:pt x="8443" y="12072"/>
                </a:cubicBezTo>
                <a:cubicBezTo>
                  <a:pt x="8228" y="11884"/>
                  <a:pt x="9438" y="11266"/>
                  <a:pt x="10755" y="10540"/>
                </a:cubicBezTo>
                <a:cubicBezTo>
                  <a:pt x="12046" y="9814"/>
                  <a:pt x="13470" y="8953"/>
                  <a:pt x="13847" y="8685"/>
                </a:cubicBezTo>
                <a:cubicBezTo>
                  <a:pt x="15783" y="7448"/>
                  <a:pt x="17557" y="6023"/>
                  <a:pt x="19170" y="4383"/>
                </a:cubicBezTo>
                <a:cubicBezTo>
                  <a:pt x="20058" y="3496"/>
                  <a:pt x="20837" y="2528"/>
                  <a:pt x="21509" y="1506"/>
                </a:cubicBezTo>
                <a:cubicBezTo>
                  <a:pt x="21778" y="1076"/>
                  <a:pt x="21993" y="646"/>
                  <a:pt x="22128" y="162"/>
                </a:cubicBezTo>
                <a:lnTo>
                  <a:pt x="21838" y="162"/>
                </a:lnTo>
                <a:cubicBezTo>
                  <a:pt x="21845" y="153"/>
                  <a:pt x="21852" y="144"/>
                  <a:pt x="21859" y="135"/>
                </a:cubicBezTo>
                <a:lnTo>
                  <a:pt x="19977" y="135"/>
                </a:lnTo>
                <a:lnTo>
                  <a:pt x="16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6"/>
          <p:cNvSpPr/>
          <p:nvPr/>
        </p:nvSpPr>
        <p:spPr>
          <a:xfrm rot="10800000">
            <a:off x="0" y="12250"/>
            <a:ext cx="1026441" cy="1054496"/>
          </a:xfrm>
          <a:custGeom>
            <a:avLst/>
            <a:gdLst/>
            <a:ahLst/>
            <a:cxnLst/>
            <a:rect l="l" t="t" r="r" b="b"/>
            <a:pathLst>
              <a:path w="13793" h="14170" extrusionOk="0">
                <a:moveTo>
                  <a:pt x="13766" y="1640"/>
                </a:moveTo>
                <a:cubicBezTo>
                  <a:pt x="13201" y="2017"/>
                  <a:pt x="12663" y="2420"/>
                  <a:pt x="12179" y="2877"/>
                </a:cubicBezTo>
                <a:cubicBezTo>
                  <a:pt x="12085" y="3015"/>
                  <a:pt x="12079" y="3075"/>
                  <a:pt x="12142" y="3075"/>
                </a:cubicBezTo>
                <a:cubicBezTo>
                  <a:pt x="12311" y="3075"/>
                  <a:pt x="12981" y="2641"/>
                  <a:pt x="13766" y="2151"/>
                </a:cubicBezTo>
                <a:lnTo>
                  <a:pt x="13766" y="1640"/>
                </a:lnTo>
                <a:close/>
                <a:moveTo>
                  <a:pt x="13793" y="0"/>
                </a:moveTo>
                <a:lnTo>
                  <a:pt x="13551" y="161"/>
                </a:lnTo>
                <a:cubicBezTo>
                  <a:pt x="13067" y="484"/>
                  <a:pt x="12529" y="834"/>
                  <a:pt x="12045" y="1183"/>
                </a:cubicBezTo>
                <a:cubicBezTo>
                  <a:pt x="11534" y="1560"/>
                  <a:pt x="11077" y="1936"/>
                  <a:pt x="10674" y="2285"/>
                </a:cubicBezTo>
                <a:cubicBezTo>
                  <a:pt x="10459" y="2447"/>
                  <a:pt x="10297" y="2608"/>
                  <a:pt x="10136" y="2769"/>
                </a:cubicBezTo>
                <a:cubicBezTo>
                  <a:pt x="10002" y="2904"/>
                  <a:pt x="9894" y="3038"/>
                  <a:pt x="9787" y="3200"/>
                </a:cubicBezTo>
                <a:cubicBezTo>
                  <a:pt x="9661" y="3389"/>
                  <a:pt x="9636" y="3467"/>
                  <a:pt x="9697" y="3467"/>
                </a:cubicBezTo>
                <a:cubicBezTo>
                  <a:pt x="9740" y="3467"/>
                  <a:pt x="9825" y="3428"/>
                  <a:pt x="9948" y="3361"/>
                </a:cubicBezTo>
                <a:cubicBezTo>
                  <a:pt x="10082" y="3280"/>
                  <a:pt x="10271" y="3146"/>
                  <a:pt x="10513" y="2984"/>
                </a:cubicBezTo>
                <a:cubicBezTo>
                  <a:pt x="10728" y="2850"/>
                  <a:pt x="10996" y="2662"/>
                  <a:pt x="11265" y="2474"/>
                </a:cubicBezTo>
                <a:lnTo>
                  <a:pt x="12126" y="1882"/>
                </a:lnTo>
                <a:cubicBezTo>
                  <a:pt x="12421" y="1667"/>
                  <a:pt x="12744" y="1479"/>
                  <a:pt x="13013" y="1318"/>
                </a:cubicBezTo>
                <a:cubicBezTo>
                  <a:pt x="13282" y="1156"/>
                  <a:pt x="13551" y="968"/>
                  <a:pt x="13793" y="860"/>
                </a:cubicBezTo>
                <a:lnTo>
                  <a:pt x="13793" y="0"/>
                </a:lnTo>
                <a:close/>
                <a:moveTo>
                  <a:pt x="13739" y="3764"/>
                </a:moveTo>
                <a:lnTo>
                  <a:pt x="13658" y="3818"/>
                </a:lnTo>
                <a:lnTo>
                  <a:pt x="13336" y="4087"/>
                </a:lnTo>
                <a:cubicBezTo>
                  <a:pt x="12852" y="4409"/>
                  <a:pt x="12395" y="4786"/>
                  <a:pt x="11964" y="5135"/>
                </a:cubicBezTo>
                <a:cubicBezTo>
                  <a:pt x="11507" y="5512"/>
                  <a:pt x="11104" y="5888"/>
                  <a:pt x="10701" y="6291"/>
                </a:cubicBezTo>
                <a:lnTo>
                  <a:pt x="10378" y="6587"/>
                </a:lnTo>
                <a:lnTo>
                  <a:pt x="10109" y="6883"/>
                </a:lnTo>
                <a:cubicBezTo>
                  <a:pt x="9921" y="7098"/>
                  <a:pt x="9733" y="7313"/>
                  <a:pt x="9545" y="7528"/>
                </a:cubicBezTo>
                <a:cubicBezTo>
                  <a:pt x="8846" y="8308"/>
                  <a:pt x="8496" y="8926"/>
                  <a:pt x="8523" y="9114"/>
                </a:cubicBezTo>
                <a:cubicBezTo>
                  <a:pt x="8523" y="9165"/>
                  <a:pt x="8553" y="9192"/>
                  <a:pt x="8607" y="9192"/>
                </a:cubicBezTo>
                <a:cubicBezTo>
                  <a:pt x="8668" y="9192"/>
                  <a:pt x="8759" y="9159"/>
                  <a:pt x="8872" y="9088"/>
                </a:cubicBezTo>
                <a:cubicBezTo>
                  <a:pt x="9088" y="8980"/>
                  <a:pt x="9410" y="8711"/>
                  <a:pt x="9867" y="8362"/>
                </a:cubicBezTo>
                <a:cubicBezTo>
                  <a:pt x="10351" y="7985"/>
                  <a:pt x="10781" y="7582"/>
                  <a:pt x="11265" y="7152"/>
                </a:cubicBezTo>
                <a:cubicBezTo>
                  <a:pt x="11776" y="6695"/>
                  <a:pt x="12314" y="6238"/>
                  <a:pt x="12852" y="5754"/>
                </a:cubicBezTo>
                <a:cubicBezTo>
                  <a:pt x="13147" y="5512"/>
                  <a:pt x="13443" y="5270"/>
                  <a:pt x="13739" y="5028"/>
                </a:cubicBezTo>
                <a:lnTo>
                  <a:pt x="13739" y="3764"/>
                </a:lnTo>
                <a:close/>
                <a:moveTo>
                  <a:pt x="4598" y="4490"/>
                </a:moveTo>
                <a:lnTo>
                  <a:pt x="4598" y="4490"/>
                </a:lnTo>
                <a:cubicBezTo>
                  <a:pt x="4006" y="4893"/>
                  <a:pt x="3495" y="5350"/>
                  <a:pt x="3011" y="5861"/>
                </a:cubicBezTo>
                <a:cubicBezTo>
                  <a:pt x="2527" y="6372"/>
                  <a:pt x="2124" y="6964"/>
                  <a:pt x="1775" y="7582"/>
                </a:cubicBezTo>
                <a:lnTo>
                  <a:pt x="1291" y="8200"/>
                </a:lnTo>
                <a:cubicBezTo>
                  <a:pt x="1129" y="8442"/>
                  <a:pt x="995" y="8657"/>
                  <a:pt x="834" y="8873"/>
                </a:cubicBezTo>
                <a:cubicBezTo>
                  <a:pt x="538" y="9330"/>
                  <a:pt x="242" y="9760"/>
                  <a:pt x="0" y="10190"/>
                </a:cubicBezTo>
                <a:cubicBezTo>
                  <a:pt x="1398" y="8765"/>
                  <a:pt x="3200" y="5996"/>
                  <a:pt x="4598" y="4490"/>
                </a:cubicBezTo>
                <a:close/>
                <a:moveTo>
                  <a:pt x="13766" y="6130"/>
                </a:moveTo>
                <a:lnTo>
                  <a:pt x="13336" y="6507"/>
                </a:lnTo>
                <a:cubicBezTo>
                  <a:pt x="12825" y="6964"/>
                  <a:pt x="12314" y="7474"/>
                  <a:pt x="11830" y="7985"/>
                </a:cubicBezTo>
                <a:cubicBezTo>
                  <a:pt x="11373" y="8496"/>
                  <a:pt x="10943" y="9034"/>
                  <a:pt x="10593" y="9491"/>
                </a:cubicBezTo>
                <a:cubicBezTo>
                  <a:pt x="10405" y="9706"/>
                  <a:pt x="10271" y="9921"/>
                  <a:pt x="10136" y="10163"/>
                </a:cubicBezTo>
                <a:cubicBezTo>
                  <a:pt x="10002" y="10324"/>
                  <a:pt x="9921" y="10513"/>
                  <a:pt x="9813" y="10701"/>
                </a:cubicBezTo>
                <a:cubicBezTo>
                  <a:pt x="10190" y="10513"/>
                  <a:pt x="10513" y="10244"/>
                  <a:pt x="10808" y="9975"/>
                </a:cubicBezTo>
                <a:cubicBezTo>
                  <a:pt x="11158" y="9679"/>
                  <a:pt x="11507" y="9356"/>
                  <a:pt x="11857" y="9007"/>
                </a:cubicBezTo>
                <a:cubicBezTo>
                  <a:pt x="12179" y="8657"/>
                  <a:pt x="12556" y="8335"/>
                  <a:pt x="12932" y="8039"/>
                </a:cubicBezTo>
                <a:cubicBezTo>
                  <a:pt x="13201" y="7824"/>
                  <a:pt x="13470" y="7609"/>
                  <a:pt x="13766" y="7448"/>
                </a:cubicBezTo>
                <a:lnTo>
                  <a:pt x="13766" y="6130"/>
                </a:lnTo>
                <a:close/>
                <a:moveTo>
                  <a:pt x="6986" y="6789"/>
                </a:moveTo>
                <a:cubicBezTo>
                  <a:pt x="6823" y="6789"/>
                  <a:pt x="6323" y="7196"/>
                  <a:pt x="5646" y="7851"/>
                </a:cubicBezTo>
                <a:lnTo>
                  <a:pt x="5297" y="8200"/>
                </a:lnTo>
                <a:lnTo>
                  <a:pt x="4974" y="8577"/>
                </a:lnTo>
                <a:lnTo>
                  <a:pt x="4221" y="9437"/>
                </a:lnTo>
                <a:cubicBezTo>
                  <a:pt x="4087" y="9598"/>
                  <a:pt x="3952" y="9733"/>
                  <a:pt x="3818" y="9894"/>
                </a:cubicBezTo>
                <a:cubicBezTo>
                  <a:pt x="3683" y="10056"/>
                  <a:pt x="3549" y="10244"/>
                  <a:pt x="3415" y="10405"/>
                </a:cubicBezTo>
                <a:lnTo>
                  <a:pt x="2635" y="11480"/>
                </a:lnTo>
                <a:lnTo>
                  <a:pt x="2232" y="12072"/>
                </a:lnTo>
                <a:lnTo>
                  <a:pt x="2017" y="12341"/>
                </a:lnTo>
                <a:lnTo>
                  <a:pt x="1828" y="12637"/>
                </a:lnTo>
                <a:lnTo>
                  <a:pt x="1076" y="13846"/>
                </a:lnTo>
                <a:lnTo>
                  <a:pt x="860" y="14169"/>
                </a:lnTo>
                <a:lnTo>
                  <a:pt x="1506" y="14169"/>
                </a:lnTo>
                <a:cubicBezTo>
                  <a:pt x="1667" y="13900"/>
                  <a:pt x="1855" y="13631"/>
                  <a:pt x="2043" y="13362"/>
                </a:cubicBezTo>
                <a:cubicBezTo>
                  <a:pt x="2474" y="12690"/>
                  <a:pt x="2984" y="12072"/>
                  <a:pt x="3442" y="11454"/>
                </a:cubicBezTo>
                <a:lnTo>
                  <a:pt x="3442" y="11427"/>
                </a:lnTo>
                <a:lnTo>
                  <a:pt x="4141" y="10513"/>
                </a:lnTo>
                <a:lnTo>
                  <a:pt x="4840" y="9679"/>
                </a:lnTo>
                <a:lnTo>
                  <a:pt x="5458" y="8926"/>
                </a:lnTo>
                <a:lnTo>
                  <a:pt x="5754" y="8550"/>
                </a:lnTo>
                <a:lnTo>
                  <a:pt x="6023" y="8254"/>
                </a:lnTo>
                <a:cubicBezTo>
                  <a:pt x="6748" y="7448"/>
                  <a:pt x="7152" y="6910"/>
                  <a:pt x="7044" y="6856"/>
                </a:cubicBezTo>
                <a:cubicBezTo>
                  <a:pt x="7044" y="6811"/>
                  <a:pt x="7024" y="6789"/>
                  <a:pt x="6986" y="6789"/>
                </a:cubicBezTo>
                <a:close/>
                <a:moveTo>
                  <a:pt x="7098" y="9733"/>
                </a:moveTo>
                <a:lnTo>
                  <a:pt x="7098" y="9733"/>
                </a:lnTo>
                <a:cubicBezTo>
                  <a:pt x="6507" y="10271"/>
                  <a:pt x="5915" y="10862"/>
                  <a:pt x="5377" y="11480"/>
                </a:cubicBezTo>
                <a:cubicBezTo>
                  <a:pt x="4866" y="12126"/>
                  <a:pt x="4356" y="12825"/>
                  <a:pt x="3818" y="13551"/>
                </a:cubicBezTo>
                <a:cubicBezTo>
                  <a:pt x="3710" y="13712"/>
                  <a:pt x="3549" y="13927"/>
                  <a:pt x="3388" y="14169"/>
                </a:cubicBezTo>
                <a:lnTo>
                  <a:pt x="3845" y="14169"/>
                </a:lnTo>
                <a:cubicBezTo>
                  <a:pt x="4436" y="13282"/>
                  <a:pt x="5001" y="12502"/>
                  <a:pt x="5458" y="11911"/>
                </a:cubicBezTo>
                <a:lnTo>
                  <a:pt x="5458" y="11911"/>
                </a:lnTo>
                <a:lnTo>
                  <a:pt x="5308" y="12093"/>
                </a:lnTo>
                <a:lnTo>
                  <a:pt x="5308" y="12093"/>
                </a:lnTo>
                <a:cubicBezTo>
                  <a:pt x="5406" y="11966"/>
                  <a:pt x="5499" y="11835"/>
                  <a:pt x="5592" y="11696"/>
                </a:cubicBezTo>
                <a:cubicBezTo>
                  <a:pt x="5754" y="11480"/>
                  <a:pt x="5942" y="11265"/>
                  <a:pt x="6103" y="11050"/>
                </a:cubicBezTo>
                <a:cubicBezTo>
                  <a:pt x="6453" y="10620"/>
                  <a:pt x="6775" y="10163"/>
                  <a:pt x="7098" y="9733"/>
                </a:cubicBezTo>
                <a:close/>
                <a:moveTo>
                  <a:pt x="13793" y="7609"/>
                </a:moveTo>
                <a:cubicBezTo>
                  <a:pt x="13631" y="7851"/>
                  <a:pt x="13470" y="8039"/>
                  <a:pt x="13282" y="8227"/>
                </a:cubicBezTo>
                <a:cubicBezTo>
                  <a:pt x="13147" y="8389"/>
                  <a:pt x="12986" y="8550"/>
                  <a:pt x="12825" y="8711"/>
                </a:cubicBezTo>
                <a:lnTo>
                  <a:pt x="12583" y="8926"/>
                </a:lnTo>
                <a:lnTo>
                  <a:pt x="12314" y="9195"/>
                </a:lnTo>
                <a:cubicBezTo>
                  <a:pt x="11991" y="9518"/>
                  <a:pt x="11642" y="9867"/>
                  <a:pt x="11265" y="10163"/>
                </a:cubicBezTo>
                <a:lnTo>
                  <a:pt x="11023" y="10405"/>
                </a:lnTo>
                <a:lnTo>
                  <a:pt x="10781" y="10647"/>
                </a:lnTo>
                <a:lnTo>
                  <a:pt x="10324" y="11131"/>
                </a:lnTo>
                <a:cubicBezTo>
                  <a:pt x="9948" y="11507"/>
                  <a:pt x="9598" y="11884"/>
                  <a:pt x="9303" y="12314"/>
                </a:cubicBezTo>
                <a:cubicBezTo>
                  <a:pt x="9157" y="12532"/>
                  <a:pt x="9143" y="12641"/>
                  <a:pt x="9200" y="12641"/>
                </a:cubicBezTo>
                <a:cubicBezTo>
                  <a:pt x="9207" y="12641"/>
                  <a:pt x="9214" y="12639"/>
                  <a:pt x="9222" y="12637"/>
                </a:cubicBezTo>
                <a:cubicBezTo>
                  <a:pt x="9410" y="12556"/>
                  <a:pt x="9598" y="12448"/>
                  <a:pt x="9760" y="12314"/>
                </a:cubicBezTo>
                <a:cubicBezTo>
                  <a:pt x="10002" y="12153"/>
                  <a:pt x="10324" y="11938"/>
                  <a:pt x="10647" y="11749"/>
                </a:cubicBezTo>
                <a:lnTo>
                  <a:pt x="10647" y="11749"/>
                </a:lnTo>
                <a:cubicBezTo>
                  <a:pt x="9975" y="12529"/>
                  <a:pt x="9356" y="13336"/>
                  <a:pt x="8765" y="14169"/>
                </a:cubicBezTo>
                <a:lnTo>
                  <a:pt x="13766" y="14169"/>
                </a:lnTo>
                <a:lnTo>
                  <a:pt x="13766" y="8711"/>
                </a:lnTo>
                <a:lnTo>
                  <a:pt x="13766" y="8605"/>
                </a:lnTo>
                <a:lnTo>
                  <a:pt x="13766" y="8605"/>
                </a:lnTo>
                <a:cubicBezTo>
                  <a:pt x="13774" y="8595"/>
                  <a:pt x="13783" y="8586"/>
                  <a:pt x="13793" y="8577"/>
                </a:cubicBezTo>
                <a:lnTo>
                  <a:pt x="13793" y="7609"/>
                </a:lnTo>
                <a:close/>
              </a:path>
            </a:pathLst>
          </a:custGeom>
          <a:solidFill>
            <a:srgbClr val="FF95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4;p34">
            <a:extLst>
              <a:ext uri="{FF2B5EF4-FFF2-40B4-BE49-F238E27FC236}">
                <a16:creationId xmlns:a16="http://schemas.microsoft.com/office/drawing/2014/main" id="{E06B13BB-808F-4377-88C3-37D01221D65A}"/>
              </a:ext>
            </a:extLst>
          </p:cNvPr>
          <p:cNvSpPr txBox="1">
            <a:spLocks/>
          </p:cNvSpPr>
          <p:nvPr/>
        </p:nvSpPr>
        <p:spPr>
          <a:xfrm>
            <a:off x="447341" y="1499706"/>
            <a:ext cx="329407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18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" sz="2400" dirty="0"/>
              <a:t>2.3.2 SPESIFIKASI #2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3F5A17-9575-4778-94B2-7309094F8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713733"/>
              </p:ext>
            </p:extLst>
          </p:nvPr>
        </p:nvGraphicFramePr>
        <p:xfrm>
          <a:off x="1052354" y="2406965"/>
          <a:ext cx="7039292" cy="2004749"/>
        </p:xfrm>
        <a:graphic>
          <a:graphicData uri="http://schemas.openxmlformats.org/drawingml/2006/table">
            <a:tbl>
              <a:tblPr firstRow="1" firstCol="1" bandRow="1">
                <a:tableStyleId>{F3D436F5-F37E-4F8B-8054-9879E757E169}</a:tableStyleId>
              </a:tblPr>
              <a:tblGrid>
                <a:gridCol w="2346162">
                  <a:extLst>
                    <a:ext uri="{9D8B030D-6E8A-4147-A177-3AD203B41FA5}">
                      <a16:colId xmlns:a16="http://schemas.microsoft.com/office/drawing/2014/main" val="3066144411"/>
                    </a:ext>
                  </a:extLst>
                </a:gridCol>
                <a:gridCol w="4693130">
                  <a:extLst>
                    <a:ext uri="{9D8B030D-6E8A-4147-A177-3AD203B41FA5}">
                      <a16:colId xmlns:a16="http://schemas.microsoft.com/office/drawing/2014/main" val="3492208411"/>
                    </a:ext>
                  </a:extLst>
                </a:gridCol>
              </a:tblGrid>
              <a:tr h="40095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</a:rPr>
                        <a:t>Hal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</a:rPr>
                        <a:t>Desain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2449971"/>
                  </a:ext>
                </a:extLst>
              </a:tr>
              <a:tr h="40095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</a:rPr>
                        <a:t>Rincian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</a:rPr>
                        <a:t>Jalur Sinyal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6411733"/>
                  </a:ext>
                </a:extLst>
              </a:tr>
              <a:tr h="40095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</a:rPr>
                        <a:t>Metode Pengujian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Frequency Counter Meter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158805"/>
                  </a:ext>
                </a:extLst>
              </a:tr>
              <a:tr h="801899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ID" sz="1200">
                          <a:effectLst/>
                        </a:rPr>
                        <a:t>Prosedur Pengujian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Produk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dijalankan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lalu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diukur</a:t>
                      </a:r>
                      <a:r>
                        <a:rPr lang="en-US" sz="1200" dirty="0">
                          <a:effectLst/>
                        </a:rPr>
                        <a:t> radio </a:t>
                      </a:r>
                      <a:r>
                        <a:rPr lang="en-US" sz="1200" dirty="0" err="1">
                          <a:effectLst/>
                        </a:rPr>
                        <a:t>frekuensinya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menggunakan</a:t>
                      </a:r>
                      <a:r>
                        <a:rPr lang="en-US" sz="1200" dirty="0">
                          <a:effectLst/>
                        </a:rPr>
                        <a:t> frequency counter meter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1173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049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9"/>
          <p:cNvSpPr txBox="1">
            <a:spLocks noGrp="1"/>
          </p:cNvSpPr>
          <p:nvPr>
            <p:ph type="title"/>
          </p:nvPr>
        </p:nvSpPr>
        <p:spPr>
          <a:xfrm>
            <a:off x="1356300" y="834025"/>
            <a:ext cx="6431400" cy="12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LAMPIRAN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36"/>
          <p:cNvGrpSpPr/>
          <p:nvPr/>
        </p:nvGrpSpPr>
        <p:grpSpPr>
          <a:xfrm>
            <a:off x="326819" y="1324877"/>
            <a:ext cx="4084399" cy="447300"/>
            <a:chOff x="1896987" y="3355025"/>
            <a:chExt cx="1812152" cy="447300"/>
          </a:xfrm>
          <a:solidFill>
            <a:srgbClr val="FFFF00"/>
          </a:solidFill>
        </p:grpSpPr>
        <p:sp>
          <p:nvSpPr>
            <p:cNvPr id="498" name="Google Shape;498;p36"/>
            <p:cNvSpPr/>
            <p:nvPr/>
          </p:nvSpPr>
          <p:spPr>
            <a:xfrm>
              <a:off x="1991339" y="3355025"/>
              <a:ext cx="1717800" cy="447300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9" name="Google Shape;499;p36"/>
            <p:cNvGrpSpPr/>
            <p:nvPr/>
          </p:nvGrpSpPr>
          <p:grpSpPr>
            <a:xfrm>
              <a:off x="1896987" y="3377391"/>
              <a:ext cx="145870" cy="392536"/>
              <a:chOff x="1896987" y="3377391"/>
              <a:chExt cx="145870" cy="392536"/>
            </a:xfrm>
            <a:grpFill/>
          </p:grpSpPr>
          <p:sp>
            <p:nvSpPr>
              <p:cNvPr id="500" name="Google Shape;500;p36"/>
              <p:cNvSpPr/>
              <p:nvPr/>
            </p:nvSpPr>
            <p:spPr>
              <a:xfrm rot="5662804" flipH="1">
                <a:off x="1945041" y="3686984"/>
                <a:ext cx="84805" cy="75561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4422" extrusionOk="0">
                    <a:moveTo>
                      <a:pt x="1" y="1"/>
                    </a:moveTo>
                    <a:lnTo>
                      <a:pt x="1" y="1321"/>
                    </a:lnTo>
                    <a:cubicBezTo>
                      <a:pt x="1198" y="2549"/>
                      <a:pt x="2580" y="3563"/>
                      <a:pt x="4085" y="4392"/>
                    </a:cubicBezTo>
                    <a:cubicBezTo>
                      <a:pt x="4121" y="4412"/>
                      <a:pt x="4161" y="4421"/>
                      <a:pt x="4202" y="4421"/>
                    </a:cubicBezTo>
                    <a:cubicBezTo>
                      <a:pt x="4538" y="4421"/>
                      <a:pt x="4962" y="3812"/>
                      <a:pt x="4607" y="3593"/>
                    </a:cubicBezTo>
                    <a:cubicBezTo>
                      <a:pt x="2887" y="2642"/>
                      <a:pt x="1352" y="1444"/>
                      <a:pt x="1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 rot="6769727" flipH="1">
                <a:off x="1842604" y="3479106"/>
                <a:ext cx="254637" cy="51078"/>
              </a:xfrm>
              <a:custGeom>
                <a:avLst/>
                <a:gdLst/>
                <a:ahLst/>
                <a:cxnLst/>
                <a:rect l="l" t="t" r="r" b="b"/>
                <a:pathLst>
                  <a:path w="14901" h="2989" extrusionOk="0">
                    <a:moveTo>
                      <a:pt x="754" y="1"/>
                    </a:moveTo>
                    <a:cubicBezTo>
                      <a:pt x="421" y="1"/>
                      <a:pt x="0" y="622"/>
                      <a:pt x="362" y="789"/>
                    </a:cubicBezTo>
                    <a:cubicBezTo>
                      <a:pt x="3372" y="2196"/>
                      <a:pt x="6838" y="2989"/>
                      <a:pt x="10231" y="2989"/>
                    </a:cubicBezTo>
                    <a:cubicBezTo>
                      <a:pt x="11580" y="2989"/>
                      <a:pt x="12918" y="2863"/>
                      <a:pt x="14211" y="2601"/>
                    </a:cubicBezTo>
                    <a:cubicBezTo>
                      <a:pt x="14582" y="2515"/>
                      <a:pt x="14901" y="1790"/>
                      <a:pt x="14472" y="1790"/>
                    </a:cubicBezTo>
                    <a:cubicBezTo>
                      <a:pt x="14440" y="1790"/>
                      <a:pt x="14404" y="1794"/>
                      <a:pt x="14364" y="1803"/>
                    </a:cubicBezTo>
                    <a:cubicBezTo>
                      <a:pt x="13085" y="2017"/>
                      <a:pt x="11795" y="2124"/>
                      <a:pt x="10507" y="2124"/>
                    </a:cubicBezTo>
                    <a:cubicBezTo>
                      <a:pt x="7186" y="2124"/>
                      <a:pt x="3884" y="1416"/>
                      <a:pt x="854" y="22"/>
                    </a:cubicBezTo>
                    <a:cubicBezTo>
                      <a:pt x="822" y="7"/>
                      <a:pt x="789" y="1"/>
                      <a:pt x="754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8" name="Google Shape;508;p36"/>
          <p:cNvSpPr txBox="1">
            <a:spLocks noGrp="1"/>
          </p:cNvSpPr>
          <p:nvPr>
            <p:ph type="title"/>
          </p:nvPr>
        </p:nvSpPr>
        <p:spPr>
          <a:xfrm>
            <a:off x="1724100" y="539500"/>
            <a:ext cx="5695800" cy="10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 LAMPIRAN</a:t>
            </a:r>
            <a:endParaRPr dirty="0"/>
          </a:p>
        </p:txBody>
      </p:sp>
      <p:sp>
        <p:nvSpPr>
          <p:cNvPr id="509" name="Google Shape;509;p36"/>
          <p:cNvSpPr txBox="1">
            <a:spLocks noGrp="1"/>
          </p:cNvSpPr>
          <p:nvPr>
            <p:ph type="subTitle" idx="1"/>
          </p:nvPr>
        </p:nvSpPr>
        <p:spPr>
          <a:xfrm>
            <a:off x="152400" y="1914957"/>
            <a:ext cx="8823960" cy="2857582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	</a:t>
            </a:r>
            <a:r>
              <a:rPr lang="en-US" sz="1400" b="1" dirty="0" err="1"/>
              <a:t>Perkiraan</a:t>
            </a:r>
            <a:r>
              <a:rPr lang="en-US" sz="1400" b="1" dirty="0"/>
              <a:t> </a:t>
            </a:r>
            <a:r>
              <a:rPr lang="en-US" sz="1400" b="1" dirty="0" err="1"/>
              <a:t>biaya</a:t>
            </a:r>
            <a:r>
              <a:rPr lang="en-US" sz="1400" b="1" dirty="0"/>
              <a:t> yang </a:t>
            </a:r>
            <a:r>
              <a:rPr lang="en-US" sz="1400" b="1" dirty="0" err="1"/>
              <a:t>akan</a:t>
            </a:r>
            <a:r>
              <a:rPr lang="en-US" sz="1400" b="1" dirty="0"/>
              <a:t> </a:t>
            </a:r>
            <a:r>
              <a:rPr lang="en-US" sz="1400" b="1" dirty="0" err="1"/>
              <a:t>diperlukan</a:t>
            </a:r>
            <a:r>
              <a:rPr lang="en-US" sz="1400" b="1" dirty="0"/>
              <a:t> untuk </a:t>
            </a:r>
            <a:r>
              <a:rPr lang="en-US" sz="1400" b="1" dirty="0" err="1"/>
              <a:t>mengembangkan</a:t>
            </a:r>
            <a:r>
              <a:rPr lang="en-US" sz="1400" b="1" dirty="0"/>
              <a:t> </a:t>
            </a:r>
            <a:r>
              <a:rPr lang="en-US" sz="1400" b="1" dirty="0" err="1"/>
              <a:t>produk</a:t>
            </a:r>
            <a:r>
              <a:rPr lang="en-US" sz="1400" b="1" dirty="0"/>
              <a:t> </a:t>
            </a:r>
            <a:r>
              <a:rPr lang="en-US" sz="1400" b="1" dirty="0" err="1"/>
              <a:t>diatas</a:t>
            </a:r>
            <a:r>
              <a:rPr lang="en-US" sz="1400" b="1" dirty="0"/>
              <a:t> </a:t>
            </a:r>
            <a:r>
              <a:rPr lang="en-US" sz="1400" b="1" dirty="0" err="1"/>
              <a:t>antara</a:t>
            </a:r>
            <a:r>
              <a:rPr lang="en-US" sz="1400" b="1" dirty="0"/>
              <a:t> lain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1.Pulse Sensor SEN-11574 | Rp. 389.000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2.Modul AD8232 | Rp. 100.000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3.Sensor </a:t>
            </a:r>
            <a:r>
              <a:rPr lang="en-US" sz="1400" dirty="0" err="1"/>
              <a:t>Infared</a:t>
            </a:r>
            <a:r>
              <a:rPr lang="en-US" sz="1400" dirty="0"/>
              <a:t> MLX90614 | Rp. 149.000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 err="1"/>
              <a:t>Dengan</a:t>
            </a:r>
            <a:r>
              <a:rPr lang="en-US" sz="1400" dirty="0"/>
              <a:t> total Rp. 638.000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/>
              <a:t>Jika untuk </a:t>
            </a:r>
            <a:r>
              <a:rPr lang="en-US" sz="1400" b="1" dirty="0" err="1"/>
              <a:t>biaya</a:t>
            </a:r>
            <a:r>
              <a:rPr lang="en-US" sz="1400" b="1" dirty="0"/>
              <a:t> </a:t>
            </a:r>
            <a:r>
              <a:rPr lang="en-US" sz="1400" b="1" dirty="0" err="1"/>
              <a:t>produksi</a:t>
            </a:r>
            <a:r>
              <a:rPr lang="en-US" sz="1400" b="1" dirty="0"/>
              <a:t> </a:t>
            </a:r>
            <a:r>
              <a:rPr lang="en-US" sz="1400" b="1" dirty="0" err="1"/>
              <a:t>maka</a:t>
            </a:r>
            <a:r>
              <a:rPr lang="en-US" sz="1400" b="1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1.Pulse Sensor SEN-11574 | Rp. 389.000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2.Modul AD8232 | Rp. 100.000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3.Sensor </a:t>
            </a:r>
            <a:r>
              <a:rPr lang="en-US" sz="1400" dirty="0" err="1"/>
              <a:t>Infared</a:t>
            </a:r>
            <a:r>
              <a:rPr lang="en-US" sz="1400" dirty="0"/>
              <a:t> MLX90614 | Rp. 149.000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4.Listrik dan </a:t>
            </a:r>
            <a:r>
              <a:rPr lang="en-US" sz="1400" dirty="0" err="1"/>
              <a:t>bahan</a:t>
            </a:r>
            <a:r>
              <a:rPr lang="en-US" sz="1400" dirty="0"/>
              <a:t> </a:t>
            </a:r>
            <a:r>
              <a:rPr lang="en-US" sz="1400" dirty="0" err="1"/>
              <a:t>pendukung</a:t>
            </a:r>
            <a:r>
              <a:rPr lang="en-US" sz="1400" dirty="0"/>
              <a:t> </a:t>
            </a:r>
            <a:r>
              <a:rPr lang="en-US" sz="1400" dirty="0" err="1"/>
              <a:t>pembuatan</a:t>
            </a:r>
            <a:r>
              <a:rPr lang="en-US" sz="1400" dirty="0"/>
              <a:t> | Rp. 362.000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biaya</a:t>
            </a:r>
            <a:r>
              <a:rPr lang="en-US" sz="1400" dirty="0"/>
              <a:t> </a:t>
            </a:r>
            <a:r>
              <a:rPr lang="en-US" sz="1400" dirty="0" err="1"/>
              <a:t>totalnya</a:t>
            </a:r>
            <a:r>
              <a:rPr lang="en-US" sz="1400" dirty="0"/>
              <a:t> Rp.1.000.000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511" name="Google Shape;511;p36"/>
          <p:cNvSpPr/>
          <p:nvPr/>
        </p:nvSpPr>
        <p:spPr>
          <a:xfrm flipH="1">
            <a:off x="8019846" y="12"/>
            <a:ext cx="1134250" cy="1054480"/>
          </a:xfrm>
          <a:custGeom>
            <a:avLst/>
            <a:gdLst/>
            <a:ahLst/>
            <a:cxnLst/>
            <a:rect l="l" t="t" r="r" b="b"/>
            <a:pathLst>
              <a:path w="22935" h="21322" extrusionOk="0">
                <a:moveTo>
                  <a:pt x="20622" y="135"/>
                </a:moveTo>
                <a:cubicBezTo>
                  <a:pt x="20487" y="323"/>
                  <a:pt x="20326" y="511"/>
                  <a:pt x="20192" y="673"/>
                </a:cubicBezTo>
                <a:cubicBezTo>
                  <a:pt x="20299" y="538"/>
                  <a:pt x="20487" y="323"/>
                  <a:pt x="20622" y="135"/>
                </a:cubicBezTo>
                <a:close/>
                <a:moveTo>
                  <a:pt x="19130" y="1821"/>
                </a:moveTo>
                <a:lnTo>
                  <a:pt x="19130" y="1821"/>
                </a:lnTo>
                <a:cubicBezTo>
                  <a:pt x="19047" y="1904"/>
                  <a:pt x="18961" y="1988"/>
                  <a:pt x="18875" y="2071"/>
                </a:cubicBezTo>
                <a:cubicBezTo>
                  <a:pt x="18961" y="1988"/>
                  <a:pt x="19046" y="1904"/>
                  <a:pt x="19130" y="1821"/>
                </a:cubicBezTo>
                <a:close/>
                <a:moveTo>
                  <a:pt x="18875" y="2071"/>
                </a:moveTo>
                <a:lnTo>
                  <a:pt x="18875" y="2071"/>
                </a:lnTo>
                <a:cubicBezTo>
                  <a:pt x="18579" y="2393"/>
                  <a:pt x="18256" y="2662"/>
                  <a:pt x="18014" y="2877"/>
                </a:cubicBezTo>
                <a:cubicBezTo>
                  <a:pt x="18256" y="2662"/>
                  <a:pt x="18552" y="2393"/>
                  <a:pt x="18875" y="2071"/>
                </a:cubicBezTo>
                <a:close/>
                <a:moveTo>
                  <a:pt x="21671" y="377"/>
                </a:moveTo>
                <a:cubicBezTo>
                  <a:pt x="21102" y="1126"/>
                  <a:pt x="20512" y="1813"/>
                  <a:pt x="19923" y="2501"/>
                </a:cubicBezTo>
                <a:cubicBezTo>
                  <a:pt x="19149" y="3354"/>
                  <a:pt x="18376" y="4155"/>
                  <a:pt x="17444" y="5061"/>
                </a:cubicBezTo>
                <a:lnTo>
                  <a:pt x="17444" y="5061"/>
                </a:lnTo>
                <a:cubicBezTo>
                  <a:pt x="17446" y="5059"/>
                  <a:pt x="17448" y="5057"/>
                  <a:pt x="17450" y="5055"/>
                </a:cubicBezTo>
                <a:cubicBezTo>
                  <a:pt x="18364" y="4168"/>
                  <a:pt x="19170" y="3334"/>
                  <a:pt x="19923" y="2474"/>
                </a:cubicBezTo>
                <a:cubicBezTo>
                  <a:pt x="20530" y="1795"/>
                  <a:pt x="21092" y="1115"/>
                  <a:pt x="21671" y="377"/>
                </a:cubicBezTo>
                <a:close/>
                <a:moveTo>
                  <a:pt x="19233" y="5352"/>
                </a:moveTo>
                <a:cubicBezTo>
                  <a:pt x="19174" y="5352"/>
                  <a:pt x="18984" y="5500"/>
                  <a:pt x="18740" y="5700"/>
                </a:cubicBezTo>
                <a:cubicBezTo>
                  <a:pt x="18498" y="5862"/>
                  <a:pt x="18229" y="6104"/>
                  <a:pt x="17987" y="6319"/>
                </a:cubicBezTo>
                <a:cubicBezTo>
                  <a:pt x="17799" y="6480"/>
                  <a:pt x="17611" y="6668"/>
                  <a:pt x="17450" y="6856"/>
                </a:cubicBezTo>
                <a:cubicBezTo>
                  <a:pt x="17167" y="7194"/>
                  <a:pt x="17103" y="7327"/>
                  <a:pt x="17173" y="7327"/>
                </a:cubicBezTo>
                <a:cubicBezTo>
                  <a:pt x="17376" y="7327"/>
                  <a:pt x="18696" y="6214"/>
                  <a:pt x="19036" y="5754"/>
                </a:cubicBezTo>
                <a:cubicBezTo>
                  <a:pt x="19237" y="5465"/>
                  <a:pt x="19285" y="5352"/>
                  <a:pt x="19233" y="5352"/>
                </a:cubicBezTo>
                <a:close/>
                <a:moveTo>
                  <a:pt x="17361" y="5149"/>
                </a:moveTo>
                <a:cubicBezTo>
                  <a:pt x="17127" y="5395"/>
                  <a:pt x="16703" y="5770"/>
                  <a:pt x="16213" y="6211"/>
                </a:cubicBezTo>
                <a:cubicBezTo>
                  <a:pt x="15944" y="6453"/>
                  <a:pt x="15621" y="6695"/>
                  <a:pt x="15299" y="6964"/>
                </a:cubicBezTo>
                <a:lnTo>
                  <a:pt x="14304" y="7690"/>
                </a:lnTo>
                <a:cubicBezTo>
                  <a:pt x="13954" y="7932"/>
                  <a:pt x="13605" y="8147"/>
                  <a:pt x="13282" y="8335"/>
                </a:cubicBezTo>
                <a:cubicBezTo>
                  <a:pt x="12987" y="8523"/>
                  <a:pt x="12691" y="8685"/>
                  <a:pt x="12368" y="8819"/>
                </a:cubicBezTo>
                <a:cubicBezTo>
                  <a:pt x="11946" y="9051"/>
                  <a:pt x="11573" y="9168"/>
                  <a:pt x="11354" y="9168"/>
                </a:cubicBezTo>
                <a:cubicBezTo>
                  <a:pt x="11295" y="9168"/>
                  <a:pt x="11247" y="9159"/>
                  <a:pt x="11212" y="9142"/>
                </a:cubicBezTo>
                <a:cubicBezTo>
                  <a:pt x="11176" y="9117"/>
                  <a:pt x="11183" y="9072"/>
                  <a:pt x="11229" y="9011"/>
                </a:cubicBezTo>
                <a:lnTo>
                  <a:pt x="11229" y="9011"/>
                </a:lnTo>
                <a:cubicBezTo>
                  <a:pt x="11196" y="9059"/>
                  <a:pt x="11196" y="9093"/>
                  <a:pt x="11239" y="9115"/>
                </a:cubicBezTo>
                <a:cubicBezTo>
                  <a:pt x="11268" y="9132"/>
                  <a:pt x="11311" y="9141"/>
                  <a:pt x="11367" y="9141"/>
                </a:cubicBezTo>
                <a:cubicBezTo>
                  <a:pt x="11573" y="9141"/>
                  <a:pt x="11946" y="9024"/>
                  <a:pt x="12368" y="8792"/>
                </a:cubicBezTo>
                <a:cubicBezTo>
                  <a:pt x="12691" y="8658"/>
                  <a:pt x="12987" y="8496"/>
                  <a:pt x="13282" y="8308"/>
                </a:cubicBezTo>
                <a:cubicBezTo>
                  <a:pt x="13632" y="8120"/>
                  <a:pt x="13954" y="7905"/>
                  <a:pt x="14304" y="7663"/>
                </a:cubicBezTo>
                <a:lnTo>
                  <a:pt x="15299" y="6937"/>
                </a:lnTo>
                <a:cubicBezTo>
                  <a:pt x="15621" y="6668"/>
                  <a:pt x="15944" y="6426"/>
                  <a:pt x="16213" y="6184"/>
                </a:cubicBezTo>
                <a:cubicBezTo>
                  <a:pt x="16686" y="5758"/>
                  <a:pt x="17117" y="5395"/>
                  <a:pt x="17361" y="5149"/>
                </a:cubicBezTo>
                <a:close/>
                <a:moveTo>
                  <a:pt x="17336" y="3827"/>
                </a:moveTo>
                <a:cubicBezTo>
                  <a:pt x="17369" y="3827"/>
                  <a:pt x="17380" y="3844"/>
                  <a:pt x="17374" y="3875"/>
                </a:cubicBezTo>
                <a:lnTo>
                  <a:pt x="17374" y="3875"/>
                </a:lnTo>
                <a:cubicBezTo>
                  <a:pt x="17370" y="3861"/>
                  <a:pt x="17357" y="3854"/>
                  <a:pt x="17336" y="3854"/>
                </a:cubicBezTo>
                <a:cubicBezTo>
                  <a:pt x="17262" y="3854"/>
                  <a:pt x="17079" y="3940"/>
                  <a:pt x="16751" y="4141"/>
                </a:cubicBezTo>
                <a:cubicBezTo>
                  <a:pt x="16401" y="4329"/>
                  <a:pt x="15890" y="4813"/>
                  <a:pt x="15191" y="5378"/>
                </a:cubicBezTo>
                <a:lnTo>
                  <a:pt x="14653" y="5835"/>
                </a:lnTo>
                <a:cubicBezTo>
                  <a:pt x="14465" y="5996"/>
                  <a:pt x="14277" y="6130"/>
                  <a:pt x="14062" y="6292"/>
                </a:cubicBezTo>
                <a:cubicBezTo>
                  <a:pt x="13686" y="6614"/>
                  <a:pt x="13255" y="6937"/>
                  <a:pt x="12825" y="7233"/>
                </a:cubicBezTo>
                <a:cubicBezTo>
                  <a:pt x="12610" y="7394"/>
                  <a:pt x="12395" y="7528"/>
                  <a:pt x="12153" y="7663"/>
                </a:cubicBezTo>
                <a:lnTo>
                  <a:pt x="11535" y="8066"/>
                </a:lnTo>
                <a:cubicBezTo>
                  <a:pt x="11105" y="8308"/>
                  <a:pt x="10701" y="8523"/>
                  <a:pt x="10325" y="8711"/>
                </a:cubicBezTo>
                <a:cubicBezTo>
                  <a:pt x="9711" y="9007"/>
                  <a:pt x="9194" y="9187"/>
                  <a:pt x="8902" y="9187"/>
                </a:cubicBezTo>
                <a:cubicBezTo>
                  <a:pt x="8849" y="9187"/>
                  <a:pt x="8803" y="9181"/>
                  <a:pt x="8765" y="9169"/>
                </a:cubicBezTo>
                <a:cubicBezTo>
                  <a:pt x="8737" y="9163"/>
                  <a:pt x="8729" y="9149"/>
                  <a:pt x="8737" y="9127"/>
                </a:cubicBezTo>
                <a:lnTo>
                  <a:pt x="8737" y="9127"/>
                </a:lnTo>
                <a:cubicBezTo>
                  <a:pt x="8743" y="9133"/>
                  <a:pt x="8753" y="9138"/>
                  <a:pt x="8765" y="9142"/>
                </a:cubicBezTo>
                <a:cubicBezTo>
                  <a:pt x="8807" y="9154"/>
                  <a:pt x="8856" y="9160"/>
                  <a:pt x="8911" y="9160"/>
                </a:cubicBezTo>
                <a:cubicBezTo>
                  <a:pt x="9213" y="9160"/>
                  <a:pt x="9711" y="8980"/>
                  <a:pt x="10325" y="8685"/>
                </a:cubicBezTo>
                <a:cubicBezTo>
                  <a:pt x="10701" y="8496"/>
                  <a:pt x="11105" y="8281"/>
                  <a:pt x="11535" y="8039"/>
                </a:cubicBezTo>
                <a:lnTo>
                  <a:pt x="12153" y="7636"/>
                </a:lnTo>
                <a:cubicBezTo>
                  <a:pt x="12395" y="7502"/>
                  <a:pt x="12610" y="7367"/>
                  <a:pt x="12825" y="7206"/>
                </a:cubicBezTo>
                <a:cubicBezTo>
                  <a:pt x="13228" y="6883"/>
                  <a:pt x="13686" y="6587"/>
                  <a:pt x="14062" y="6265"/>
                </a:cubicBezTo>
                <a:cubicBezTo>
                  <a:pt x="14277" y="6104"/>
                  <a:pt x="14465" y="5969"/>
                  <a:pt x="14653" y="5808"/>
                </a:cubicBezTo>
                <a:lnTo>
                  <a:pt x="15191" y="5351"/>
                </a:lnTo>
                <a:cubicBezTo>
                  <a:pt x="15863" y="4786"/>
                  <a:pt x="16428" y="4302"/>
                  <a:pt x="16751" y="4114"/>
                </a:cubicBezTo>
                <a:cubicBezTo>
                  <a:pt x="17079" y="3913"/>
                  <a:pt x="17262" y="3827"/>
                  <a:pt x="17336" y="3827"/>
                </a:cubicBezTo>
                <a:close/>
                <a:moveTo>
                  <a:pt x="15261" y="4534"/>
                </a:moveTo>
                <a:cubicBezTo>
                  <a:pt x="15264" y="4534"/>
                  <a:pt x="15259" y="4537"/>
                  <a:pt x="15245" y="4544"/>
                </a:cubicBezTo>
                <a:cubicBezTo>
                  <a:pt x="15236" y="4551"/>
                  <a:pt x="15226" y="4558"/>
                  <a:pt x="15216" y="4566"/>
                </a:cubicBezTo>
                <a:lnTo>
                  <a:pt x="15216" y="4566"/>
                </a:lnTo>
                <a:cubicBezTo>
                  <a:pt x="15185" y="4581"/>
                  <a:pt x="15139" y="4603"/>
                  <a:pt x="15084" y="4625"/>
                </a:cubicBezTo>
                <a:lnTo>
                  <a:pt x="14546" y="4867"/>
                </a:lnTo>
                <a:lnTo>
                  <a:pt x="13954" y="5162"/>
                </a:lnTo>
                <a:cubicBezTo>
                  <a:pt x="13793" y="5243"/>
                  <a:pt x="13659" y="5297"/>
                  <a:pt x="13632" y="5324"/>
                </a:cubicBezTo>
                <a:cubicBezTo>
                  <a:pt x="13417" y="5431"/>
                  <a:pt x="13202" y="5566"/>
                  <a:pt x="12960" y="5700"/>
                </a:cubicBezTo>
                <a:lnTo>
                  <a:pt x="12234" y="6104"/>
                </a:lnTo>
                <a:cubicBezTo>
                  <a:pt x="11750" y="6399"/>
                  <a:pt x="11239" y="6641"/>
                  <a:pt x="10809" y="6883"/>
                </a:cubicBezTo>
                <a:cubicBezTo>
                  <a:pt x="8631" y="8093"/>
                  <a:pt x="6346" y="9061"/>
                  <a:pt x="3980" y="9841"/>
                </a:cubicBezTo>
                <a:cubicBezTo>
                  <a:pt x="2778" y="10191"/>
                  <a:pt x="1552" y="10495"/>
                  <a:pt x="325" y="10709"/>
                </a:cubicBezTo>
                <a:lnTo>
                  <a:pt x="325" y="10709"/>
                </a:lnTo>
                <a:cubicBezTo>
                  <a:pt x="1561" y="10473"/>
                  <a:pt x="2796" y="10167"/>
                  <a:pt x="4007" y="9814"/>
                </a:cubicBezTo>
                <a:cubicBezTo>
                  <a:pt x="6346" y="9061"/>
                  <a:pt x="8631" y="8066"/>
                  <a:pt x="10809" y="6856"/>
                </a:cubicBezTo>
                <a:cubicBezTo>
                  <a:pt x="11239" y="6614"/>
                  <a:pt x="11750" y="6372"/>
                  <a:pt x="12234" y="6077"/>
                </a:cubicBezTo>
                <a:lnTo>
                  <a:pt x="12960" y="5673"/>
                </a:lnTo>
                <a:cubicBezTo>
                  <a:pt x="13175" y="5539"/>
                  <a:pt x="13390" y="5404"/>
                  <a:pt x="13632" y="5297"/>
                </a:cubicBezTo>
                <a:cubicBezTo>
                  <a:pt x="13659" y="5270"/>
                  <a:pt x="13793" y="5216"/>
                  <a:pt x="13954" y="5136"/>
                </a:cubicBezTo>
                <a:lnTo>
                  <a:pt x="14546" y="4840"/>
                </a:lnTo>
                <a:lnTo>
                  <a:pt x="15084" y="4598"/>
                </a:lnTo>
                <a:cubicBezTo>
                  <a:pt x="15182" y="4559"/>
                  <a:pt x="15252" y="4534"/>
                  <a:pt x="15261" y="4534"/>
                </a:cubicBezTo>
                <a:close/>
                <a:moveTo>
                  <a:pt x="4275" y="10567"/>
                </a:moveTo>
                <a:cubicBezTo>
                  <a:pt x="4087" y="10647"/>
                  <a:pt x="3791" y="10755"/>
                  <a:pt x="3388" y="10889"/>
                </a:cubicBezTo>
                <a:cubicBezTo>
                  <a:pt x="3791" y="10728"/>
                  <a:pt x="4087" y="10647"/>
                  <a:pt x="4275" y="10567"/>
                </a:cubicBezTo>
                <a:close/>
                <a:moveTo>
                  <a:pt x="22336" y="9216"/>
                </a:moveTo>
                <a:cubicBezTo>
                  <a:pt x="22269" y="9216"/>
                  <a:pt x="22061" y="9370"/>
                  <a:pt x="21805" y="9599"/>
                </a:cubicBezTo>
                <a:lnTo>
                  <a:pt x="20918" y="10352"/>
                </a:lnTo>
                <a:cubicBezTo>
                  <a:pt x="20622" y="10620"/>
                  <a:pt x="20353" y="10862"/>
                  <a:pt x="20219" y="11024"/>
                </a:cubicBezTo>
                <a:cubicBezTo>
                  <a:pt x="19935" y="11320"/>
                  <a:pt x="19868" y="11438"/>
                  <a:pt x="19934" y="11438"/>
                </a:cubicBezTo>
                <a:cubicBezTo>
                  <a:pt x="20006" y="11438"/>
                  <a:pt x="20235" y="11300"/>
                  <a:pt x="20515" y="11104"/>
                </a:cubicBezTo>
                <a:cubicBezTo>
                  <a:pt x="21079" y="10701"/>
                  <a:pt x="21563" y="10244"/>
                  <a:pt x="22020" y="9760"/>
                </a:cubicBezTo>
                <a:cubicBezTo>
                  <a:pt x="22329" y="9370"/>
                  <a:pt x="22403" y="9216"/>
                  <a:pt x="22336" y="9216"/>
                </a:cubicBezTo>
                <a:close/>
                <a:moveTo>
                  <a:pt x="3098" y="14475"/>
                </a:moveTo>
                <a:cubicBezTo>
                  <a:pt x="3187" y="14475"/>
                  <a:pt x="3257" y="14481"/>
                  <a:pt x="3308" y="14492"/>
                </a:cubicBezTo>
                <a:cubicBezTo>
                  <a:pt x="3297" y="14498"/>
                  <a:pt x="3286" y="14503"/>
                  <a:pt x="3275" y="14509"/>
                </a:cubicBezTo>
                <a:lnTo>
                  <a:pt x="3275" y="14509"/>
                </a:lnTo>
                <a:cubicBezTo>
                  <a:pt x="3217" y="14494"/>
                  <a:pt x="3134" y="14487"/>
                  <a:pt x="3030" y="14487"/>
                </a:cubicBezTo>
                <a:cubicBezTo>
                  <a:pt x="2686" y="14487"/>
                  <a:pt x="2107" y="14562"/>
                  <a:pt x="1399" y="14680"/>
                </a:cubicBezTo>
                <a:cubicBezTo>
                  <a:pt x="2165" y="14553"/>
                  <a:pt x="2762" y="14475"/>
                  <a:pt x="3098" y="14475"/>
                </a:cubicBezTo>
                <a:close/>
                <a:moveTo>
                  <a:pt x="3275" y="14509"/>
                </a:moveTo>
                <a:cubicBezTo>
                  <a:pt x="3287" y="14512"/>
                  <a:pt x="3298" y="14515"/>
                  <a:pt x="3308" y="14519"/>
                </a:cubicBezTo>
                <a:cubicBezTo>
                  <a:pt x="2797" y="14761"/>
                  <a:pt x="2286" y="14922"/>
                  <a:pt x="1721" y="15030"/>
                </a:cubicBezTo>
                <a:cubicBezTo>
                  <a:pt x="2248" y="14924"/>
                  <a:pt x="2774" y="14768"/>
                  <a:pt x="3275" y="14509"/>
                </a:cubicBezTo>
                <a:close/>
                <a:moveTo>
                  <a:pt x="19058" y="12135"/>
                </a:moveTo>
                <a:cubicBezTo>
                  <a:pt x="18912" y="12135"/>
                  <a:pt x="18118" y="12740"/>
                  <a:pt x="17799" y="12959"/>
                </a:cubicBezTo>
                <a:lnTo>
                  <a:pt x="16858" y="13578"/>
                </a:lnTo>
                <a:cubicBezTo>
                  <a:pt x="16482" y="13847"/>
                  <a:pt x="16025" y="14116"/>
                  <a:pt x="15621" y="14384"/>
                </a:cubicBezTo>
                <a:cubicBezTo>
                  <a:pt x="15218" y="14653"/>
                  <a:pt x="14815" y="14895"/>
                  <a:pt x="14546" y="15110"/>
                </a:cubicBezTo>
                <a:cubicBezTo>
                  <a:pt x="14277" y="15299"/>
                  <a:pt x="14143" y="15460"/>
                  <a:pt x="14196" y="15541"/>
                </a:cubicBezTo>
                <a:cubicBezTo>
                  <a:pt x="14734" y="15245"/>
                  <a:pt x="15326" y="14949"/>
                  <a:pt x="15890" y="14573"/>
                </a:cubicBezTo>
                <a:cubicBezTo>
                  <a:pt x="16186" y="14384"/>
                  <a:pt x="16482" y="14223"/>
                  <a:pt x="16751" y="14035"/>
                </a:cubicBezTo>
                <a:cubicBezTo>
                  <a:pt x="17046" y="13847"/>
                  <a:pt x="17315" y="13658"/>
                  <a:pt x="17557" y="13443"/>
                </a:cubicBezTo>
                <a:cubicBezTo>
                  <a:pt x="18041" y="13148"/>
                  <a:pt x="18498" y="12771"/>
                  <a:pt x="18928" y="12395"/>
                </a:cubicBezTo>
                <a:cubicBezTo>
                  <a:pt x="19081" y="12208"/>
                  <a:pt x="19108" y="12135"/>
                  <a:pt x="19058" y="12135"/>
                </a:cubicBezTo>
                <a:close/>
                <a:moveTo>
                  <a:pt x="3899" y="16320"/>
                </a:moveTo>
                <a:cubicBezTo>
                  <a:pt x="3361" y="16482"/>
                  <a:pt x="2797" y="16643"/>
                  <a:pt x="2232" y="16804"/>
                </a:cubicBezTo>
                <a:cubicBezTo>
                  <a:pt x="1963" y="16885"/>
                  <a:pt x="1668" y="16939"/>
                  <a:pt x="1372" y="16992"/>
                </a:cubicBezTo>
                <a:cubicBezTo>
                  <a:pt x="1641" y="16939"/>
                  <a:pt x="1936" y="16858"/>
                  <a:pt x="2232" y="16777"/>
                </a:cubicBezTo>
                <a:cubicBezTo>
                  <a:pt x="2794" y="16644"/>
                  <a:pt x="3329" y="16483"/>
                  <a:pt x="3864" y="16323"/>
                </a:cubicBezTo>
                <a:lnTo>
                  <a:pt x="3864" y="16323"/>
                </a:lnTo>
                <a:cubicBezTo>
                  <a:pt x="3876" y="16322"/>
                  <a:pt x="3887" y="16321"/>
                  <a:pt x="3899" y="16320"/>
                </a:cubicBezTo>
                <a:close/>
                <a:moveTo>
                  <a:pt x="1372" y="16992"/>
                </a:moveTo>
                <a:lnTo>
                  <a:pt x="1372" y="16992"/>
                </a:lnTo>
                <a:cubicBezTo>
                  <a:pt x="1247" y="17017"/>
                  <a:pt x="1117" y="17042"/>
                  <a:pt x="983" y="17064"/>
                </a:cubicBezTo>
                <a:lnTo>
                  <a:pt x="983" y="17064"/>
                </a:lnTo>
                <a:lnTo>
                  <a:pt x="874" y="17078"/>
                </a:lnTo>
                <a:lnTo>
                  <a:pt x="874" y="17078"/>
                </a:lnTo>
                <a:cubicBezTo>
                  <a:pt x="1040" y="17053"/>
                  <a:pt x="1206" y="17023"/>
                  <a:pt x="1372" y="16992"/>
                </a:cubicBezTo>
                <a:close/>
                <a:moveTo>
                  <a:pt x="961" y="17068"/>
                </a:moveTo>
                <a:cubicBezTo>
                  <a:pt x="813" y="17092"/>
                  <a:pt x="662" y="17113"/>
                  <a:pt x="511" y="17127"/>
                </a:cubicBezTo>
                <a:lnTo>
                  <a:pt x="616" y="17113"/>
                </a:lnTo>
                <a:lnTo>
                  <a:pt x="616" y="17113"/>
                </a:lnTo>
                <a:cubicBezTo>
                  <a:pt x="676" y="17106"/>
                  <a:pt x="737" y="17098"/>
                  <a:pt x="798" y="17089"/>
                </a:cubicBezTo>
                <a:lnTo>
                  <a:pt x="798" y="17089"/>
                </a:lnTo>
                <a:lnTo>
                  <a:pt x="961" y="17068"/>
                </a:lnTo>
                <a:close/>
                <a:moveTo>
                  <a:pt x="18041" y="14008"/>
                </a:moveTo>
                <a:lnTo>
                  <a:pt x="17261" y="14519"/>
                </a:lnTo>
                <a:cubicBezTo>
                  <a:pt x="16993" y="14707"/>
                  <a:pt x="16724" y="14868"/>
                  <a:pt x="16455" y="15030"/>
                </a:cubicBezTo>
                <a:lnTo>
                  <a:pt x="15648" y="15541"/>
                </a:lnTo>
                <a:lnTo>
                  <a:pt x="14842" y="15998"/>
                </a:lnTo>
                <a:cubicBezTo>
                  <a:pt x="14600" y="16132"/>
                  <a:pt x="14277" y="16320"/>
                  <a:pt x="13901" y="16508"/>
                </a:cubicBezTo>
                <a:lnTo>
                  <a:pt x="12798" y="17073"/>
                </a:lnTo>
                <a:cubicBezTo>
                  <a:pt x="12019" y="17449"/>
                  <a:pt x="11293" y="17772"/>
                  <a:pt x="10889" y="18041"/>
                </a:cubicBezTo>
                <a:cubicBezTo>
                  <a:pt x="11669" y="17799"/>
                  <a:pt x="12422" y="17476"/>
                  <a:pt x="13121" y="17100"/>
                </a:cubicBezTo>
                <a:lnTo>
                  <a:pt x="13121" y="17100"/>
                </a:lnTo>
                <a:lnTo>
                  <a:pt x="13040" y="17181"/>
                </a:lnTo>
                <a:cubicBezTo>
                  <a:pt x="14815" y="16320"/>
                  <a:pt x="16509" y="15245"/>
                  <a:pt x="18041" y="14008"/>
                </a:cubicBezTo>
                <a:close/>
                <a:moveTo>
                  <a:pt x="162" y="0"/>
                </a:moveTo>
                <a:lnTo>
                  <a:pt x="81" y="10750"/>
                </a:lnTo>
                <a:lnTo>
                  <a:pt x="81" y="10750"/>
                </a:lnTo>
                <a:cubicBezTo>
                  <a:pt x="72" y="10752"/>
                  <a:pt x="63" y="10753"/>
                  <a:pt x="54" y="10755"/>
                </a:cubicBezTo>
                <a:lnTo>
                  <a:pt x="54" y="11561"/>
                </a:lnTo>
                <a:lnTo>
                  <a:pt x="54" y="11830"/>
                </a:lnTo>
                <a:cubicBezTo>
                  <a:pt x="753" y="11696"/>
                  <a:pt x="1426" y="11508"/>
                  <a:pt x="2017" y="11319"/>
                </a:cubicBezTo>
                <a:cubicBezTo>
                  <a:pt x="2555" y="11185"/>
                  <a:pt x="3012" y="10997"/>
                  <a:pt x="3388" y="10889"/>
                </a:cubicBezTo>
                <a:lnTo>
                  <a:pt x="3388" y="10889"/>
                </a:lnTo>
                <a:cubicBezTo>
                  <a:pt x="3012" y="11024"/>
                  <a:pt x="2555" y="11212"/>
                  <a:pt x="2017" y="11346"/>
                </a:cubicBezTo>
                <a:cubicBezTo>
                  <a:pt x="1426" y="11508"/>
                  <a:pt x="753" y="11696"/>
                  <a:pt x="54" y="11857"/>
                </a:cubicBezTo>
                <a:lnTo>
                  <a:pt x="27" y="14868"/>
                </a:lnTo>
                <a:cubicBezTo>
                  <a:pt x="511" y="14788"/>
                  <a:pt x="969" y="14734"/>
                  <a:pt x="1399" y="14680"/>
                </a:cubicBezTo>
                <a:lnTo>
                  <a:pt x="1399" y="14680"/>
                </a:lnTo>
                <a:cubicBezTo>
                  <a:pt x="995" y="14734"/>
                  <a:pt x="511" y="14815"/>
                  <a:pt x="27" y="14868"/>
                </a:cubicBezTo>
                <a:lnTo>
                  <a:pt x="27" y="15352"/>
                </a:lnTo>
                <a:lnTo>
                  <a:pt x="269" y="15299"/>
                </a:lnTo>
                <a:cubicBezTo>
                  <a:pt x="807" y="15218"/>
                  <a:pt x="1291" y="15137"/>
                  <a:pt x="1721" y="15030"/>
                </a:cubicBezTo>
                <a:lnTo>
                  <a:pt x="1721" y="15030"/>
                </a:lnTo>
                <a:cubicBezTo>
                  <a:pt x="1318" y="15137"/>
                  <a:pt x="807" y="15218"/>
                  <a:pt x="269" y="15325"/>
                </a:cubicBezTo>
                <a:lnTo>
                  <a:pt x="27" y="15352"/>
                </a:lnTo>
                <a:lnTo>
                  <a:pt x="27" y="16880"/>
                </a:lnTo>
                <a:lnTo>
                  <a:pt x="27" y="16880"/>
                </a:lnTo>
                <a:cubicBezTo>
                  <a:pt x="19" y="16882"/>
                  <a:pt x="10" y="16883"/>
                  <a:pt x="1" y="16885"/>
                </a:cubicBezTo>
                <a:lnTo>
                  <a:pt x="1" y="17261"/>
                </a:lnTo>
                <a:lnTo>
                  <a:pt x="323" y="17207"/>
                </a:lnTo>
                <a:lnTo>
                  <a:pt x="323" y="17207"/>
                </a:lnTo>
                <a:lnTo>
                  <a:pt x="27" y="17261"/>
                </a:lnTo>
                <a:lnTo>
                  <a:pt x="1" y="21321"/>
                </a:lnTo>
                <a:cubicBezTo>
                  <a:pt x="2017" y="20998"/>
                  <a:pt x="4007" y="20514"/>
                  <a:pt x="5969" y="19869"/>
                </a:cubicBezTo>
                <a:lnTo>
                  <a:pt x="5969" y="19869"/>
                </a:lnTo>
                <a:cubicBezTo>
                  <a:pt x="5458" y="19896"/>
                  <a:pt x="4975" y="19950"/>
                  <a:pt x="4625" y="19950"/>
                </a:cubicBezTo>
                <a:cubicBezTo>
                  <a:pt x="4546" y="19958"/>
                  <a:pt x="4470" y="19961"/>
                  <a:pt x="4395" y="19961"/>
                </a:cubicBezTo>
                <a:cubicBezTo>
                  <a:pt x="4214" y="19961"/>
                  <a:pt x="4043" y="19942"/>
                  <a:pt x="3872" y="19923"/>
                </a:cubicBezTo>
                <a:cubicBezTo>
                  <a:pt x="3765" y="19869"/>
                  <a:pt x="3872" y="19815"/>
                  <a:pt x="4168" y="19708"/>
                </a:cubicBezTo>
                <a:cubicBezTo>
                  <a:pt x="4491" y="19600"/>
                  <a:pt x="5109" y="19412"/>
                  <a:pt x="6023" y="19143"/>
                </a:cubicBezTo>
                <a:cubicBezTo>
                  <a:pt x="6265" y="19063"/>
                  <a:pt x="6534" y="19009"/>
                  <a:pt x="6803" y="18928"/>
                </a:cubicBezTo>
                <a:lnTo>
                  <a:pt x="7636" y="18659"/>
                </a:lnTo>
                <a:cubicBezTo>
                  <a:pt x="8201" y="18498"/>
                  <a:pt x="8765" y="18310"/>
                  <a:pt x="9303" y="18095"/>
                </a:cubicBezTo>
                <a:cubicBezTo>
                  <a:pt x="9814" y="17880"/>
                  <a:pt x="10325" y="17665"/>
                  <a:pt x="10809" y="17396"/>
                </a:cubicBezTo>
                <a:cubicBezTo>
                  <a:pt x="11212" y="17181"/>
                  <a:pt x="11615" y="16912"/>
                  <a:pt x="11965" y="16616"/>
                </a:cubicBezTo>
                <a:lnTo>
                  <a:pt x="11965" y="16616"/>
                </a:lnTo>
                <a:cubicBezTo>
                  <a:pt x="11454" y="16723"/>
                  <a:pt x="10970" y="16885"/>
                  <a:pt x="10513" y="17100"/>
                </a:cubicBezTo>
                <a:lnTo>
                  <a:pt x="8900" y="17745"/>
                </a:lnTo>
                <a:lnTo>
                  <a:pt x="8497" y="17906"/>
                </a:lnTo>
                <a:lnTo>
                  <a:pt x="8066" y="18041"/>
                </a:lnTo>
                <a:cubicBezTo>
                  <a:pt x="7798" y="18122"/>
                  <a:pt x="7529" y="18229"/>
                  <a:pt x="7260" y="18283"/>
                </a:cubicBezTo>
                <a:cubicBezTo>
                  <a:pt x="6991" y="18364"/>
                  <a:pt x="6749" y="18417"/>
                  <a:pt x="6507" y="18471"/>
                </a:cubicBezTo>
                <a:cubicBezTo>
                  <a:pt x="6265" y="18498"/>
                  <a:pt x="6023" y="18525"/>
                  <a:pt x="5808" y="18525"/>
                </a:cubicBezTo>
                <a:cubicBezTo>
                  <a:pt x="5969" y="18417"/>
                  <a:pt x="6184" y="18310"/>
                  <a:pt x="6453" y="18175"/>
                </a:cubicBezTo>
                <a:cubicBezTo>
                  <a:pt x="6695" y="18068"/>
                  <a:pt x="6991" y="17906"/>
                  <a:pt x="7287" y="17745"/>
                </a:cubicBezTo>
                <a:lnTo>
                  <a:pt x="8308" y="17288"/>
                </a:lnTo>
                <a:lnTo>
                  <a:pt x="9384" y="16750"/>
                </a:lnTo>
                <a:cubicBezTo>
                  <a:pt x="10137" y="16428"/>
                  <a:pt x="10863" y="15998"/>
                  <a:pt x="11562" y="15648"/>
                </a:cubicBezTo>
                <a:cubicBezTo>
                  <a:pt x="12261" y="15299"/>
                  <a:pt x="12879" y="14922"/>
                  <a:pt x="13390" y="14626"/>
                </a:cubicBezTo>
                <a:cubicBezTo>
                  <a:pt x="15191" y="13605"/>
                  <a:pt x="16912" y="12476"/>
                  <a:pt x="18579" y="11239"/>
                </a:cubicBezTo>
                <a:cubicBezTo>
                  <a:pt x="20219" y="10029"/>
                  <a:pt x="21671" y="8577"/>
                  <a:pt x="22934" y="6964"/>
                </a:cubicBezTo>
                <a:lnTo>
                  <a:pt x="22934" y="6964"/>
                </a:lnTo>
                <a:cubicBezTo>
                  <a:pt x="22128" y="7448"/>
                  <a:pt x="20810" y="8604"/>
                  <a:pt x="19332" y="9733"/>
                </a:cubicBezTo>
                <a:cubicBezTo>
                  <a:pt x="17853" y="10835"/>
                  <a:pt x="16240" y="11911"/>
                  <a:pt x="15164" y="12583"/>
                </a:cubicBezTo>
                <a:lnTo>
                  <a:pt x="14304" y="13121"/>
                </a:lnTo>
                <a:lnTo>
                  <a:pt x="13363" y="13685"/>
                </a:lnTo>
                <a:cubicBezTo>
                  <a:pt x="13202" y="13793"/>
                  <a:pt x="13013" y="13874"/>
                  <a:pt x="12852" y="13981"/>
                </a:cubicBezTo>
                <a:cubicBezTo>
                  <a:pt x="12718" y="14089"/>
                  <a:pt x="12529" y="14169"/>
                  <a:pt x="12341" y="14250"/>
                </a:cubicBezTo>
                <a:lnTo>
                  <a:pt x="11320" y="14815"/>
                </a:lnTo>
                <a:cubicBezTo>
                  <a:pt x="10002" y="15487"/>
                  <a:pt x="8631" y="16024"/>
                  <a:pt x="7233" y="16428"/>
                </a:cubicBezTo>
                <a:cubicBezTo>
                  <a:pt x="6776" y="16535"/>
                  <a:pt x="6319" y="16616"/>
                  <a:pt x="5862" y="16670"/>
                </a:cubicBezTo>
                <a:cubicBezTo>
                  <a:pt x="5593" y="16670"/>
                  <a:pt x="5485" y="16616"/>
                  <a:pt x="5539" y="16508"/>
                </a:cubicBezTo>
                <a:cubicBezTo>
                  <a:pt x="5620" y="16320"/>
                  <a:pt x="6265" y="15944"/>
                  <a:pt x="7287" y="15514"/>
                </a:cubicBezTo>
                <a:cubicBezTo>
                  <a:pt x="7636" y="15379"/>
                  <a:pt x="7959" y="15191"/>
                  <a:pt x="8308" y="15057"/>
                </a:cubicBezTo>
                <a:lnTo>
                  <a:pt x="9303" y="14599"/>
                </a:lnTo>
                <a:lnTo>
                  <a:pt x="10352" y="14116"/>
                </a:lnTo>
                <a:lnTo>
                  <a:pt x="10863" y="13874"/>
                </a:lnTo>
                <a:lnTo>
                  <a:pt x="11400" y="13632"/>
                </a:lnTo>
                <a:cubicBezTo>
                  <a:pt x="12825" y="12959"/>
                  <a:pt x="14196" y="12207"/>
                  <a:pt x="15541" y="11373"/>
                </a:cubicBezTo>
                <a:cubicBezTo>
                  <a:pt x="18229" y="9706"/>
                  <a:pt x="20649" y="7636"/>
                  <a:pt x="22128" y="5351"/>
                </a:cubicBezTo>
                <a:cubicBezTo>
                  <a:pt x="22115" y="5348"/>
                  <a:pt x="22101" y="5347"/>
                  <a:pt x="22086" y="5347"/>
                </a:cubicBezTo>
                <a:cubicBezTo>
                  <a:pt x="21775" y="5347"/>
                  <a:pt x="21155" y="5891"/>
                  <a:pt x="20461" y="6534"/>
                </a:cubicBezTo>
                <a:cubicBezTo>
                  <a:pt x="20111" y="6883"/>
                  <a:pt x="19708" y="7233"/>
                  <a:pt x="19358" y="7555"/>
                </a:cubicBezTo>
                <a:cubicBezTo>
                  <a:pt x="19009" y="7905"/>
                  <a:pt x="18633" y="8201"/>
                  <a:pt x="18364" y="8443"/>
                </a:cubicBezTo>
                <a:cubicBezTo>
                  <a:pt x="18149" y="8604"/>
                  <a:pt x="17772" y="8927"/>
                  <a:pt x="17315" y="9276"/>
                </a:cubicBezTo>
                <a:cubicBezTo>
                  <a:pt x="16858" y="9652"/>
                  <a:pt x="16320" y="10029"/>
                  <a:pt x="15863" y="10325"/>
                </a:cubicBezTo>
                <a:cubicBezTo>
                  <a:pt x="15514" y="10567"/>
                  <a:pt x="15137" y="10755"/>
                  <a:pt x="14761" y="10916"/>
                </a:cubicBezTo>
                <a:cubicBezTo>
                  <a:pt x="14727" y="10925"/>
                  <a:pt x="14698" y="10929"/>
                  <a:pt x="14675" y="10929"/>
                </a:cubicBezTo>
                <a:cubicBezTo>
                  <a:pt x="14553" y="10929"/>
                  <a:pt x="14593" y="10803"/>
                  <a:pt x="14842" y="10486"/>
                </a:cubicBezTo>
                <a:cubicBezTo>
                  <a:pt x="15191" y="10136"/>
                  <a:pt x="15594" y="9814"/>
                  <a:pt x="16025" y="9545"/>
                </a:cubicBezTo>
                <a:cubicBezTo>
                  <a:pt x="16401" y="9303"/>
                  <a:pt x="16751" y="9007"/>
                  <a:pt x="17073" y="8685"/>
                </a:cubicBezTo>
                <a:cubicBezTo>
                  <a:pt x="17179" y="8496"/>
                  <a:pt x="17177" y="8421"/>
                  <a:pt x="17103" y="8421"/>
                </a:cubicBezTo>
                <a:cubicBezTo>
                  <a:pt x="17007" y="8421"/>
                  <a:pt x="16793" y="8545"/>
                  <a:pt x="16535" y="8711"/>
                </a:cubicBezTo>
                <a:cubicBezTo>
                  <a:pt x="16078" y="9007"/>
                  <a:pt x="15487" y="9464"/>
                  <a:pt x="15218" y="9626"/>
                </a:cubicBezTo>
                <a:cubicBezTo>
                  <a:pt x="15030" y="9760"/>
                  <a:pt x="14707" y="10002"/>
                  <a:pt x="14358" y="10271"/>
                </a:cubicBezTo>
                <a:cubicBezTo>
                  <a:pt x="14008" y="10540"/>
                  <a:pt x="13578" y="10809"/>
                  <a:pt x="13175" y="11051"/>
                </a:cubicBezTo>
                <a:cubicBezTo>
                  <a:pt x="12667" y="11365"/>
                  <a:pt x="12228" y="11601"/>
                  <a:pt x="12043" y="11601"/>
                </a:cubicBezTo>
                <a:cubicBezTo>
                  <a:pt x="11943" y="11601"/>
                  <a:pt x="11917" y="11533"/>
                  <a:pt x="11992" y="11373"/>
                </a:cubicBezTo>
                <a:cubicBezTo>
                  <a:pt x="12287" y="11051"/>
                  <a:pt x="12637" y="10755"/>
                  <a:pt x="13013" y="10513"/>
                </a:cubicBezTo>
                <a:cubicBezTo>
                  <a:pt x="13417" y="10217"/>
                  <a:pt x="13793" y="9868"/>
                  <a:pt x="14143" y="9518"/>
                </a:cubicBezTo>
                <a:lnTo>
                  <a:pt x="14143" y="9518"/>
                </a:lnTo>
                <a:cubicBezTo>
                  <a:pt x="13712" y="9706"/>
                  <a:pt x="13282" y="9948"/>
                  <a:pt x="12879" y="10190"/>
                </a:cubicBezTo>
                <a:cubicBezTo>
                  <a:pt x="12610" y="10352"/>
                  <a:pt x="12314" y="10513"/>
                  <a:pt x="12019" y="10674"/>
                </a:cubicBezTo>
                <a:cubicBezTo>
                  <a:pt x="11723" y="10835"/>
                  <a:pt x="11400" y="10997"/>
                  <a:pt x="11105" y="11158"/>
                </a:cubicBezTo>
                <a:cubicBezTo>
                  <a:pt x="10044" y="11711"/>
                  <a:pt x="9004" y="12106"/>
                  <a:pt x="8593" y="12106"/>
                </a:cubicBezTo>
                <a:cubicBezTo>
                  <a:pt x="8525" y="12106"/>
                  <a:pt x="8474" y="12095"/>
                  <a:pt x="8443" y="12072"/>
                </a:cubicBezTo>
                <a:cubicBezTo>
                  <a:pt x="8228" y="11884"/>
                  <a:pt x="9438" y="11266"/>
                  <a:pt x="10755" y="10540"/>
                </a:cubicBezTo>
                <a:cubicBezTo>
                  <a:pt x="12046" y="9814"/>
                  <a:pt x="13470" y="8953"/>
                  <a:pt x="13847" y="8685"/>
                </a:cubicBezTo>
                <a:cubicBezTo>
                  <a:pt x="15783" y="7448"/>
                  <a:pt x="17557" y="6023"/>
                  <a:pt x="19170" y="4383"/>
                </a:cubicBezTo>
                <a:cubicBezTo>
                  <a:pt x="20058" y="3496"/>
                  <a:pt x="20837" y="2528"/>
                  <a:pt x="21509" y="1506"/>
                </a:cubicBezTo>
                <a:cubicBezTo>
                  <a:pt x="21778" y="1076"/>
                  <a:pt x="21993" y="646"/>
                  <a:pt x="22128" y="162"/>
                </a:cubicBezTo>
                <a:lnTo>
                  <a:pt x="21838" y="162"/>
                </a:lnTo>
                <a:cubicBezTo>
                  <a:pt x="21845" y="153"/>
                  <a:pt x="21852" y="144"/>
                  <a:pt x="21859" y="135"/>
                </a:cubicBezTo>
                <a:lnTo>
                  <a:pt x="19977" y="135"/>
                </a:lnTo>
                <a:lnTo>
                  <a:pt x="16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6"/>
          <p:cNvSpPr/>
          <p:nvPr/>
        </p:nvSpPr>
        <p:spPr>
          <a:xfrm rot="10800000">
            <a:off x="0" y="12250"/>
            <a:ext cx="1026441" cy="1054496"/>
          </a:xfrm>
          <a:custGeom>
            <a:avLst/>
            <a:gdLst/>
            <a:ahLst/>
            <a:cxnLst/>
            <a:rect l="l" t="t" r="r" b="b"/>
            <a:pathLst>
              <a:path w="13793" h="14170" extrusionOk="0">
                <a:moveTo>
                  <a:pt x="13766" y="1640"/>
                </a:moveTo>
                <a:cubicBezTo>
                  <a:pt x="13201" y="2017"/>
                  <a:pt x="12663" y="2420"/>
                  <a:pt x="12179" y="2877"/>
                </a:cubicBezTo>
                <a:cubicBezTo>
                  <a:pt x="12085" y="3015"/>
                  <a:pt x="12079" y="3075"/>
                  <a:pt x="12142" y="3075"/>
                </a:cubicBezTo>
                <a:cubicBezTo>
                  <a:pt x="12311" y="3075"/>
                  <a:pt x="12981" y="2641"/>
                  <a:pt x="13766" y="2151"/>
                </a:cubicBezTo>
                <a:lnTo>
                  <a:pt x="13766" y="1640"/>
                </a:lnTo>
                <a:close/>
                <a:moveTo>
                  <a:pt x="13793" y="0"/>
                </a:moveTo>
                <a:lnTo>
                  <a:pt x="13551" y="161"/>
                </a:lnTo>
                <a:cubicBezTo>
                  <a:pt x="13067" y="484"/>
                  <a:pt x="12529" y="834"/>
                  <a:pt x="12045" y="1183"/>
                </a:cubicBezTo>
                <a:cubicBezTo>
                  <a:pt x="11534" y="1560"/>
                  <a:pt x="11077" y="1936"/>
                  <a:pt x="10674" y="2285"/>
                </a:cubicBezTo>
                <a:cubicBezTo>
                  <a:pt x="10459" y="2447"/>
                  <a:pt x="10297" y="2608"/>
                  <a:pt x="10136" y="2769"/>
                </a:cubicBezTo>
                <a:cubicBezTo>
                  <a:pt x="10002" y="2904"/>
                  <a:pt x="9894" y="3038"/>
                  <a:pt x="9787" y="3200"/>
                </a:cubicBezTo>
                <a:cubicBezTo>
                  <a:pt x="9661" y="3389"/>
                  <a:pt x="9636" y="3467"/>
                  <a:pt x="9697" y="3467"/>
                </a:cubicBezTo>
                <a:cubicBezTo>
                  <a:pt x="9740" y="3467"/>
                  <a:pt x="9825" y="3428"/>
                  <a:pt x="9948" y="3361"/>
                </a:cubicBezTo>
                <a:cubicBezTo>
                  <a:pt x="10082" y="3280"/>
                  <a:pt x="10271" y="3146"/>
                  <a:pt x="10513" y="2984"/>
                </a:cubicBezTo>
                <a:cubicBezTo>
                  <a:pt x="10728" y="2850"/>
                  <a:pt x="10996" y="2662"/>
                  <a:pt x="11265" y="2474"/>
                </a:cubicBezTo>
                <a:lnTo>
                  <a:pt x="12126" y="1882"/>
                </a:lnTo>
                <a:cubicBezTo>
                  <a:pt x="12421" y="1667"/>
                  <a:pt x="12744" y="1479"/>
                  <a:pt x="13013" y="1318"/>
                </a:cubicBezTo>
                <a:cubicBezTo>
                  <a:pt x="13282" y="1156"/>
                  <a:pt x="13551" y="968"/>
                  <a:pt x="13793" y="860"/>
                </a:cubicBezTo>
                <a:lnTo>
                  <a:pt x="13793" y="0"/>
                </a:lnTo>
                <a:close/>
                <a:moveTo>
                  <a:pt x="13739" y="3764"/>
                </a:moveTo>
                <a:lnTo>
                  <a:pt x="13658" y="3818"/>
                </a:lnTo>
                <a:lnTo>
                  <a:pt x="13336" y="4087"/>
                </a:lnTo>
                <a:cubicBezTo>
                  <a:pt x="12852" y="4409"/>
                  <a:pt x="12395" y="4786"/>
                  <a:pt x="11964" y="5135"/>
                </a:cubicBezTo>
                <a:cubicBezTo>
                  <a:pt x="11507" y="5512"/>
                  <a:pt x="11104" y="5888"/>
                  <a:pt x="10701" y="6291"/>
                </a:cubicBezTo>
                <a:lnTo>
                  <a:pt x="10378" y="6587"/>
                </a:lnTo>
                <a:lnTo>
                  <a:pt x="10109" y="6883"/>
                </a:lnTo>
                <a:cubicBezTo>
                  <a:pt x="9921" y="7098"/>
                  <a:pt x="9733" y="7313"/>
                  <a:pt x="9545" y="7528"/>
                </a:cubicBezTo>
                <a:cubicBezTo>
                  <a:pt x="8846" y="8308"/>
                  <a:pt x="8496" y="8926"/>
                  <a:pt x="8523" y="9114"/>
                </a:cubicBezTo>
                <a:cubicBezTo>
                  <a:pt x="8523" y="9165"/>
                  <a:pt x="8553" y="9192"/>
                  <a:pt x="8607" y="9192"/>
                </a:cubicBezTo>
                <a:cubicBezTo>
                  <a:pt x="8668" y="9192"/>
                  <a:pt x="8759" y="9159"/>
                  <a:pt x="8872" y="9088"/>
                </a:cubicBezTo>
                <a:cubicBezTo>
                  <a:pt x="9088" y="8980"/>
                  <a:pt x="9410" y="8711"/>
                  <a:pt x="9867" y="8362"/>
                </a:cubicBezTo>
                <a:cubicBezTo>
                  <a:pt x="10351" y="7985"/>
                  <a:pt x="10781" y="7582"/>
                  <a:pt x="11265" y="7152"/>
                </a:cubicBezTo>
                <a:cubicBezTo>
                  <a:pt x="11776" y="6695"/>
                  <a:pt x="12314" y="6238"/>
                  <a:pt x="12852" y="5754"/>
                </a:cubicBezTo>
                <a:cubicBezTo>
                  <a:pt x="13147" y="5512"/>
                  <a:pt x="13443" y="5270"/>
                  <a:pt x="13739" y="5028"/>
                </a:cubicBezTo>
                <a:lnTo>
                  <a:pt x="13739" y="3764"/>
                </a:lnTo>
                <a:close/>
                <a:moveTo>
                  <a:pt x="4598" y="4490"/>
                </a:moveTo>
                <a:lnTo>
                  <a:pt x="4598" y="4490"/>
                </a:lnTo>
                <a:cubicBezTo>
                  <a:pt x="4006" y="4893"/>
                  <a:pt x="3495" y="5350"/>
                  <a:pt x="3011" y="5861"/>
                </a:cubicBezTo>
                <a:cubicBezTo>
                  <a:pt x="2527" y="6372"/>
                  <a:pt x="2124" y="6964"/>
                  <a:pt x="1775" y="7582"/>
                </a:cubicBezTo>
                <a:lnTo>
                  <a:pt x="1291" y="8200"/>
                </a:lnTo>
                <a:cubicBezTo>
                  <a:pt x="1129" y="8442"/>
                  <a:pt x="995" y="8657"/>
                  <a:pt x="834" y="8873"/>
                </a:cubicBezTo>
                <a:cubicBezTo>
                  <a:pt x="538" y="9330"/>
                  <a:pt x="242" y="9760"/>
                  <a:pt x="0" y="10190"/>
                </a:cubicBezTo>
                <a:cubicBezTo>
                  <a:pt x="1398" y="8765"/>
                  <a:pt x="3200" y="5996"/>
                  <a:pt x="4598" y="4490"/>
                </a:cubicBezTo>
                <a:close/>
                <a:moveTo>
                  <a:pt x="13766" y="6130"/>
                </a:moveTo>
                <a:lnTo>
                  <a:pt x="13336" y="6507"/>
                </a:lnTo>
                <a:cubicBezTo>
                  <a:pt x="12825" y="6964"/>
                  <a:pt x="12314" y="7474"/>
                  <a:pt x="11830" y="7985"/>
                </a:cubicBezTo>
                <a:cubicBezTo>
                  <a:pt x="11373" y="8496"/>
                  <a:pt x="10943" y="9034"/>
                  <a:pt x="10593" y="9491"/>
                </a:cubicBezTo>
                <a:cubicBezTo>
                  <a:pt x="10405" y="9706"/>
                  <a:pt x="10271" y="9921"/>
                  <a:pt x="10136" y="10163"/>
                </a:cubicBezTo>
                <a:cubicBezTo>
                  <a:pt x="10002" y="10324"/>
                  <a:pt x="9921" y="10513"/>
                  <a:pt x="9813" y="10701"/>
                </a:cubicBezTo>
                <a:cubicBezTo>
                  <a:pt x="10190" y="10513"/>
                  <a:pt x="10513" y="10244"/>
                  <a:pt x="10808" y="9975"/>
                </a:cubicBezTo>
                <a:cubicBezTo>
                  <a:pt x="11158" y="9679"/>
                  <a:pt x="11507" y="9356"/>
                  <a:pt x="11857" y="9007"/>
                </a:cubicBezTo>
                <a:cubicBezTo>
                  <a:pt x="12179" y="8657"/>
                  <a:pt x="12556" y="8335"/>
                  <a:pt x="12932" y="8039"/>
                </a:cubicBezTo>
                <a:cubicBezTo>
                  <a:pt x="13201" y="7824"/>
                  <a:pt x="13470" y="7609"/>
                  <a:pt x="13766" y="7448"/>
                </a:cubicBezTo>
                <a:lnTo>
                  <a:pt x="13766" y="6130"/>
                </a:lnTo>
                <a:close/>
                <a:moveTo>
                  <a:pt x="6986" y="6789"/>
                </a:moveTo>
                <a:cubicBezTo>
                  <a:pt x="6823" y="6789"/>
                  <a:pt x="6323" y="7196"/>
                  <a:pt x="5646" y="7851"/>
                </a:cubicBezTo>
                <a:lnTo>
                  <a:pt x="5297" y="8200"/>
                </a:lnTo>
                <a:lnTo>
                  <a:pt x="4974" y="8577"/>
                </a:lnTo>
                <a:lnTo>
                  <a:pt x="4221" y="9437"/>
                </a:lnTo>
                <a:cubicBezTo>
                  <a:pt x="4087" y="9598"/>
                  <a:pt x="3952" y="9733"/>
                  <a:pt x="3818" y="9894"/>
                </a:cubicBezTo>
                <a:cubicBezTo>
                  <a:pt x="3683" y="10056"/>
                  <a:pt x="3549" y="10244"/>
                  <a:pt x="3415" y="10405"/>
                </a:cubicBezTo>
                <a:lnTo>
                  <a:pt x="2635" y="11480"/>
                </a:lnTo>
                <a:lnTo>
                  <a:pt x="2232" y="12072"/>
                </a:lnTo>
                <a:lnTo>
                  <a:pt x="2017" y="12341"/>
                </a:lnTo>
                <a:lnTo>
                  <a:pt x="1828" y="12637"/>
                </a:lnTo>
                <a:lnTo>
                  <a:pt x="1076" y="13846"/>
                </a:lnTo>
                <a:lnTo>
                  <a:pt x="860" y="14169"/>
                </a:lnTo>
                <a:lnTo>
                  <a:pt x="1506" y="14169"/>
                </a:lnTo>
                <a:cubicBezTo>
                  <a:pt x="1667" y="13900"/>
                  <a:pt x="1855" y="13631"/>
                  <a:pt x="2043" y="13362"/>
                </a:cubicBezTo>
                <a:cubicBezTo>
                  <a:pt x="2474" y="12690"/>
                  <a:pt x="2984" y="12072"/>
                  <a:pt x="3442" y="11454"/>
                </a:cubicBezTo>
                <a:lnTo>
                  <a:pt x="3442" y="11427"/>
                </a:lnTo>
                <a:lnTo>
                  <a:pt x="4141" y="10513"/>
                </a:lnTo>
                <a:lnTo>
                  <a:pt x="4840" y="9679"/>
                </a:lnTo>
                <a:lnTo>
                  <a:pt x="5458" y="8926"/>
                </a:lnTo>
                <a:lnTo>
                  <a:pt x="5754" y="8550"/>
                </a:lnTo>
                <a:lnTo>
                  <a:pt x="6023" y="8254"/>
                </a:lnTo>
                <a:cubicBezTo>
                  <a:pt x="6748" y="7448"/>
                  <a:pt x="7152" y="6910"/>
                  <a:pt x="7044" y="6856"/>
                </a:cubicBezTo>
                <a:cubicBezTo>
                  <a:pt x="7044" y="6811"/>
                  <a:pt x="7024" y="6789"/>
                  <a:pt x="6986" y="6789"/>
                </a:cubicBezTo>
                <a:close/>
                <a:moveTo>
                  <a:pt x="7098" y="9733"/>
                </a:moveTo>
                <a:lnTo>
                  <a:pt x="7098" y="9733"/>
                </a:lnTo>
                <a:cubicBezTo>
                  <a:pt x="6507" y="10271"/>
                  <a:pt x="5915" y="10862"/>
                  <a:pt x="5377" y="11480"/>
                </a:cubicBezTo>
                <a:cubicBezTo>
                  <a:pt x="4866" y="12126"/>
                  <a:pt x="4356" y="12825"/>
                  <a:pt x="3818" y="13551"/>
                </a:cubicBezTo>
                <a:cubicBezTo>
                  <a:pt x="3710" y="13712"/>
                  <a:pt x="3549" y="13927"/>
                  <a:pt x="3388" y="14169"/>
                </a:cubicBezTo>
                <a:lnTo>
                  <a:pt x="3845" y="14169"/>
                </a:lnTo>
                <a:cubicBezTo>
                  <a:pt x="4436" y="13282"/>
                  <a:pt x="5001" y="12502"/>
                  <a:pt x="5458" y="11911"/>
                </a:cubicBezTo>
                <a:lnTo>
                  <a:pt x="5458" y="11911"/>
                </a:lnTo>
                <a:lnTo>
                  <a:pt x="5308" y="12093"/>
                </a:lnTo>
                <a:lnTo>
                  <a:pt x="5308" y="12093"/>
                </a:lnTo>
                <a:cubicBezTo>
                  <a:pt x="5406" y="11966"/>
                  <a:pt x="5499" y="11835"/>
                  <a:pt x="5592" y="11696"/>
                </a:cubicBezTo>
                <a:cubicBezTo>
                  <a:pt x="5754" y="11480"/>
                  <a:pt x="5942" y="11265"/>
                  <a:pt x="6103" y="11050"/>
                </a:cubicBezTo>
                <a:cubicBezTo>
                  <a:pt x="6453" y="10620"/>
                  <a:pt x="6775" y="10163"/>
                  <a:pt x="7098" y="9733"/>
                </a:cubicBezTo>
                <a:close/>
                <a:moveTo>
                  <a:pt x="13793" y="7609"/>
                </a:moveTo>
                <a:cubicBezTo>
                  <a:pt x="13631" y="7851"/>
                  <a:pt x="13470" y="8039"/>
                  <a:pt x="13282" y="8227"/>
                </a:cubicBezTo>
                <a:cubicBezTo>
                  <a:pt x="13147" y="8389"/>
                  <a:pt x="12986" y="8550"/>
                  <a:pt x="12825" y="8711"/>
                </a:cubicBezTo>
                <a:lnTo>
                  <a:pt x="12583" y="8926"/>
                </a:lnTo>
                <a:lnTo>
                  <a:pt x="12314" y="9195"/>
                </a:lnTo>
                <a:cubicBezTo>
                  <a:pt x="11991" y="9518"/>
                  <a:pt x="11642" y="9867"/>
                  <a:pt x="11265" y="10163"/>
                </a:cubicBezTo>
                <a:lnTo>
                  <a:pt x="11023" y="10405"/>
                </a:lnTo>
                <a:lnTo>
                  <a:pt x="10781" y="10647"/>
                </a:lnTo>
                <a:lnTo>
                  <a:pt x="10324" y="11131"/>
                </a:lnTo>
                <a:cubicBezTo>
                  <a:pt x="9948" y="11507"/>
                  <a:pt x="9598" y="11884"/>
                  <a:pt x="9303" y="12314"/>
                </a:cubicBezTo>
                <a:cubicBezTo>
                  <a:pt x="9157" y="12532"/>
                  <a:pt x="9143" y="12641"/>
                  <a:pt x="9200" y="12641"/>
                </a:cubicBezTo>
                <a:cubicBezTo>
                  <a:pt x="9207" y="12641"/>
                  <a:pt x="9214" y="12639"/>
                  <a:pt x="9222" y="12637"/>
                </a:cubicBezTo>
                <a:cubicBezTo>
                  <a:pt x="9410" y="12556"/>
                  <a:pt x="9598" y="12448"/>
                  <a:pt x="9760" y="12314"/>
                </a:cubicBezTo>
                <a:cubicBezTo>
                  <a:pt x="10002" y="12153"/>
                  <a:pt x="10324" y="11938"/>
                  <a:pt x="10647" y="11749"/>
                </a:cubicBezTo>
                <a:lnTo>
                  <a:pt x="10647" y="11749"/>
                </a:lnTo>
                <a:cubicBezTo>
                  <a:pt x="9975" y="12529"/>
                  <a:pt x="9356" y="13336"/>
                  <a:pt x="8765" y="14169"/>
                </a:cubicBezTo>
                <a:lnTo>
                  <a:pt x="13766" y="14169"/>
                </a:lnTo>
                <a:lnTo>
                  <a:pt x="13766" y="8711"/>
                </a:lnTo>
                <a:lnTo>
                  <a:pt x="13766" y="8605"/>
                </a:lnTo>
                <a:lnTo>
                  <a:pt x="13766" y="8605"/>
                </a:lnTo>
                <a:cubicBezTo>
                  <a:pt x="13774" y="8595"/>
                  <a:pt x="13783" y="8586"/>
                  <a:pt x="13793" y="8577"/>
                </a:cubicBezTo>
                <a:lnTo>
                  <a:pt x="13793" y="7609"/>
                </a:lnTo>
                <a:close/>
              </a:path>
            </a:pathLst>
          </a:custGeom>
          <a:solidFill>
            <a:srgbClr val="FF95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394;p34"/>
          <p:cNvSpPr txBox="1">
            <a:spLocks/>
          </p:cNvSpPr>
          <p:nvPr/>
        </p:nvSpPr>
        <p:spPr>
          <a:xfrm>
            <a:off x="524991" y="1289077"/>
            <a:ext cx="3886227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1800" b="1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" sz="2400" dirty="0"/>
              <a:t>3.1.1 PERKIRAAN BIAYA</a:t>
            </a:r>
          </a:p>
        </p:txBody>
      </p:sp>
    </p:spTree>
    <p:extLst>
      <p:ext uri="{BB962C8B-B14F-4D97-AF65-F5344CB8AC3E}">
        <p14:creationId xmlns:p14="http://schemas.microsoft.com/office/powerpoint/2010/main" val="877443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930;p66"/>
          <p:cNvGrpSpPr/>
          <p:nvPr/>
        </p:nvGrpSpPr>
        <p:grpSpPr>
          <a:xfrm>
            <a:off x="2932765" y="1129527"/>
            <a:ext cx="3052239" cy="2699945"/>
            <a:chOff x="1988475" y="945225"/>
            <a:chExt cx="490675" cy="491350"/>
          </a:xfrm>
        </p:grpSpPr>
        <p:sp>
          <p:nvSpPr>
            <p:cNvPr id="14" name="Google Shape;1931;p66"/>
            <p:cNvSpPr/>
            <p:nvPr/>
          </p:nvSpPr>
          <p:spPr>
            <a:xfrm>
              <a:off x="1993850" y="957325"/>
              <a:ext cx="416750" cy="381800"/>
            </a:xfrm>
            <a:custGeom>
              <a:avLst/>
              <a:gdLst/>
              <a:ahLst/>
              <a:cxnLst/>
              <a:rect l="l" t="t" r="r" b="b"/>
              <a:pathLst>
                <a:path w="16670" h="15272" extrusionOk="0">
                  <a:moveTo>
                    <a:pt x="12637" y="0"/>
                  </a:moveTo>
                  <a:cubicBezTo>
                    <a:pt x="11830" y="672"/>
                    <a:pt x="11050" y="1398"/>
                    <a:pt x="10271" y="2097"/>
                  </a:cubicBezTo>
                  <a:cubicBezTo>
                    <a:pt x="8496" y="3683"/>
                    <a:pt x="6749" y="5297"/>
                    <a:pt x="5001" y="6910"/>
                  </a:cubicBezTo>
                  <a:cubicBezTo>
                    <a:pt x="3307" y="8415"/>
                    <a:pt x="1640" y="9894"/>
                    <a:pt x="0" y="11454"/>
                  </a:cubicBezTo>
                  <a:cubicBezTo>
                    <a:pt x="54" y="11669"/>
                    <a:pt x="108" y="11857"/>
                    <a:pt x="161" y="12072"/>
                  </a:cubicBezTo>
                  <a:cubicBezTo>
                    <a:pt x="1963" y="10297"/>
                    <a:pt x="3872" y="8604"/>
                    <a:pt x="5781" y="6964"/>
                  </a:cubicBezTo>
                  <a:cubicBezTo>
                    <a:pt x="8254" y="4866"/>
                    <a:pt x="10566" y="2420"/>
                    <a:pt x="13309" y="672"/>
                  </a:cubicBezTo>
                  <a:lnTo>
                    <a:pt x="13309" y="672"/>
                  </a:lnTo>
                  <a:cubicBezTo>
                    <a:pt x="11964" y="2232"/>
                    <a:pt x="10566" y="3791"/>
                    <a:pt x="9195" y="5350"/>
                  </a:cubicBezTo>
                  <a:cubicBezTo>
                    <a:pt x="8254" y="6184"/>
                    <a:pt x="7313" y="7017"/>
                    <a:pt x="6372" y="7878"/>
                  </a:cubicBezTo>
                  <a:cubicBezTo>
                    <a:pt x="4463" y="9625"/>
                    <a:pt x="2420" y="11292"/>
                    <a:pt x="538" y="13094"/>
                  </a:cubicBezTo>
                  <a:cubicBezTo>
                    <a:pt x="645" y="13362"/>
                    <a:pt x="753" y="13631"/>
                    <a:pt x="887" y="13873"/>
                  </a:cubicBezTo>
                  <a:cubicBezTo>
                    <a:pt x="2689" y="12126"/>
                    <a:pt x="4463" y="10324"/>
                    <a:pt x="6318" y="8657"/>
                  </a:cubicBezTo>
                  <a:lnTo>
                    <a:pt x="6318" y="8657"/>
                  </a:lnTo>
                  <a:cubicBezTo>
                    <a:pt x="5915" y="9114"/>
                    <a:pt x="5539" y="9572"/>
                    <a:pt x="5162" y="10029"/>
                  </a:cubicBezTo>
                  <a:cubicBezTo>
                    <a:pt x="3979" y="11427"/>
                    <a:pt x="2877" y="12879"/>
                    <a:pt x="1828" y="14330"/>
                  </a:cubicBezTo>
                  <a:cubicBezTo>
                    <a:pt x="1667" y="14465"/>
                    <a:pt x="1533" y="14599"/>
                    <a:pt x="1398" y="14734"/>
                  </a:cubicBezTo>
                  <a:cubicBezTo>
                    <a:pt x="1533" y="14922"/>
                    <a:pt x="1640" y="15083"/>
                    <a:pt x="1775" y="15271"/>
                  </a:cubicBezTo>
                  <a:lnTo>
                    <a:pt x="1990" y="15029"/>
                  </a:lnTo>
                  <a:cubicBezTo>
                    <a:pt x="3737" y="13282"/>
                    <a:pt x="5512" y="11561"/>
                    <a:pt x="7367" y="9894"/>
                  </a:cubicBezTo>
                  <a:cubicBezTo>
                    <a:pt x="9276" y="8173"/>
                    <a:pt x="11265" y="6587"/>
                    <a:pt x="13389" y="5108"/>
                  </a:cubicBezTo>
                  <a:cubicBezTo>
                    <a:pt x="14465" y="4356"/>
                    <a:pt x="15540" y="3334"/>
                    <a:pt x="16669" y="2527"/>
                  </a:cubicBezTo>
                  <a:cubicBezTo>
                    <a:pt x="16589" y="2447"/>
                    <a:pt x="16481" y="2339"/>
                    <a:pt x="16401" y="2259"/>
                  </a:cubicBezTo>
                  <a:cubicBezTo>
                    <a:pt x="15513" y="2931"/>
                    <a:pt x="14680" y="3710"/>
                    <a:pt x="13793" y="4329"/>
                  </a:cubicBezTo>
                  <a:cubicBezTo>
                    <a:pt x="12341" y="5324"/>
                    <a:pt x="10943" y="6372"/>
                    <a:pt x="9572" y="7448"/>
                  </a:cubicBezTo>
                  <a:cubicBezTo>
                    <a:pt x="11077" y="6076"/>
                    <a:pt x="12610" y="4732"/>
                    <a:pt x="14223" y="3495"/>
                  </a:cubicBezTo>
                  <a:cubicBezTo>
                    <a:pt x="14868" y="3011"/>
                    <a:pt x="15513" y="2527"/>
                    <a:pt x="16159" y="2043"/>
                  </a:cubicBezTo>
                  <a:cubicBezTo>
                    <a:pt x="16051" y="1936"/>
                    <a:pt x="15944" y="1828"/>
                    <a:pt x="15836" y="1748"/>
                  </a:cubicBezTo>
                  <a:cubicBezTo>
                    <a:pt x="15056" y="2339"/>
                    <a:pt x="14250" y="2904"/>
                    <a:pt x="13497" y="3522"/>
                  </a:cubicBezTo>
                  <a:cubicBezTo>
                    <a:pt x="11454" y="5216"/>
                    <a:pt x="9464" y="6964"/>
                    <a:pt x="7501" y="8765"/>
                  </a:cubicBezTo>
                  <a:cubicBezTo>
                    <a:pt x="6318" y="9840"/>
                    <a:pt x="5162" y="10970"/>
                    <a:pt x="4006" y="12126"/>
                  </a:cubicBezTo>
                  <a:cubicBezTo>
                    <a:pt x="4651" y="11319"/>
                    <a:pt x="5297" y="10513"/>
                    <a:pt x="5942" y="9733"/>
                  </a:cubicBezTo>
                  <a:cubicBezTo>
                    <a:pt x="6775" y="8711"/>
                    <a:pt x="7636" y="7770"/>
                    <a:pt x="8496" y="6775"/>
                  </a:cubicBezTo>
                  <a:cubicBezTo>
                    <a:pt x="9787" y="5727"/>
                    <a:pt x="11131" y="4705"/>
                    <a:pt x="12448" y="3683"/>
                  </a:cubicBezTo>
                  <a:cubicBezTo>
                    <a:pt x="13416" y="2958"/>
                    <a:pt x="14411" y="2178"/>
                    <a:pt x="15433" y="1452"/>
                  </a:cubicBezTo>
                  <a:cubicBezTo>
                    <a:pt x="15325" y="1371"/>
                    <a:pt x="15218" y="1291"/>
                    <a:pt x="15110" y="1210"/>
                  </a:cubicBezTo>
                  <a:cubicBezTo>
                    <a:pt x="14250" y="1828"/>
                    <a:pt x="13389" y="2447"/>
                    <a:pt x="12583" y="3065"/>
                  </a:cubicBezTo>
                  <a:lnTo>
                    <a:pt x="11292" y="4033"/>
                  </a:lnTo>
                  <a:cubicBezTo>
                    <a:pt x="11696" y="3683"/>
                    <a:pt x="12126" y="3307"/>
                    <a:pt x="12529" y="2931"/>
                  </a:cubicBezTo>
                  <a:cubicBezTo>
                    <a:pt x="13255" y="2259"/>
                    <a:pt x="14062" y="1667"/>
                    <a:pt x="14814" y="1022"/>
                  </a:cubicBezTo>
                  <a:lnTo>
                    <a:pt x="14465" y="807"/>
                  </a:lnTo>
                  <a:cubicBezTo>
                    <a:pt x="13604" y="1506"/>
                    <a:pt x="12717" y="2178"/>
                    <a:pt x="11938" y="2904"/>
                  </a:cubicBezTo>
                  <a:lnTo>
                    <a:pt x="11857" y="2984"/>
                  </a:lnTo>
                  <a:cubicBezTo>
                    <a:pt x="12556" y="2178"/>
                    <a:pt x="13255" y="1371"/>
                    <a:pt x="13954" y="538"/>
                  </a:cubicBezTo>
                  <a:cubicBezTo>
                    <a:pt x="13739" y="430"/>
                    <a:pt x="13497" y="323"/>
                    <a:pt x="13255" y="215"/>
                  </a:cubicBezTo>
                  <a:cubicBezTo>
                    <a:pt x="12905" y="403"/>
                    <a:pt x="12610" y="618"/>
                    <a:pt x="12287" y="834"/>
                  </a:cubicBezTo>
                  <a:cubicBezTo>
                    <a:pt x="12556" y="618"/>
                    <a:pt x="12825" y="376"/>
                    <a:pt x="13094" y="161"/>
                  </a:cubicBezTo>
                  <a:cubicBezTo>
                    <a:pt x="12932" y="81"/>
                    <a:pt x="12798" y="27"/>
                    <a:pt x="12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32;p66"/>
            <p:cNvSpPr/>
            <p:nvPr/>
          </p:nvSpPr>
          <p:spPr>
            <a:xfrm>
              <a:off x="1988475" y="946550"/>
              <a:ext cx="283650" cy="260150"/>
            </a:xfrm>
            <a:custGeom>
              <a:avLst/>
              <a:gdLst/>
              <a:ahLst/>
              <a:cxnLst/>
              <a:rect l="l" t="t" r="r" b="b"/>
              <a:pathLst>
                <a:path w="11346" h="10406" extrusionOk="0">
                  <a:moveTo>
                    <a:pt x="10781" y="1"/>
                  </a:moveTo>
                  <a:cubicBezTo>
                    <a:pt x="10512" y="216"/>
                    <a:pt x="10244" y="431"/>
                    <a:pt x="10002" y="673"/>
                  </a:cubicBezTo>
                  <a:lnTo>
                    <a:pt x="4544" y="5513"/>
                  </a:lnTo>
                  <a:cubicBezTo>
                    <a:pt x="2984" y="6911"/>
                    <a:pt x="1479" y="8389"/>
                    <a:pt x="0" y="9841"/>
                  </a:cubicBezTo>
                  <a:cubicBezTo>
                    <a:pt x="0" y="10029"/>
                    <a:pt x="0" y="10218"/>
                    <a:pt x="0" y="10406"/>
                  </a:cubicBezTo>
                  <a:cubicBezTo>
                    <a:pt x="108" y="10325"/>
                    <a:pt x="215" y="10218"/>
                    <a:pt x="296" y="10137"/>
                  </a:cubicBezTo>
                  <a:cubicBezTo>
                    <a:pt x="1990" y="8470"/>
                    <a:pt x="3683" y="6830"/>
                    <a:pt x="5458" y="5271"/>
                  </a:cubicBezTo>
                  <a:lnTo>
                    <a:pt x="10593" y="700"/>
                  </a:lnTo>
                  <a:cubicBezTo>
                    <a:pt x="10835" y="485"/>
                    <a:pt x="11077" y="270"/>
                    <a:pt x="11346" y="55"/>
                  </a:cubicBezTo>
                  <a:cubicBezTo>
                    <a:pt x="11158" y="28"/>
                    <a:pt x="10970" y="28"/>
                    <a:pt x="107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33;p66"/>
            <p:cNvSpPr/>
            <p:nvPr/>
          </p:nvSpPr>
          <p:spPr>
            <a:xfrm>
              <a:off x="2013325" y="956650"/>
              <a:ext cx="147225" cy="125700"/>
            </a:xfrm>
            <a:custGeom>
              <a:avLst/>
              <a:gdLst/>
              <a:ahLst/>
              <a:cxnLst/>
              <a:rect l="l" t="t" r="r" b="b"/>
              <a:pathLst>
                <a:path w="5889" h="5028" extrusionOk="0">
                  <a:moveTo>
                    <a:pt x="5889" y="0"/>
                  </a:moveTo>
                  <a:lnTo>
                    <a:pt x="5889" y="0"/>
                  </a:lnTo>
                  <a:cubicBezTo>
                    <a:pt x="3308" y="807"/>
                    <a:pt x="1184" y="2608"/>
                    <a:pt x="1" y="5028"/>
                  </a:cubicBezTo>
                  <a:cubicBezTo>
                    <a:pt x="942" y="4141"/>
                    <a:pt x="1883" y="3253"/>
                    <a:pt x="2851" y="2447"/>
                  </a:cubicBezTo>
                  <a:cubicBezTo>
                    <a:pt x="3819" y="1640"/>
                    <a:pt x="4867" y="780"/>
                    <a:pt x="58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34;p66"/>
            <p:cNvSpPr/>
            <p:nvPr/>
          </p:nvSpPr>
          <p:spPr>
            <a:xfrm>
              <a:off x="1988475" y="951275"/>
              <a:ext cx="312575" cy="270900"/>
            </a:xfrm>
            <a:custGeom>
              <a:avLst/>
              <a:gdLst/>
              <a:ahLst/>
              <a:cxnLst/>
              <a:rect l="l" t="t" r="r" b="b"/>
              <a:pathLst>
                <a:path w="12503" h="10836" extrusionOk="0">
                  <a:moveTo>
                    <a:pt x="11911" y="0"/>
                  </a:moveTo>
                  <a:cubicBezTo>
                    <a:pt x="11534" y="296"/>
                    <a:pt x="11158" y="592"/>
                    <a:pt x="10781" y="860"/>
                  </a:cubicBezTo>
                  <a:cubicBezTo>
                    <a:pt x="8980" y="2124"/>
                    <a:pt x="7286" y="3603"/>
                    <a:pt x="5619" y="5055"/>
                  </a:cubicBezTo>
                  <a:cubicBezTo>
                    <a:pt x="3925" y="6533"/>
                    <a:pt x="2259" y="8012"/>
                    <a:pt x="672" y="9598"/>
                  </a:cubicBezTo>
                  <a:lnTo>
                    <a:pt x="0" y="10271"/>
                  </a:lnTo>
                  <a:cubicBezTo>
                    <a:pt x="0" y="10459"/>
                    <a:pt x="27" y="10647"/>
                    <a:pt x="54" y="10835"/>
                  </a:cubicBezTo>
                  <a:cubicBezTo>
                    <a:pt x="1667" y="9195"/>
                    <a:pt x="3253" y="7555"/>
                    <a:pt x="5028" y="6130"/>
                  </a:cubicBezTo>
                  <a:cubicBezTo>
                    <a:pt x="6802" y="4678"/>
                    <a:pt x="8523" y="3092"/>
                    <a:pt x="10378" y="1667"/>
                  </a:cubicBezTo>
                  <a:cubicBezTo>
                    <a:pt x="11050" y="1156"/>
                    <a:pt x="11776" y="672"/>
                    <a:pt x="12502" y="161"/>
                  </a:cubicBezTo>
                  <a:cubicBezTo>
                    <a:pt x="12287" y="108"/>
                    <a:pt x="12099" y="54"/>
                    <a:pt x="11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35;p66"/>
            <p:cNvSpPr/>
            <p:nvPr/>
          </p:nvSpPr>
          <p:spPr>
            <a:xfrm>
              <a:off x="1993175" y="945225"/>
              <a:ext cx="235950" cy="199650"/>
            </a:xfrm>
            <a:custGeom>
              <a:avLst/>
              <a:gdLst/>
              <a:ahLst/>
              <a:cxnLst/>
              <a:rect l="l" t="t" r="r" b="b"/>
              <a:pathLst>
                <a:path w="9438" h="7986" extrusionOk="0">
                  <a:moveTo>
                    <a:pt x="9437" y="0"/>
                  </a:moveTo>
                  <a:cubicBezTo>
                    <a:pt x="9168" y="0"/>
                    <a:pt x="8900" y="27"/>
                    <a:pt x="8631" y="54"/>
                  </a:cubicBezTo>
                  <a:lnTo>
                    <a:pt x="6265" y="2097"/>
                  </a:lnTo>
                  <a:cubicBezTo>
                    <a:pt x="4248" y="3845"/>
                    <a:pt x="2178" y="5512"/>
                    <a:pt x="162" y="7232"/>
                  </a:cubicBezTo>
                  <a:cubicBezTo>
                    <a:pt x="108" y="7474"/>
                    <a:pt x="27" y="7716"/>
                    <a:pt x="0" y="7985"/>
                  </a:cubicBezTo>
                  <a:lnTo>
                    <a:pt x="1667" y="6507"/>
                  </a:lnTo>
                  <a:cubicBezTo>
                    <a:pt x="3146" y="5270"/>
                    <a:pt x="4652" y="4060"/>
                    <a:pt x="6103" y="2796"/>
                  </a:cubicBezTo>
                  <a:lnTo>
                    <a:pt x="6668" y="2366"/>
                  </a:lnTo>
                  <a:cubicBezTo>
                    <a:pt x="7609" y="1613"/>
                    <a:pt x="8496" y="807"/>
                    <a:pt x="9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36;p66"/>
            <p:cNvSpPr/>
            <p:nvPr/>
          </p:nvSpPr>
          <p:spPr>
            <a:xfrm>
              <a:off x="2055675" y="1033275"/>
              <a:ext cx="382475" cy="334750"/>
            </a:xfrm>
            <a:custGeom>
              <a:avLst/>
              <a:gdLst/>
              <a:ahLst/>
              <a:cxnLst/>
              <a:rect l="l" t="t" r="r" b="b"/>
              <a:pathLst>
                <a:path w="15299" h="13390" extrusionOk="0">
                  <a:moveTo>
                    <a:pt x="14654" y="0"/>
                  </a:moveTo>
                  <a:lnTo>
                    <a:pt x="14277" y="350"/>
                  </a:lnTo>
                  <a:cubicBezTo>
                    <a:pt x="13417" y="1049"/>
                    <a:pt x="12610" y="1775"/>
                    <a:pt x="11777" y="2474"/>
                  </a:cubicBezTo>
                  <a:cubicBezTo>
                    <a:pt x="10916" y="3173"/>
                    <a:pt x="10110" y="3845"/>
                    <a:pt x="9276" y="4544"/>
                  </a:cubicBezTo>
                  <a:cubicBezTo>
                    <a:pt x="8201" y="5351"/>
                    <a:pt x="7152" y="6184"/>
                    <a:pt x="6158" y="7071"/>
                  </a:cubicBezTo>
                  <a:cubicBezTo>
                    <a:pt x="4114" y="8846"/>
                    <a:pt x="2178" y="10728"/>
                    <a:pt x="350" y="12717"/>
                  </a:cubicBezTo>
                  <a:lnTo>
                    <a:pt x="1" y="13040"/>
                  </a:lnTo>
                  <a:cubicBezTo>
                    <a:pt x="108" y="13174"/>
                    <a:pt x="216" y="13282"/>
                    <a:pt x="323" y="13389"/>
                  </a:cubicBezTo>
                  <a:lnTo>
                    <a:pt x="1022" y="12664"/>
                  </a:lnTo>
                  <a:cubicBezTo>
                    <a:pt x="2851" y="10916"/>
                    <a:pt x="4760" y="9222"/>
                    <a:pt x="6588" y="7501"/>
                  </a:cubicBezTo>
                  <a:cubicBezTo>
                    <a:pt x="7529" y="6614"/>
                    <a:pt x="8497" y="5781"/>
                    <a:pt x="9491" y="4920"/>
                  </a:cubicBezTo>
                  <a:cubicBezTo>
                    <a:pt x="10110" y="4463"/>
                    <a:pt x="10728" y="4006"/>
                    <a:pt x="11347" y="3576"/>
                  </a:cubicBezTo>
                  <a:cubicBezTo>
                    <a:pt x="12556" y="2716"/>
                    <a:pt x="13901" y="1640"/>
                    <a:pt x="15299" y="887"/>
                  </a:cubicBezTo>
                  <a:cubicBezTo>
                    <a:pt x="15245" y="780"/>
                    <a:pt x="15164" y="672"/>
                    <a:pt x="15084" y="565"/>
                  </a:cubicBezTo>
                  <a:cubicBezTo>
                    <a:pt x="14734" y="753"/>
                    <a:pt x="14438" y="941"/>
                    <a:pt x="14116" y="1156"/>
                  </a:cubicBezTo>
                  <a:cubicBezTo>
                    <a:pt x="14412" y="887"/>
                    <a:pt x="14680" y="645"/>
                    <a:pt x="14976" y="377"/>
                  </a:cubicBezTo>
                  <a:cubicBezTo>
                    <a:pt x="14869" y="269"/>
                    <a:pt x="14761" y="135"/>
                    <a:pt x="146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37;p66"/>
            <p:cNvSpPr/>
            <p:nvPr/>
          </p:nvSpPr>
          <p:spPr>
            <a:xfrm>
              <a:off x="2302350" y="1302800"/>
              <a:ext cx="149925" cy="123700"/>
            </a:xfrm>
            <a:custGeom>
              <a:avLst/>
              <a:gdLst/>
              <a:ahLst/>
              <a:cxnLst/>
              <a:rect l="l" t="t" r="r" b="b"/>
              <a:pathLst>
                <a:path w="5997" h="4948" extrusionOk="0">
                  <a:moveTo>
                    <a:pt x="5996" y="1"/>
                  </a:moveTo>
                  <a:lnTo>
                    <a:pt x="5996" y="1"/>
                  </a:lnTo>
                  <a:cubicBezTo>
                    <a:pt x="4679" y="968"/>
                    <a:pt x="3388" y="1963"/>
                    <a:pt x="2152" y="3012"/>
                  </a:cubicBezTo>
                  <a:cubicBezTo>
                    <a:pt x="1426" y="3657"/>
                    <a:pt x="700" y="4302"/>
                    <a:pt x="1" y="4948"/>
                  </a:cubicBezTo>
                  <a:cubicBezTo>
                    <a:pt x="350" y="4840"/>
                    <a:pt x="700" y="4732"/>
                    <a:pt x="1022" y="4598"/>
                  </a:cubicBezTo>
                  <a:cubicBezTo>
                    <a:pt x="2447" y="3308"/>
                    <a:pt x="3926" y="2098"/>
                    <a:pt x="5432" y="942"/>
                  </a:cubicBezTo>
                  <a:cubicBezTo>
                    <a:pt x="5647" y="646"/>
                    <a:pt x="5835" y="323"/>
                    <a:pt x="5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38;p66"/>
            <p:cNvSpPr/>
            <p:nvPr/>
          </p:nvSpPr>
          <p:spPr>
            <a:xfrm>
              <a:off x="2273450" y="1255075"/>
              <a:ext cx="196975" cy="178150"/>
            </a:xfrm>
            <a:custGeom>
              <a:avLst/>
              <a:gdLst/>
              <a:ahLst/>
              <a:cxnLst/>
              <a:rect l="l" t="t" r="r" b="b"/>
              <a:pathLst>
                <a:path w="7879" h="7126" extrusionOk="0">
                  <a:moveTo>
                    <a:pt x="7878" y="1"/>
                  </a:moveTo>
                  <a:lnTo>
                    <a:pt x="7878" y="1"/>
                  </a:lnTo>
                  <a:cubicBezTo>
                    <a:pt x="6211" y="1452"/>
                    <a:pt x="4544" y="2877"/>
                    <a:pt x="2931" y="4383"/>
                  </a:cubicBezTo>
                  <a:cubicBezTo>
                    <a:pt x="1937" y="5270"/>
                    <a:pt x="969" y="6184"/>
                    <a:pt x="1" y="7125"/>
                  </a:cubicBezTo>
                  <a:cubicBezTo>
                    <a:pt x="270" y="7072"/>
                    <a:pt x="538" y="7018"/>
                    <a:pt x="780" y="6964"/>
                  </a:cubicBezTo>
                  <a:cubicBezTo>
                    <a:pt x="1695" y="6104"/>
                    <a:pt x="2609" y="5243"/>
                    <a:pt x="3523" y="4383"/>
                  </a:cubicBezTo>
                  <a:cubicBezTo>
                    <a:pt x="4867" y="3146"/>
                    <a:pt x="6265" y="1963"/>
                    <a:pt x="7663" y="753"/>
                  </a:cubicBezTo>
                  <a:cubicBezTo>
                    <a:pt x="7744" y="511"/>
                    <a:pt x="7825" y="269"/>
                    <a:pt x="7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39;p66"/>
            <p:cNvSpPr/>
            <p:nvPr/>
          </p:nvSpPr>
          <p:spPr>
            <a:xfrm>
              <a:off x="2133650" y="1107875"/>
              <a:ext cx="339450" cy="315275"/>
            </a:xfrm>
            <a:custGeom>
              <a:avLst/>
              <a:gdLst/>
              <a:ahLst/>
              <a:cxnLst/>
              <a:rect l="l" t="t" r="r" b="b"/>
              <a:pathLst>
                <a:path w="13578" h="12611" extrusionOk="0">
                  <a:moveTo>
                    <a:pt x="13255" y="1"/>
                  </a:moveTo>
                  <a:cubicBezTo>
                    <a:pt x="12126" y="1022"/>
                    <a:pt x="10862" y="1883"/>
                    <a:pt x="9787" y="2824"/>
                  </a:cubicBezTo>
                  <a:cubicBezTo>
                    <a:pt x="7932" y="4437"/>
                    <a:pt x="6157" y="6157"/>
                    <a:pt x="4410" y="7878"/>
                  </a:cubicBezTo>
                  <a:cubicBezTo>
                    <a:pt x="2931" y="9330"/>
                    <a:pt x="1452" y="10782"/>
                    <a:pt x="0" y="12288"/>
                  </a:cubicBezTo>
                  <a:cubicBezTo>
                    <a:pt x="269" y="12395"/>
                    <a:pt x="565" y="12503"/>
                    <a:pt x="834" y="12610"/>
                  </a:cubicBezTo>
                  <a:cubicBezTo>
                    <a:pt x="2124" y="11239"/>
                    <a:pt x="3469" y="9922"/>
                    <a:pt x="4840" y="8658"/>
                  </a:cubicBezTo>
                  <a:cubicBezTo>
                    <a:pt x="6776" y="6883"/>
                    <a:pt x="8738" y="5190"/>
                    <a:pt x="10782" y="3523"/>
                  </a:cubicBezTo>
                  <a:cubicBezTo>
                    <a:pt x="11535" y="2904"/>
                    <a:pt x="12314" y="2286"/>
                    <a:pt x="13040" y="1641"/>
                  </a:cubicBezTo>
                  <a:lnTo>
                    <a:pt x="13578" y="1130"/>
                  </a:lnTo>
                  <a:cubicBezTo>
                    <a:pt x="13551" y="968"/>
                    <a:pt x="13497" y="807"/>
                    <a:pt x="13470" y="646"/>
                  </a:cubicBezTo>
                  <a:cubicBezTo>
                    <a:pt x="12959" y="1076"/>
                    <a:pt x="12502" y="1560"/>
                    <a:pt x="12126" y="1883"/>
                  </a:cubicBezTo>
                  <a:cubicBezTo>
                    <a:pt x="10083" y="3630"/>
                    <a:pt x="7959" y="5270"/>
                    <a:pt x="5969" y="7072"/>
                  </a:cubicBezTo>
                  <a:cubicBezTo>
                    <a:pt x="5270" y="7690"/>
                    <a:pt x="4571" y="8335"/>
                    <a:pt x="3872" y="8981"/>
                  </a:cubicBezTo>
                  <a:lnTo>
                    <a:pt x="4974" y="7905"/>
                  </a:lnTo>
                  <a:cubicBezTo>
                    <a:pt x="6722" y="6157"/>
                    <a:pt x="8523" y="4491"/>
                    <a:pt x="10378" y="2877"/>
                  </a:cubicBezTo>
                  <a:cubicBezTo>
                    <a:pt x="11346" y="2044"/>
                    <a:pt x="12395" y="1264"/>
                    <a:pt x="13390" y="431"/>
                  </a:cubicBezTo>
                  <a:cubicBezTo>
                    <a:pt x="13336" y="296"/>
                    <a:pt x="13309" y="162"/>
                    <a:pt x="13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40;p66"/>
            <p:cNvSpPr/>
            <p:nvPr/>
          </p:nvSpPr>
          <p:spPr>
            <a:xfrm>
              <a:off x="2074500" y="1070225"/>
              <a:ext cx="385175" cy="330725"/>
            </a:xfrm>
            <a:custGeom>
              <a:avLst/>
              <a:gdLst/>
              <a:ahLst/>
              <a:cxnLst/>
              <a:rect l="l" t="t" r="r" b="b"/>
              <a:pathLst>
                <a:path w="15407" h="13229" extrusionOk="0">
                  <a:moveTo>
                    <a:pt x="14949" y="1"/>
                  </a:moveTo>
                  <a:cubicBezTo>
                    <a:pt x="14680" y="270"/>
                    <a:pt x="14411" y="512"/>
                    <a:pt x="14143" y="754"/>
                  </a:cubicBezTo>
                  <a:cubicBezTo>
                    <a:pt x="14123" y="656"/>
                    <a:pt x="14033" y="587"/>
                    <a:pt x="13944" y="587"/>
                  </a:cubicBezTo>
                  <a:cubicBezTo>
                    <a:pt x="13910" y="587"/>
                    <a:pt x="13876" y="597"/>
                    <a:pt x="13847" y="619"/>
                  </a:cubicBezTo>
                  <a:cubicBezTo>
                    <a:pt x="10432" y="3281"/>
                    <a:pt x="7071" y="5970"/>
                    <a:pt x="3872" y="8846"/>
                  </a:cubicBezTo>
                  <a:lnTo>
                    <a:pt x="0" y="12315"/>
                  </a:lnTo>
                  <a:cubicBezTo>
                    <a:pt x="108" y="12395"/>
                    <a:pt x="216" y="12476"/>
                    <a:pt x="350" y="12584"/>
                  </a:cubicBezTo>
                  <a:cubicBezTo>
                    <a:pt x="1237" y="11777"/>
                    <a:pt x="2098" y="10997"/>
                    <a:pt x="2985" y="10218"/>
                  </a:cubicBezTo>
                  <a:cubicBezTo>
                    <a:pt x="4786" y="8631"/>
                    <a:pt x="6614" y="7072"/>
                    <a:pt x="8443" y="5539"/>
                  </a:cubicBezTo>
                  <a:lnTo>
                    <a:pt x="8443" y="5539"/>
                  </a:lnTo>
                  <a:cubicBezTo>
                    <a:pt x="8013" y="5970"/>
                    <a:pt x="7555" y="6400"/>
                    <a:pt x="7098" y="6830"/>
                  </a:cubicBezTo>
                  <a:cubicBezTo>
                    <a:pt x="6991" y="6938"/>
                    <a:pt x="6883" y="7018"/>
                    <a:pt x="6776" y="7126"/>
                  </a:cubicBezTo>
                  <a:cubicBezTo>
                    <a:pt x="6507" y="7368"/>
                    <a:pt x="6265" y="7610"/>
                    <a:pt x="5996" y="7852"/>
                  </a:cubicBezTo>
                  <a:cubicBezTo>
                    <a:pt x="4168" y="9438"/>
                    <a:pt x="2286" y="11051"/>
                    <a:pt x="565" y="12745"/>
                  </a:cubicBezTo>
                  <a:cubicBezTo>
                    <a:pt x="807" y="12906"/>
                    <a:pt x="1022" y="13094"/>
                    <a:pt x="1291" y="13229"/>
                  </a:cubicBezTo>
                  <a:cubicBezTo>
                    <a:pt x="1990" y="12503"/>
                    <a:pt x="2689" y="11777"/>
                    <a:pt x="3415" y="11051"/>
                  </a:cubicBezTo>
                  <a:cubicBezTo>
                    <a:pt x="4464" y="10003"/>
                    <a:pt x="5539" y="8954"/>
                    <a:pt x="6588" y="7905"/>
                  </a:cubicBezTo>
                  <a:cubicBezTo>
                    <a:pt x="8335" y="6373"/>
                    <a:pt x="10190" y="4975"/>
                    <a:pt x="12045" y="3577"/>
                  </a:cubicBezTo>
                  <a:cubicBezTo>
                    <a:pt x="13040" y="2797"/>
                    <a:pt x="14196" y="1722"/>
                    <a:pt x="15406" y="942"/>
                  </a:cubicBezTo>
                  <a:cubicBezTo>
                    <a:pt x="15352" y="808"/>
                    <a:pt x="15272" y="700"/>
                    <a:pt x="15218" y="566"/>
                  </a:cubicBezTo>
                  <a:cubicBezTo>
                    <a:pt x="14223" y="1211"/>
                    <a:pt x="13309" y="2071"/>
                    <a:pt x="12449" y="2743"/>
                  </a:cubicBezTo>
                  <a:lnTo>
                    <a:pt x="12099" y="2985"/>
                  </a:lnTo>
                  <a:lnTo>
                    <a:pt x="12099" y="2985"/>
                  </a:lnTo>
                  <a:lnTo>
                    <a:pt x="12476" y="2663"/>
                  </a:lnTo>
                  <a:cubicBezTo>
                    <a:pt x="13282" y="1964"/>
                    <a:pt x="14304" y="1238"/>
                    <a:pt x="15137" y="404"/>
                  </a:cubicBezTo>
                  <a:cubicBezTo>
                    <a:pt x="15084" y="270"/>
                    <a:pt x="15003" y="135"/>
                    <a:pt x="149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41;p66"/>
            <p:cNvSpPr/>
            <p:nvPr/>
          </p:nvSpPr>
          <p:spPr>
            <a:xfrm>
              <a:off x="2167925" y="1154250"/>
              <a:ext cx="311225" cy="282325"/>
            </a:xfrm>
            <a:custGeom>
              <a:avLst/>
              <a:gdLst/>
              <a:ahLst/>
              <a:cxnLst/>
              <a:rect l="l" t="t" r="r" b="b"/>
              <a:pathLst>
                <a:path w="12449" h="11293" extrusionOk="0">
                  <a:moveTo>
                    <a:pt x="12341" y="1"/>
                  </a:moveTo>
                  <a:lnTo>
                    <a:pt x="12046" y="296"/>
                  </a:lnTo>
                  <a:cubicBezTo>
                    <a:pt x="11185" y="1076"/>
                    <a:pt x="10352" y="1856"/>
                    <a:pt x="9518" y="2662"/>
                  </a:cubicBezTo>
                  <a:lnTo>
                    <a:pt x="8174" y="3926"/>
                  </a:lnTo>
                  <a:cubicBezTo>
                    <a:pt x="7099" y="4679"/>
                    <a:pt x="6292" y="5727"/>
                    <a:pt x="5270" y="6561"/>
                  </a:cubicBezTo>
                  <a:cubicBezTo>
                    <a:pt x="3576" y="7905"/>
                    <a:pt x="1910" y="9250"/>
                    <a:pt x="296" y="10674"/>
                  </a:cubicBezTo>
                  <a:lnTo>
                    <a:pt x="1" y="10916"/>
                  </a:lnTo>
                  <a:cubicBezTo>
                    <a:pt x="189" y="10970"/>
                    <a:pt x="377" y="11024"/>
                    <a:pt x="565" y="11078"/>
                  </a:cubicBezTo>
                  <a:cubicBezTo>
                    <a:pt x="1452" y="10298"/>
                    <a:pt x="2340" y="9491"/>
                    <a:pt x="3254" y="8739"/>
                  </a:cubicBezTo>
                  <a:lnTo>
                    <a:pt x="3254" y="8739"/>
                  </a:lnTo>
                  <a:cubicBezTo>
                    <a:pt x="2420" y="9518"/>
                    <a:pt x="1614" y="10325"/>
                    <a:pt x="834" y="11132"/>
                  </a:cubicBezTo>
                  <a:cubicBezTo>
                    <a:pt x="1076" y="11158"/>
                    <a:pt x="1318" y="11212"/>
                    <a:pt x="1587" y="11239"/>
                  </a:cubicBezTo>
                  <a:cubicBezTo>
                    <a:pt x="2555" y="10244"/>
                    <a:pt x="3550" y="9303"/>
                    <a:pt x="4571" y="8389"/>
                  </a:cubicBezTo>
                  <a:lnTo>
                    <a:pt x="4571" y="8389"/>
                  </a:lnTo>
                  <a:cubicBezTo>
                    <a:pt x="3845" y="9330"/>
                    <a:pt x="3119" y="10298"/>
                    <a:pt x="2420" y="11293"/>
                  </a:cubicBezTo>
                  <a:lnTo>
                    <a:pt x="2985" y="11293"/>
                  </a:lnTo>
                  <a:cubicBezTo>
                    <a:pt x="4114" y="9733"/>
                    <a:pt x="5270" y="8201"/>
                    <a:pt x="6507" y="6722"/>
                  </a:cubicBezTo>
                  <a:cubicBezTo>
                    <a:pt x="8389" y="5028"/>
                    <a:pt x="10352" y="3496"/>
                    <a:pt x="12449" y="2071"/>
                  </a:cubicBezTo>
                  <a:cubicBezTo>
                    <a:pt x="12449" y="1910"/>
                    <a:pt x="12449" y="1721"/>
                    <a:pt x="12449" y="1560"/>
                  </a:cubicBezTo>
                  <a:cubicBezTo>
                    <a:pt x="10943" y="2582"/>
                    <a:pt x="9518" y="3657"/>
                    <a:pt x="8147" y="4813"/>
                  </a:cubicBezTo>
                  <a:cubicBezTo>
                    <a:pt x="8416" y="4518"/>
                    <a:pt x="8685" y="4222"/>
                    <a:pt x="8981" y="3926"/>
                  </a:cubicBezTo>
                  <a:cubicBezTo>
                    <a:pt x="9034" y="3872"/>
                    <a:pt x="9034" y="3792"/>
                    <a:pt x="9007" y="3711"/>
                  </a:cubicBezTo>
                  <a:cubicBezTo>
                    <a:pt x="9572" y="3173"/>
                    <a:pt x="10164" y="2636"/>
                    <a:pt x="10728" y="2098"/>
                  </a:cubicBezTo>
                  <a:cubicBezTo>
                    <a:pt x="11320" y="1560"/>
                    <a:pt x="11857" y="1103"/>
                    <a:pt x="12422" y="592"/>
                  </a:cubicBezTo>
                  <a:cubicBezTo>
                    <a:pt x="12395" y="404"/>
                    <a:pt x="12368" y="216"/>
                    <a:pt x="123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5" name="Google Shape;1495;p55"/>
          <p:cNvSpPr txBox="1">
            <a:spLocks noGrp="1"/>
          </p:cNvSpPr>
          <p:nvPr>
            <p:ph type="title" idx="4"/>
          </p:nvPr>
        </p:nvSpPr>
        <p:spPr>
          <a:xfrm>
            <a:off x="1850650" y="2213375"/>
            <a:ext cx="51280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 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PENGANTAR</a:t>
            </a:r>
            <a:endParaRPr dirty="0"/>
          </a:p>
        </p:txBody>
      </p:sp>
      <p:sp>
        <p:nvSpPr>
          <p:cNvPr id="388" name="Google Shape;388;p33"/>
          <p:cNvSpPr txBox="1">
            <a:spLocks noGrp="1"/>
          </p:cNvSpPr>
          <p:nvPr>
            <p:ph type="body" idx="1"/>
          </p:nvPr>
        </p:nvSpPr>
        <p:spPr>
          <a:xfrm>
            <a:off x="713225" y="1415550"/>
            <a:ext cx="7717500" cy="31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1.1 RINGKASAN ISI DOKUMEN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Isi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</a:t>
            </a:r>
            <a:r>
              <a:rPr lang="en-US" sz="1600" dirty="0" err="1"/>
              <a:t>spesifikasi</a:t>
            </a:r>
            <a:r>
              <a:rPr lang="en-US" sz="1600" dirty="0"/>
              <a:t> smart monitoring system, yang </a:t>
            </a:r>
            <a:r>
              <a:rPr lang="en-US" sz="1600" dirty="0" err="1"/>
              <a:t>dimana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spesifikasi</a:t>
            </a:r>
            <a:r>
              <a:rPr lang="en-US" sz="1600" dirty="0"/>
              <a:t> </a:t>
            </a:r>
            <a:r>
              <a:rPr lang="en-US" sz="1600" dirty="0" err="1"/>
              <a:t>nya</a:t>
            </a:r>
            <a:r>
              <a:rPr lang="en-US" sz="1600" dirty="0"/>
              <a:t> di </a:t>
            </a:r>
            <a:r>
              <a:rPr lang="en-US" sz="1600" dirty="0" err="1"/>
              <a:t>jelasin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jelas</a:t>
            </a:r>
            <a:endParaRPr lang="en-US"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1.2 TUJUAN PENULISAN DAN APLIKASI/KEGUNAAN DOKUMEN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Isi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</a:t>
            </a:r>
            <a:r>
              <a:rPr lang="en-US" sz="1600" dirty="0" err="1"/>
              <a:t>spesifikasi</a:t>
            </a:r>
            <a:r>
              <a:rPr lang="en-US" sz="1600" dirty="0"/>
              <a:t> smart monitoring system, yang </a:t>
            </a:r>
            <a:r>
              <a:rPr lang="en-US" sz="1600" dirty="0" err="1"/>
              <a:t>dimana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spesifikasi</a:t>
            </a:r>
            <a:r>
              <a:rPr lang="en-US" sz="1600" dirty="0"/>
              <a:t> </a:t>
            </a:r>
            <a:r>
              <a:rPr lang="en-US" sz="1600" dirty="0" err="1"/>
              <a:t>nya</a:t>
            </a:r>
            <a:r>
              <a:rPr lang="en-US" sz="1600" dirty="0"/>
              <a:t> di </a:t>
            </a:r>
            <a:r>
              <a:rPr lang="en-US" sz="1600" dirty="0" err="1"/>
              <a:t>jelasin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jelas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PENGANTAR</a:t>
            </a:r>
            <a:endParaRPr dirty="0"/>
          </a:p>
        </p:txBody>
      </p:sp>
      <p:sp>
        <p:nvSpPr>
          <p:cNvPr id="388" name="Google Shape;388;p33"/>
          <p:cNvSpPr txBox="1">
            <a:spLocks noGrp="1"/>
          </p:cNvSpPr>
          <p:nvPr>
            <p:ph type="body" idx="1"/>
          </p:nvPr>
        </p:nvSpPr>
        <p:spPr>
          <a:xfrm>
            <a:off x="396240" y="1415550"/>
            <a:ext cx="8336280" cy="31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1.3 REFERENSI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[1] "</a:t>
            </a:r>
            <a:r>
              <a:rPr lang="en-US" sz="1400" dirty="0" err="1"/>
              <a:t>Kementrian</a:t>
            </a:r>
            <a:r>
              <a:rPr lang="en-US" sz="1400" dirty="0"/>
              <a:t> Kesehatan </a:t>
            </a:r>
            <a:r>
              <a:rPr lang="en-US" sz="1400" dirty="0" err="1"/>
              <a:t>Republik</a:t>
            </a:r>
            <a:r>
              <a:rPr lang="en-US" sz="1400" dirty="0"/>
              <a:t> Indonesia," 2019. [Online]. Available: https://www.kemkes.go.id/. [Accessed 2020].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[2] T. F. P. M. F. L. Harun </a:t>
            </a:r>
            <a:r>
              <a:rPr lang="en-US" sz="1400" dirty="0" err="1"/>
              <a:t>Sujadi</a:t>
            </a:r>
            <a:r>
              <a:rPr lang="en-US" sz="1400" dirty="0"/>
              <a:t>, "RANCANG BANGUN PURWARUPA SISTEM GENERAL CHECKUP KESEHATAN MANUSIA BERBASIS MIKROKONTROLER ARDUINO UNO R3," </a:t>
            </a:r>
            <a:r>
              <a:rPr lang="en-US" sz="1400" dirty="0" err="1"/>
              <a:t>Jurnal</a:t>
            </a:r>
            <a:r>
              <a:rPr lang="en-US" sz="1400" dirty="0"/>
              <a:t> </a:t>
            </a:r>
            <a:r>
              <a:rPr lang="en-US" sz="1400" dirty="0" err="1"/>
              <a:t>JEnsitec</a:t>
            </a:r>
            <a:r>
              <a:rPr lang="en-US" sz="1400" dirty="0"/>
              <a:t>, vol. 04, 02 Mei 2018.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[3] R. </a:t>
            </a:r>
            <a:r>
              <a:rPr lang="en-US" sz="1400" dirty="0" err="1"/>
              <a:t>Tamin</a:t>
            </a:r>
            <a:r>
              <a:rPr lang="en-US" sz="1400" dirty="0"/>
              <a:t>, "Medical Check Up," 3 </a:t>
            </a:r>
            <a:r>
              <a:rPr lang="en-US" sz="1400" dirty="0" err="1"/>
              <a:t>Januari</a:t>
            </a:r>
            <a:r>
              <a:rPr lang="en-US" sz="1400" dirty="0"/>
              <a:t> 2021. [Online]. Available: https://www.alodokter.com/medicalcheck-up-ini-yang-harus-anda-ketahui. [Accessed </a:t>
            </a:r>
            <a:r>
              <a:rPr lang="en-US" sz="1400" dirty="0" err="1"/>
              <a:t>Juni</a:t>
            </a:r>
            <a:r>
              <a:rPr lang="en-US" sz="1400" dirty="0"/>
              <a:t> 2021].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[4] A. </a:t>
            </a:r>
            <a:r>
              <a:rPr lang="en-US" sz="1400" dirty="0" err="1"/>
              <a:t>Puji</a:t>
            </a:r>
            <a:r>
              <a:rPr lang="en-US" sz="1400" dirty="0"/>
              <a:t>, "Kesehatan </a:t>
            </a:r>
            <a:r>
              <a:rPr lang="en-US" sz="1400" dirty="0" err="1"/>
              <a:t>jantung</a:t>
            </a:r>
            <a:r>
              <a:rPr lang="en-US" sz="1400" dirty="0"/>
              <a:t>," 2020. [Online]. Available: https://hellosehat.com/jantung/detak-jantungnormal/. [Accessed 27 Mei 2021].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[5] d. D. </a:t>
            </a:r>
            <a:r>
              <a:rPr lang="en-US" sz="1400" dirty="0" err="1"/>
              <a:t>Upahita</a:t>
            </a:r>
            <a:r>
              <a:rPr lang="en-US" sz="1400" dirty="0"/>
              <a:t>, "</a:t>
            </a:r>
            <a:r>
              <a:rPr lang="en-US" sz="1400" dirty="0" err="1"/>
              <a:t>Hipertensi</a:t>
            </a:r>
            <a:r>
              <a:rPr lang="en-US" sz="1400" dirty="0"/>
              <a:t>," 22 </a:t>
            </a:r>
            <a:r>
              <a:rPr lang="en-US" sz="1400" dirty="0" err="1"/>
              <a:t>Juni</a:t>
            </a:r>
            <a:r>
              <a:rPr lang="en-US" sz="1400" dirty="0"/>
              <a:t> 2020. [Online]. Available: https://hellosehat.com/jantung/hipertensi/pengertian-tekanan-darah-adalah/. [Accessed 14 </a:t>
            </a:r>
            <a:r>
              <a:rPr lang="en-US" sz="1400" dirty="0" err="1"/>
              <a:t>Juli</a:t>
            </a:r>
            <a:r>
              <a:rPr lang="en-US" sz="1400" dirty="0"/>
              <a:t> 2021].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236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PENGANTAR</a:t>
            </a:r>
            <a:endParaRPr dirty="0"/>
          </a:p>
        </p:txBody>
      </p:sp>
      <p:sp>
        <p:nvSpPr>
          <p:cNvPr id="388" name="Google Shape;388;p33"/>
          <p:cNvSpPr txBox="1">
            <a:spLocks noGrp="1"/>
          </p:cNvSpPr>
          <p:nvPr>
            <p:ph type="body" idx="1"/>
          </p:nvPr>
        </p:nvSpPr>
        <p:spPr>
          <a:xfrm>
            <a:off x="396240" y="1415550"/>
            <a:ext cx="8336280" cy="31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1.3 REFERENSI</a:t>
            </a:r>
          </a:p>
          <a:p>
            <a:pPr marL="0" indent="0">
              <a:spcBef>
                <a:spcPts val="1200"/>
              </a:spcBef>
              <a:spcAft>
                <a:spcPts val="300"/>
              </a:spcAft>
              <a:buNone/>
              <a:tabLst>
                <a:tab pos="365760" algn="l"/>
              </a:tabLst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[6] d. K. Adrian, "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Suhu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Tubuh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," 13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Januari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2021. [Online]. Available: https://www.alodokter.com/memahami-suhu-tubuh. [Accessed 18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2021]. </a:t>
            </a:r>
            <a:br>
              <a:rPr lang="en-US" sz="1400" b="1" i="1" dirty="0"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[7] d. S. Agustin, "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Seputar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Masa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Tubuh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," 23 Mei 2021. [Online]. Available: https://www.alodokter.com/pemahaman-seputar-indeks-massa-tubuh. [Accessed 27 Mei 2021]. </a:t>
            </a:r>
            <a:br>
              <a:rPr lang="en-US" sz="1400" b="1" i="1" dirty="0"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[8] "firebase.com," [Online]. Available: https://firebase.google.com/products/realtime-database. [Accessed 26 Mei 2021]. </a:t>
            </a:r>
            <a:br>
              <a:rPr lang="en-US" sz="1400" b="1" i="1" dirty="0"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[9]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Anonim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ESP8266," 22 April 2020. [Online]. Available: https://components101.com/development-boards/nodemcu-esp8266-pinout-features-and-datasheet. [Accessed Mei 2021]. </a:t>
            </a:r>
            <a:br>
              <a:rPr lang="en-US" sz="1400" b="1" i="1" dirty="0"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[10]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ardutech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"Arduino Sensor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Suhu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DS18B20," 22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Oktober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2019. [Online]. Available: https://www.ardutech.com/arduino-sensor-suhu-ds18b20/. [Accessed Mei 2021]. </a:t>
            </a:r>
            <a:endParaRPr lang="en-US" sz="1400" b="1" i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559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PENGANTAR</a:t>
            </a:r>
            <a:endParaRPr dirty="0"/>
          </a:p>
        </p:txBody>
      </p:sp>
      <p:sp>
        <p:nvSpPr>
          <p:cNvPr id="388" name="Google Shape;388;p33"/>
          <p:cNvSpPr txBox="1">
            <a:spLocks noGrp="1"/>
          </p:cNvSpPr>
          <p:nvPr>
            <p:ph type="body" idx="1"/>
          </p:nvPr>
        </p:nvSpPr>
        <p:spPr>
          <a:xfrm>
            <a:off x="403835" y="1225050"/>
            <a:ext cx="8336280" cy="31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1.3 REFERENSI</a:t>
            </a:r>
          </a:p>
          <a:p>
            <a:pPr marL="0" indent="0">
              <a:spcBef>
                <a:spcPts val="1200"/>
              </a:spcBef>
              <a:spcAft>
                <a:spcPts val="300"/>
              </a:spcAft>
              <a:buNone/>
              <a:tabLst>
                <a:tab pos="365760" algn="l"/>
              </a:tabLst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[11] Freescale Semiconductor, Inc, "MPX5050/MPXV5050G Integrated Silicon Pressure Sensor On-Chip Signal Conditioned, Temperature Compensated and Calibrated,"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2010. </a:t>
            </a:r>
            <a:b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[12]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Anonim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"Heart Rate Sensor Module," [Online]. Available: https://www.rohm.com/sensor-shieldsupport/heart-rate-sensor. [Accessed 26 Mei 2021]. </a:t>
            </a:r>
            <a:b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[13]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Sparkfun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"Pulse Sensor," 2018. [Online]. Available: https://www.sparkfun.com/products/11574. [Accessed 29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Desember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2020].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Sparkfun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"Getting Started with Load Cells," 2016. [Online]. Available: https://www.sparkfun.com/. [Accessed 29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Desember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2020].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 A. 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Galih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"PERANCANGAN ALAT UKUR BODY MASS INDEX BERBASIS ARDUINO UNO," PERANCANGAN ALAT UKUR BODY MASS INDEX BERBASIS ARDUINO UNO, 2018.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[16] A. B. P. Y. S. Dena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Anugrah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Pengukur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Laju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Jantung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PLC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Jurnal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Electronics, Informatics, and Vocational Education, vol. 1, pp. 163-170, November 2016.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[17] "Badan Pusat </a:t>
            </a:r>
            <a:r>
              <a:rPr lang="en-US" sz="1400" dirty="0" err="1"/>
              <a:t>Statistik</a:t>
            </a:r>
            <a:r>
              <a:rPr lang="en-US" sz="1400" dirty="0"/>
              <a:t>," 2018. [Online]. Available: https://www.bps.go.id/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434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PENGANTAR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31715F-067E-4D31-9D3A-044D94873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653217"/>
              </p:ext>
            </p:extLst>
          </p:nvPr>
        </p:nvGraphicFramePr>
        <p:xfrm>
          <a:off x="1069816" y="1508918"/>
          <a:ext cx="7004367" cy="2858865"/>
        </p:xfrm>
        <a:graphic>
          <a:graphicData uri="http://schemas.openxmlformats.org/drawingml/2006/table">
            <a:tbl>
              <a:tblPr>
                <a:tableStyleId>{F3D436F5-F37E-4F8B-8054-9879E757E169}</a:tableStyleId>
              </a:tblPr>
              <a:tblGrid>
                <a:gridCol w="1516434">
                  <a:extLst>
                    <a:ext uri="{9D8B030D-6E8A-4147-A177-3AD203B41FA5}">
                      <a16:colId xmlns:a16="http://schemas.microsoft.com/office/drawing/2014/main" val="2033857130"/>
                    </a:ext>
                  </a:extLst>
                </a:gridCol>
                <a:gridCol w="5487933">
                  <a:extLst>
                    <a:ext uri="{9D8B030D-6E8A-4147-A177-3AD203B41FA5}">
                      <a16:colId xmlns:a16="http://schemas.microsoft.com/office/drawing/2014/main" val="919498878"/>
                    </a:ext>
                  </a:extLst>
                </a:gridCol>
              </a:tblGrid>
              <a:tr h="264264">
                <a:tc>
                  <a:txBody>
                    <a:bodyPr/>
                    <a:lstStyle/>
                    <a:p>
                      <a:pPr algn="ctr"/>
                      <a:r>
                        <a:rPr lang="en-US" sz="1100" cap="small">
                          <a:effectLst/>
                        </a:rPr>
                        <a:t>Singkatan</a:t>
                      </a:r>
                      <a:endParaRPr lang="en-US" sz="1100" b="1" cap="small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small">
                          <a:effectLst/>
                        </a:rPr>
                        <a:t>Arti</a:t>
                      </a:r>
                      <a:endParaRPr lang="en-US" sz="1100" b="1" cap="small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7157363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PCB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Printed Circuit Board atau Papan Sirkuit Cetak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299496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GHz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Satuan frekuensi sama dengan satu biliun gelombang hertz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2469964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7472324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1900166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7497102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2329990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4173721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9178363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4358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49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 txBox="1">
            <a:spLocks noGrp="1"/>
          </p:cNvSpPr>
          <p:nvPr>
            <p:ph type="subTitle" idx="1"/>
          </p:nvPr>
        </p:nvSpPr>
        <p:spPr>
          <a:xfrm>
            <a:off x="583684" y="1272540"/>
            <a:ext cx="8019295" cy="3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2.1 SPESIFIKASI PRODUK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chemeClr val="tx1"/>
                </a:solidFill>
              </a:rPr>
              <a:t>Jelaskan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spesifikasi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produk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proyek</a:t>
            </a:r>
            <a:r>
              <a:rPr lang="en-US" dirty="0">
                <a:solidFill>
                  <a:schemeClr val="tx1"/>
                </a:solidFill>
              </a:rPr>
              <a:t> ini. </a:t>
            </a:r>
            <a:r>
              <a:rPr lang="en-US" dirty="0" err="1">
                <a:solidFill>
                  <a:schemeClr val="tx1"/>
                </a:solidFill>
              </a:rPr>
              <a:t>Spesifikasi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sifat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• traceable,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•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ambigu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• measurable/verifiable,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• </a:t>
            </a:r>
            <a:r>
              <a:rPr lang="en-US" dirty="0" err="1">
                <a:solidFill>
                  <a:schemeClr val="tx1"/>
                </a:solidFill>
              </a:rPr>
              <a:t>abstrak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• </a:t>
            </a:r>
            <a:r>
              <a:rPr lang="en-US" dirty="0" err="1">
                <a:solidFill>
                  <a:schemeClr val="tx1"/>
                </a:solidFill>
              </a:rPr>
              <a:t>realistik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</a:rPr>
              <a:t>Traceable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alumunium</a:t>
            </a:r>
            <a:r>
              <a:rPr lang="en-US" dirty="0">
                <a:solidFill>
                  <a:schemeClr val="tx1"/>
                </a:solidFill>
              </a:rPr>
              <a:t> agar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berkarat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mengalami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korosi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b="1" dirty="0" err="1">
                <a:solidFill>
                  <a:schemeClr val="tx1"/>
                </a:solidFill>
              </a:rPr>
              <a:t>Tidak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ambigu</a:t>
            </a:r>
            <a:r>
              <a:rPr lang="en-US" b="1" dirty="0">
                <a:solidFill>
                  <a:schemeClr val="tx1"/>
                </a:solidFill>
              </a:rPr>
              <a:t>/non-</a:t>
            </a:r>
            <a:r>
              <a:rPr lang="en-US" b="1" dirty="0" err="1">
                <a:solidFill>
                  <a:schemeClr val="tx1"/>
                </a:solidFill>
              </a:rPr>
              <a:t>ambigu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Berdasarkan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ujicoba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diambil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kesimpulan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alat</a:t>
            </a:r>
            <a:r>
              <a:rPr lang="en-US" dirty="0">
                <a:solidFill>
                  <a:schemeClr val="tx1"/>
                </a:solidFill>
              </a:rPr>
              <a:t> Smart Health Monitoring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terintegrasi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713224" y="539500"/>
            <a:ext cx="8019296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SPESIFIKASI</a:t>
            </a:r>
            <a:endParaRPr dirty="0"/>
          </a:p>
        </p:txBody>
      </p:sp>
      <p:pic>
        <p:nvPicPr>
          <p:cNvPr id="1027" name="Picture 3" descr="C:\Users\Owner\Pictures\GIF MTK 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043" y="4348277"/>
            <a:ext cx="1600477" cy="76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 txBox="1">
            <a:spLocks noGrp="1"/>
          </p:cNvSpPr>
          <p:nvPr>
            <p:ph type="subTitle" idx="1"/>
          </p:nvPr>
        </p:nvSpPr>
        <p:spPr>
          <a:xfrm>
            <a:off x="583684" y="1272540"/>
            <a:ext cx="8019295" cy="3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2.1 SPESIFIKASI PRODUK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400" b="1" dirty="0">
                <a:solidFill>
                  <a:schemeClr val="tx1"/>
                </a:solidFill>
              </a:rPr>
              <a:t>Verifiable</a:t>
            </a:r>
            <a:r>
              <a:rPr lang="en-US" sz="1400" dirty="0">
                <a:solidFill>
                  <a:schemeClr val="tx1"/>
                </a:solidFill>
              </a:rPr>
              <a:t> Dari </a:t>
            </a:r>
            <a:r>
              <a:rPr lang="en-US" sz="1400" dirty="0" err="1">
                <a:solidFill>
                  <a:schemeClr val="tx1"/>
                </a:solidFill>
              </a:rPr>
              <a:t>hasil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keakuratan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pembacaan</a:t>
            </a:r>
            <a:r>
              <a:rPr lang="en-US" sz="1400" dirty="0">
                <a:solidFill>
                  <a:schemeClr val="tx1"/>
                </a:solidFill>
              </a:rPr>
              <a:t> sensor pada </a:t>
            </a:r>
            <a:r>
              <a:rPr lang="en-US" sz="1400" dirty="0" err="1">
                <a:solidFill>
                  <a:schemeClr val="tx1"/>
                </a:solidFill>
              </a:rPr>
              <a:t>alat</a:t>
            </a:r>
            <a:r>
              <a:rPr lang="en-US" sz="1400" dirty="0">
                <a:solidFill>
                  <a:schemeClr val="tx1"/>
                </a:solidFill>
              </a:rPr>
              <a:t> Smart Health Monitoring </a:t>
            </a:r>
            <a:r>
              <a:rPr lang="en-US" sz="1400" dirty="0" err="1">
                <a:solidFill>
                  <a:schemeClr val="tx1"/>
                </a:solidFill>
              </a:rPr>
              <a:t>didapatkan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nilai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keakuratan</a:t>
            </a:r>
            <a:r>
              <a:rPr lang="en-US" sz="1400" dirty="0">
                <a:solidFill>
                  <a:schemeClr val="tx1"/>
                </a:solidFill>
              </a:rPr>
              <a:t> pada sensor </a:t>
            </a:r>
            <a:r>
              <a:rPr lang="en-US" sz="1400" dirty="0" err="1">
                <a:solidFill>
                  <a:schemeClr val="tx1"/>
                </a:solidFill>
              </a:rPr>
              <a:t>berat</a:t>
            </a:r>
            <a:r>
              <a:rPr lang="en-US" sz="1400" dirty="0">
                <a:solidFill>
                  <a:schemeClr val="tx1"/>
                </a:solidFill>
              </a:rPr>
              <a:t> badan </a:t>
            </a:r>
            <a:r>
              <a:rPr lang="en-US" sz="1400" dirty="0" err="1">
                <a:solidFill>
                  <a:schemeClr val="tx1"/>
                </a:solidFill>
              </a:rPr>
              <a:t>yaitu</a:t>
            </a:r>
            <a:r>
              <a:rPr lang="en-US" sz="1400" dirty="0">
                <a:solidFill>
                  <a:schemeClr val="tx1"/>
                </a:solidFill>
              </a:rPr>
              <a:t> 98% </a:t>
            </a:r>
            <a:r>
              <a:rPr lang="en-US" sz="1400" dirty="0" err="1">
                <a:solidFill>
                  <a:schemeClr val="tx1"/>
                </a:solidFill>
              </a:rPr>
              <a:t>dengan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tingkat</a:t>
            </a:r>
            <a:r>
              <a:rPr lang="en-US" sz="1400" dirty="0">
                <a:solidFill>
                  <a:schemeClr val="tx1"/>
                </a:solidFill>
              </a:rPr>
              <a:t> error </a:t>
            </a:r>
            <a:r>
              <a:rPr lang="en-US" sz="1400" dirty="0" err="1">
                <a:solidFill>
                  <a:schemeClr val="tx1"/>
                </a:solidFill>
              </a:rPr>
              <a:t>sebesar</a:t>
            </a:r>
            <a:r>
              <a:rPr lang="en-US" sz="1400" dirty="0">
                <a:solidFill>
                  <a:schemeClr val="tx1"/>
                </a:solidFill>
              </a:rPr>
              <a:t> 1,98%, pada sensor </a:t>
            </a:r>
            <a:r>
              <a:rPr lang="en-US" sz="1400" dirty="0" err="1">
                <a:solidFill>
                  <a:schemeClr val="tx1"/>
                </a:solidFill>
              </a:rPr>
              <a:t>detak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jantung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diperoleh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tingkat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keakuratan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sebesar</a:t>
            </a:r>
            <a:r>
              <a:rPr lang="en-US" sz="1400" dirty="0">
                <a:solidFill>
                  <a:schemeClr val="tx1"/>
                </a:solidFill>
              </a:rPr>
              <a:t> 87% </a:t>
            </a:r>
            <a:r>
              <a:rPr lang="en-US" sz="1400" dirty="0" err="1">
                <a:solidFill>
                  <a:schemeClr val="tx1"/>
                </a:solidFill>
              </a:rPr>
              <a:t>dengan</a:t>
            </a:r>
            <a:r>
              <a:rPr lang="en-US" sz="1400" dirty="0">
                <a:solidFill>
                  <a:schemeClr val="tx1"/>
                </a:solidFill>
              </a:rPr>
              <a:t> rata-rata error </a:t>
            </a:r>
            <a:r>
              <a:rPr lang="en-US" sz="1400" dirty="0" err="1">
                <a:solidFill>
                  <a:schemeClr val="tx1"/>
                </a:solidFill>
              </a:rPr>
              <a:t>sebesar</a:t>
            </a:r>
            <a:r>
              <a:rPr lang="en-US" sz="1400" dirty="0">
                <a:solidFill>
                  <a:schemeClr val="tx1"/>
                </a:solidFill>
              </a:rPr>
              <a:t> 13%, pada sensor </a:t>
            </a:r>
            <a:r>
              <a:rPr lang="en-US" sz="1400" dirty="0" err="1">
                <a:solidFill>
                  <a:schemeClr val="tx1"/>
                </a:solidFill>
              </a:rPr>
              <a:t>tekanan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darah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diperoleh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tingkat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keakuratan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sebesar</a:t>
            </a:r>
            <a:r>
              <a:rPr lang="en-US" sz="1400" dirty="0">
                <a:solidFill>
                  <a:schemeClr val="tx1"/>
                </a:solidFill>
              </a:rPr>
              <a:t> 95% </a:t>
            </a:r>
            <a:r>
              <a:rPr lang="en-US" sz="1400" dirty="0" err="1">
                <a:solidFill>
                  <a:schemeClr val="tx1"/>
                </a:solidFill>
              </a:rPr>
              <a:t>dengan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tingkat</a:t>
            </a:r>
            <a:r>
              <a:rPr lang="en-US" sz="1400" dirty="0">
                <a:solidFill>
                  <a:schemeClr val="tx1"/>
                </a:solidFill>
              </a:rPr>
              <a:t> error </a:t>
            </a:r>
            <a:r>
              <a:rPr lang="en-US" sz="1400" dirty="0" err="1">
                <a:solidFill>
                  <a:schemeClr val="tx1"/>
                </a:solidFill>
              </a:rPr>
              <a:t>sebesar</a:t>
            </a:r>
            <a:r>
              <a:rPr lang="en-US" sz="1400" dirty="0">
                <a:solidFill>
                  <a:schemeClr val="tx1"/>
                </a:solidFill>
              </a:rPr>
              <a:t> 5,04%, pada sensor </a:t>
            </a:r>
            <a:r>
              <a:rPr lang="en-US" sz="1400" dirty="0" err="1">
                <a:solidFill>
                  <a:schemeClr val="tx1"/>
                </a:solidFill>
              </a:rPr>
              <a:t>tinggibadan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diperoleh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tingkat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keakuratan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sebesar</a:t>
            </a:r>
            <a:r>
              <a:rPr lang="en-US" sz="1400" dirty="0">
                <a:solidFill>
                  <a:schemeClr val="tx1"/>
                </a:solidFill>
              </a:rPr>
              <a:t> 99% </a:t>
            </a:r>
            <a:r>
              <a:rPr lang="en-US" sz="1400" dirty="0" err="1">
                <a:solidFill>
                  <a:schemeClr val="tx1"/>
                </a:solidFill>
              </a:rPr>
              <a:t>dengan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tingkat</a:t>
            </a:r>
            <a:r>
              <a:rPr lang="en-US" sz="1400" dirty="0">
                <a:solidFill>
                  <a:schemeClr val="tx1"/>
                </a:solidFill>
              </a:rPr>
              <a:t> error </a:t>
            </a:r>
            <a:r>
              <a:rPr lang="en-US" sz="1400" dirty="0" err="1">
                <a:solidFill>
                  <a:schemeClr val="tx1"/>
                </a:solidFill>
              </a:rPr>
              <a:t>sebesar</a:t>
            </a:r>
            <a:r>
              <a:rPr lang="en-US" sz="1400" dirty="0">
                <a:solidFill>
                  <a:schemeClr val="tx1"/>
                </a:solidFill>
              </a:rPr>
              <a:t> 0,8 %, dan pada sensor </a:t>
            </a:r>
            <a:r>
              <a:rPr lang="en-US" sz="1400" dirty="0" err="1">
                <a:solidFill>
                  <a:schemeClr val="tx1"/>
                </a:solidFill>
              </a:rPr>
              <a:t>suhu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tubuh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didapat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tingkat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keakuratan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sebesar</a:t>
            </a:r>
            <a:r>
              <a:rPr lang="en-US" sz="1400" dirty="0">
                <a:solidFill>
                  <a:schemeClr val="tx1"/>
                </a:solidFill>
              </a:rPr>
              <a:t> 98% </a:t>
            </a:r>
            <a:r>
              <a:rPr lang="en-US" sz="1400" dirty="0" err="1">
                <a:solidFill>
                  <a:schemeClr val="tx1"/>
                </a:solidFill>
              </a:rPr>
              <a:t>dengan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tingkat</a:t>
            </a:r>
            <a:r>
              <a:rPr lang="en-US" sz="1400" dirty="0">
                <a:solidFill>
                  <a:schemeClr val="tx1"/>
                </a:solidFill>
              </a:rPr>
              <a:t> error </a:t>
            </a:r>
            <a:r>
              <a:rPr lang="en-US" sz="1400" dirty="0" err="1">
                <a:solidFill>
                  <a:schemeClr val="tx1"/>
                </a:solidFill>
              </a:rPr>
              <a:t>sebesar</a:t>
            </a:r>
            <a:r>
              <a:rPr lang="en-US" sz="1400" dirty="0">
                <a:solidFill>
                  <a:schemeClr val="tx1"/>
                </a:solidFill>
              </a:rPr>
              <a:t> 2,08%</a:t>
            </a:r>
          </a:p>
          <a:p>
            <a:pPr marL="0" indent="0" algn="just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400" b="1" dirty="0" err="1">
                <a:solidFill>
                  <a:schemeClr val="tx1"/>
                </a:solidFill>
              </a:rPr>
              <a:t>Abstrak</a:t>
            </a:r>
            <a:r>
              <a:rPr lang="en-US" sz="1400" dirty="0">
                <a:solidFill>
                  <a:schemeClr val="tx1"/>
                </a:solidFill>
              </a:rPr>
              <a:t> Hasil </a:t>
            </a:r>
            <a:r>
              <a:rPr lang="en-US" sz="1400" dirty="0" err="1">
                <a:solidFill>
                  <a:schemeClr val="tx1"/>
                </a:solidFill>
              </a:rPr>
              <a:t>keluaran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dari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alat</a:t>
            </a:r>
            <a:r>
              <a:rPr lang="en-US" sz="1400" dirty="0">
                <a:solidFill>
                  <a:schemeClr val="tx1"/>
                </a:solidFill>
              </a:rPr>
              <a:t> Smart Health Monitoring </a:t>
            </a:r>
            <a:r>
              <a:rPr lang="en-US" sz="1400" dirty="0" err="1">
                <a:solidFill>
                  <a:schemeClr val="tx1"/>
                </a:solidFill>
              </a:rPr>
              <a:t>bisa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melakukan</a:t>
            </a:r>
            <a:r>
              <a:rPr lang="en-US" sz="1400" dirty="0">
                <a:solidFill>
                  <a:schemeClr val="tx1"/>
                </a:solidFill>
              </a:rPr>
              <a:t> Medical Check-Up </a:t>
            </a:r>
            <a:r>
              <a:rPr lang="en-US" sz="1400" dirty="0" err="1">
                <a:solidFill>
                  <a:schemeClr val="tx1"/>
                </a:solidFill>
              </a:rPr>
              <a:t>dengan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akurasi</a:t>
            </a:r>
            <a:r>
              <a:rPr lang="en-US" sz="1400" dirty="0">
                <a:solidFill>
                  <a:schemeClr val="tx1"/>
                </a:solidFill>
              </a:rPr>
              <a:t> pada </a:t>
            </a:r>
            <a:r>
              <a:rPr lang="en-US" sz="1400" dirty="0" err="1">
                <a:solidFill>
                  <a:schemeClr val="tx1"/>
                </a:solidFill>
              </a:rPr>
              <a:t>pengukuran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berat</a:t>
            </a:r>
            <a:r>
              <a:rPr lang="en-US" sz="1400" dirty="0">
                <a:solidFill>
                  <a:schemeClr val="tx1"/>
                </a:solidFill>
              </a:rPr>
              <a:t> badan </a:t>
            </a:r>
            <a:r>
              <a:rPr lang="en-US" sz="1400" dirty="0" err="1">
                <a:solidFill>
                  <a:schemeClr val="tx1"/>
                </a:solidFill>
              </a:rPr>
              <a:t>yaitu</a:t>
            </a:r>
            <a:r>
              <a:rPr lang="en-US" sz="1400" dirty="0">
                <a:solidFill>
                  <a:schemeClr val="tx1"/>
                </a:solidFill>
              </a:rPr>
              <a:t> 98%, </a:t>
            </a:r>
            <a:r>
              <a:rPr lang="en-US" sz="1400" dirty="0" err="1">
                <a:solidFill>
                  <a:schemeClr val="tx1"/>
                </a:solidFill>
              </a:rPr>
              <a:t>pengukuran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detak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jantung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sebesar</a:t>
            </a:r>
            <a:r>
              <a:rPr lang="en-US" sz="1400" dirty="0">
                <a:solidFill>
                  <a:schemeClr val="tx1"/>
                </a:solidFill>
              </a:rPr>
              <a:t> 87%, </a:t>
            </a:r>
            <a:r>
              <a:rPr lang="en-US" sz="1400" dirty="0" err="1">
                <a:solidFill>
                  <a:schemeClr val="tx1"/>
                </a:solidFill>
              </a:rPr>
              <a:t>pengukuran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tekanan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darah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sebesar</a:t>
            </a:r>
            <a:r>
              <a:rPr lang="en-US" sz="1400" dirty="0">
                <a:solidFill>
                  <a:schemeClr val="tx1"/>
                </a:solidFill>
              </a:rPr>
              <a:t> 95%, </a:t>
            </a:r>
            <a:r>
              <a:rPr lang="en-US" sz="1400" dirty="0" err="1">
                <a:solidFill>
                  <a:schemeClr val="tx1"/>
                </a:solidFill>
              </a:rPr>
              <a:t>pengukuran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tinggi</a:t>
            </a:r>
            <a:r>
              <a:rPr lang="en-US" sz="1400" dirty="0">
                <a:solidFill>
                  <a:schemeClr val="tx1"/>
                </a:solidFill>
              </a:rPr>
              <a:t> badan </a:t>
            </a:r>
            <a:r>
              <a:rPr lang="en-US" sz="1400" dirty="0" err="1">
                <a:solidFill>
                  <a:schemeClr val="tx1"/>
                </a:solidFill>
              </a:rPr>
              <a:t>sebesar</a:t>
            </a:r>
            <a:r>
              <a:rPr lang="en-US" sz="1400" dirty="0">
                <a:solidFill>
                  <a:schemeClr val="tx1"/>
                </a:solidFill>
              </a:rPr>
              <a:t> 99%, dan </a:t>
            </a:r>
            <a:r>
              <a:rPr lang="en-US" sz="1400" dirty="0" err="1">
                <a:solidFill>
                  <a:schemeClr val="tx1"/>
                </a:solidFill>
              </a:rPr>
              <a:t>pengukuran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suhu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sebesar</a:t>
            </a:r>
            <a:r>
              <a:rPr lang="en-US" sz="1400" dirty="0">
                <a:solidFill>
                  <a:schemeClr val="tx1"/>
                </a:solidFill>
              </a:rPr>
              <a:t> 98%. </a:t>
            </a:r>
            <a:r>
              <a:rPr lang="en-US" sz="1400" dirty="0" err="1">
                <a:solidFill>
                  <a:schemeClr val="tx1"/>
                </a:solidFill>
              </a:rPr>
              <a:t>Seluruh</a:t>
            </a:r>
            <a:r>
              <a:rPr lang="en-US" sz="1400" dirty="0">
                <a:solidFill>
                  <a:schemeClr val="tx1"/>
                </a:solidFill>
              </a:rPr>
              <a:t> data </a:t>
            </a:r>
            <a:r>
              <a:rPr lang="en-US" sz="1400" dirty="0" err="1">
                <a:solidFill>
                  <a:schemeClr val="tx1"/>
                </a:solidFill>
              </a:rPr>
              <a:t>hasil</a:t>
            </a:r>
            <a:r>
              <a:rPr lang="en-US" sz="1400" dirty="0">
                <a:solidFill>
                  <a:schemeClr val="tx1"/>
                </a:solidFill>
              </a:rPr>
              <a:t> Medical </a:t>
            </a:r>
            <a:r>
              <a:rPr lang="en-US" sz="1400" dirty="0" err="1">
                <a:solidFill>
                  <a:schemeClr val="tx1"/>
                </a:solidFill>
              </a:rPr>
              <a:t>CheckUp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bisa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dikirim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aplikasi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adadokter</a:t>
            </a:r>
            <a:r>
              <a:rPr lang="en-US" sz="1400" dirty="0">
                <a:solidFill>
                  <a:schemeClr val="tx1"/>
                </a:solidFill>
              </a:rPr>
              <a:t> yang </a:t>
            </a:r>
            <a:r>
              <a:rPr lang="en-US" sz="1400" dirty="0" err="1">
                <a:solidFill>
                  <a:schemeClr val="tx1"/>
                </a:solidFill>
              </a:rPr>
              <a:t>diintegrasikan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melalui</a:t>
            </a:r>
            <a:r>
              <a:rPr lang="en-US" sz="1400" dirty="0">
                <a:solidFill>
                  <a:schemeClr val="tx1"/>
                </a:solidFill>
              </a:rPr>
              <a:t> database real time </a:t>
            </a:r>
            <a:r>
              <a:rPr lang="en-US" sz="1400" dirty="0" err="1">
                <a:solidFill>
                  <a:schemeClr val="tx1"/>
                </a:solidFill>
              </a:rPr>
              <a:t>dari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fireba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713224" y="539500"/>
            <a:ext cx="8019296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SPESIFIKASI</a:t>
            </a:r>
            <a:endParaRPr dirty="0"/>
          </a:p>
        </p:txBody>
      </p:sp>
      <p:pic>
        <p:nvPicPr>
          <p:cNvPr id="1027" name="Picture 3" descr="C:\Users\Owner\Pictures\GIF MTK 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043" y="4348277"/>
            <a:ext cx="1600477" cy="76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40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 txBox="1">
            <a:spLocks noGrp="1"/>
          </p:cNvSpPr>
          <p:nvPr>
            <p:ph type="subTitle" idx="1"/>
          </p:nvPr>
        </p:nvSpPr>
        <p:spPr>
          <a:xfrm>
            <a:off x="583684" y="1272540"/>
            <a:ext cx="8019295" cy="3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2.1 SPESIFIKASI PRODUK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b="1" dirty="0" err="1">
                <a:solidFill>
                  <a:schemeClr val="tx1"/>
                </a:solidFill>
              </a:rPr>
              <a:t>Realistik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produk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biasanya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digunakan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sebentar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dikarenakan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produk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digunakan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buat</a:t>
            </a:r>
            <a:r>
              <a:rPr lang="en-US" sz="1400" dirty="0">
                <a:solidFill>
                  <a:schemeClr val="tx1"/>
                </a:solidFill>
              </a:rPr>
              <a:t> check up </a:t>
            </a:r>
            <a:r>
              <a:rPr lang="en-US" sz="1400" dirty="0" err="1">
                <a:solidFill>
                  <a:schemeClr val="tx1"/>
                </a:solidFill>
              </a:rPr>
              <a:t>medis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saja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713224" y="539500"/>
            <a:ext cx="8019296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SPESIFIKASI</a:t>
            </a:r>
            <a:endParaRPr dirty="0"/>
          </a:p>
        </p:txBody>
      </p:sp>
      <p:pic>
        <p:nvPicPr>
          <p:cNvPr id="1027" name="Picture 3" descr="C:\Users\Owner\Pictures\GIF MTK 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043" y="4348277"/>
            <a:ext cx="1600477" cy="76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348866"/>
      </p:ext>
    </p:extLst>
  </p:cSld>
  <p:clrMapOvr>
    <a:masterClrMapping/>
  </p:clrMapOvr>
</p:sld>
</file>

<file path=ppt/theme/theme1.xml><?xml version="1.0" encoding="utf-8"?>
<a:theme xmlns:a="http://schemas.openxmlformats.org/drawingml/2006/main" name="Mind Maps for Studying by Slidesgo">
  <a:themeElements>
    <a:clrScheme name="Simple Light">
      <a:dk1>
        <a:srgbClr val="0A0902"/>
      </a:dk1>
      <a:lt1>
        <a:srgbClr val="FCFCEE"/>
      </a:lt1>
      <a:dk2>
        <a:srgbClr val="0A0902"/>
      </a:dk2>
      <a:lt2>
        <a:srgbClr val="FCFCEE"/>
      </a:lt2>
      <a:accent1>
        <a:srgbClr val="A20095"/>
      </a:accent1>
      <a:accent2>
        <a:srgbClr val="C30069"/>
      </a:accent2>
      <a:accent3>
        <a:srgbClr val="FF9557"/>
      </a:accent3>
      <a:accent4>
        <a:srgbClr val="DFD927"/>
      </a:accent4>
      <a:accent5>
        <a:srgbClr val="F0EA2E"/>
      </a:accent5>
      <a:accent6>
        <a:srgbClr val="6E66DC"/>
      </a:accent6>
      <a:hlink>
        <a:srgbClr val="0A090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1224</Words>
  <Application>Microsoft Office PowerPoint</Application>
  <PresentationFormat>On-screen Show (16:9)</PresentationFormat>
  <Paragraphs>139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Times New Roman</vt:lpstr>
      <vt:lpstr>Work Sans</vt:lpstr>
      <vt:lpstr>Raleway</vt:lpstr>
      <vt:lpstr>Livvic</vt:lpstr>
      <vt:lpstr>Paytone One</vt:lpstr>
      <vt:lpstr>Roboto Condensed Light</vt:lpstr>
      <vt:lpstr>Mind Maps for Studying by Slidesgo</vt:lpstr>
      <vt:lpstr>SMART HEALTH MONITORING</vt:lpstr>
      <vt:lpstr>1 PENGANTAR</vt:lpstr>
      <vt:lpstr>1 PENGANTAR</vt:lpstr>
      <vt:lpstr>1 PENGANTAR</vt:lpstr>
      <vt:lpstr>1 PENGANTAR</vt:lpstr>
      <vt:lpstr>1 PENGANTAR</vt:lpstr>
      <vt:lpstr>2 SPESIFIKASI</vt:lpstr>
      <vt:lpstr>2 SPESIFIKASI</vt:lpstr>
      <vt:lpstr>2 SPESIFIKASI</vt:lpstr>
      <vt:lpstr>2 SPESIFIKASI</vt:lpstr>
      <vt:lpstr>2 SPESIFIKASI</vt:lpstr>
      <vt:lpstr>2 SPESIFIKASI</vt:lpstr>
      <vt:lpstr>2 SPESIFIKASI</vt:lpstr>
      <vt:lpstr>2 SPESIFIKASI</vt:lpstr>
      <vt:lpstr>3 LAMPIRAN</vt:lpstr>
      <vt:lpstr>3 LAMPIRAN</vt:lpstr>
      <vt:lpstr>TERIMA KASIH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REVIEW VEKTOR</dc:title>
  <dc:creator>Owner</dc:creator>
  <cp:lastModifiedBy>Owner</cp:lastModifiedBy>
  <cp:revision>77</cp:revision>
  <dcterms:modified xsi:type="dcterms:W3CDTF">2022-08-04T12:53:18Z</dcterms:modified>
</cp:coreProperties>
</file>