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93FE1-15F0-46CE-85B2-63764641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66594E-26E0-41CD-AFA6-B246F0405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E3691-0586-4686-950A-4930765E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E923-FA5A-45B9-95F3-BCE5157A6EAF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9973EB-AD8D-4D7D-AFFF-90B9E722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08AA9D-6E8D-4B29-A8D2-2FCBFFCF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3CE6-84F0-4AD8-8886-C190D2A8CB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27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EE9E2-EE2D-4586-869F-B2EBC62B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3D2ADD-8EEE-4DDE-A8F3-509145E82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A4C4D3-BB8E-497E-938D-0F79A720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E923-FA5A-45B9-95F3-BCE5157A6EAF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18A39-D487-46B3-B9A8-99FF4F61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003AD-4629-4435-850F-1425A45A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3CE6-84F0-4AD8-8886-C190D2A8CB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98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DB89B7-8DDA-41AF-B882-B399222C8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AA093B-5819-45B5-AAE3-C0AAB82F5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1BF7FC-35CC-4EA8-AC03-2415EAA7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E923-FA5A-45B9-95F3-BCE5157A6EAF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64E771-F259-4687-9AC2-E5E3A848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595ECC-E3F1-400D-A703-9D10B4F1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3CE6-84F0-4AD8-8886-C190D2A8CB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78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0A5F1-11FC-4D48-AB7F-CD893DEB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B9161-6C9C-4400-B65C-4C5035E0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14A138-2291-4713-82F0-89956C4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E923-FA5A-45B9-95F3-BCE5157A6EAF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45F8A3-2101-4374-A51A-BC0E4B4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3B8F73-7BA5-4078-8549-D73F39E9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3CE6-84F0-4AD8-8886-C190D2A8CB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53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746DC-B81D-426A-AC21-F5C83011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65F2FC-6D3B-43FC-98DC-FDE54440E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516823-5090-4D1F-8631-D61B60CE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E923-FA5A-45B9-95F3-BCE5157A6EAF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FEBFC-0D9B-440B-BC74-34315A8D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212F9-78D0-4D21-A64E-C9B83F76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3CE6-84F0-4AD8-8886-C190D2A8CB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70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E9D5F-99F1-4854-88DE-81C07447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E7CC9-21A2-4C25-ABF4-8442B21A2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2FFC20-3870-4355-92E5-E1F4C0293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D1981E-C22E-4254-B1EA-45BC23FF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E923-FA5A-45B9-95F3-BCE5157A6EAF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6BD167-EDC7-4D84-ACB2-7C25830A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E1CB3D-FA6F-4A02-BA12-0DA10BB1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3CE6-84F0-4AD8-8886-C190D2A8CB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18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8FA16-0238-4D8B-92EB-AA4564D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94B23E-3738-410C-9820-6274EC1F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86F1B5-2D12-421C-9EBB-C1765FD01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281F6E-FFE7-4F93-BE32-8CE7F68C5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70DCB4-B469-4ED4-95DE-9381EEBB4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44BB19-DC82-4687-9AD0-CFE0E2E2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E923-FA5A-45B9-95F3-BCE5157A6EAF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A95E2A-85B3-4B4D-BCCB-450E6D79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648E6C-C0B4-4181-938B-7EB50EE4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3CE6-84F0-4AD8-8886-C190D2A8CB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8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8D9B-F8DC-47D3-8BB8-03DF2B22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6346DA-E32F-4214-976A-1B384C5D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E923-FA5A-45B9-95F3-BCE5157A6EAF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9CA70B-14D9-4E23-9358-FD0EC06A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39CBC9-13C1-44C4-8716-6C2F675D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3CE6-84F0-4AD8-8886-C190D2A8CB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94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5066AA-A320-4665-9C58-F2890BDC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E923-FA5A-45B9-95F3-BCE5157A6EAF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CBE28-E96A-47B2-89E8-52DE218B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709309-F9ED-4744-A29C-80CA9CFF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3CE6-84F0-4AD8-8886-C190D2A8CB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62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30133-78DC-459D-98BD-185484CD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B45F04-51B0-4CAA-A7EF-0870FBB4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C3CDC4-7AD6-419A-8A2D-524CF9E8D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B767B5-935E-49E0-976A-E2FE32ED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E923-FA5A-45B9-95F3-BCE5157A6EAF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90A6E0-4DC1-400E-97F9-DEC6677E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2F0AE4-624F-4CAA-8908-B8E58242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3CE6-84F0-4AD8-8886-C190D2A8CB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37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312EF-E710-47EB-8A36-5050DF53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3B8BC1-74C6-43E0-966E-E40DA18EB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0B8F9F-EF3B-483D-85FF-384894EE1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5D6D50-A4B9-4188-B5FA-0C4214FF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E923-FA5A-45B9-95F3-BCE5157A6EAF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BE353C-CB4B-463E-B525-49916F11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E10394-1BF4-4AD6-85C3-E05D4259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3CE6-84F0-4AD8-8886-C190D2A8CB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58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717007-AEA1-4B86-BA2F-B5080423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1AFDE-2E9A-44C4-8FF4-B880A8E67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FFEEF0-4C9A-4CCC-81BD-EF5DF1095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9E923-FA5A-45B9-95F3-BCE5157A6EAF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9C7ED-E0C4-46A3-8D55-A5F121085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B92EC-4274-46F8-B621-DF891D73A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3CE6-84F0-4AD8-8886-C190D2A8CB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5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5/5d/Lgotipo_UPNA.png">
            <a:extLst>
              <a:ext uri="{FF2B5EF4-FFF2-40B4-BE49-F238E27FC236}">
                <a16:creationId xmlns:a16="http://schemas.microsoft.com/office/drawing/2014/main" id="{7C039F65-7469-4F39-9594-E22220056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6" y="245304"/>
            <a:ext cx="2332908" cy="12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sites.google.com/site/activiupna/_/rsrc/1468742329518/home/Logo-UPNA-ByN.jpg">
            <a:extLst>
              <a:ext uri="{FF2B5EF4-FFF2-40B4-BE49-F238E27FC236}">
                <a16:creationId xmlns:a16="http://schemas.microsoft.com/office/drawing/2014/main" id="{07A37E16-8ED9-4C6F-AF6F-055CF447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959" y="105674"/>
            <a:ext cx="3756901" cy="95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779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Miriam R</dc:creator>
  <cp:lastModifiedBy>Miriam R</cp:lastModifiedBy>
  <cp:revision>3</cp:revision>
  <dcterms:created xsi:type="dcterms:W3CDTF">2019-06-26T07:03:07Z</dcterms:created>
  <dcterms:modified xsi:type="dcterms:W3CDTF">2019-06-26T13:25:35Z</dcterms:modified>
</cp:coreProperties>
</file>