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Raleway ExtraBold"/>
      <p:bold r:id="rId38"/>
      <p:boldItalic r:id="rId39"/>
    </p:embeddedFont>
    <p:embeddedFont>
      <p:font typeface="Raleway Ligh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41CFA7E-C389-4956-8936-E6C273388EB3}">
  <a:tblStyle styleId="{541CFA7E-C389-4956-8936-E6C273388E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Light-regular.fntdata"/><Relationship Id="rId20" Type="http://schemas.openxmlformats.org/officeDocument/2006/relationships/slide" Target="slides/slide15.xml"/><Relationship Id="rId42" Type="http://schemas.openxmlformats.org/officeDocument/2006/relationships/font" Target="fonts/RalewayLight-italic.fntdata"/><Relationship Id="rId41" Type="http://schemas.openxmlformats.org/officeDocument/2006/relationships/font" Target="fonts/RalewayLigh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RalewayLigh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bold.fntdata"/><Relationship Id="rId12" Type="http://schemas.openxmlformats.org/officeDocument/2006/relationships/slide" Target="slides/slide7.xml"/><Relationship Id="rId34" Type="http://schemas.openxmlformats.org/officeDocument/2006/relationships/font" Target="fonts/Raleway-regular.fntdata"/><Relationship Id="rId15" Type="http://schemas.openxmlformats.org/officeDocument/2006/relationships/slide" Target="slides/slide10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-italic.fntdata"/><Relationship Id="rId17" Type="http://schemas.openxmlformats.org/officeDocument/2006/relationships/slide" Target="slides/slide12.xml"/><Relationship Id="rId39" Type="http://schemas.openxmlformats.org/officeDocument/2006/relationships/font" Target="fonts/RalewayExtraBold-boldItalic.fntdata"/><Relationship Id="rId16" Type="http://schemas.openxmlformats.org/officeDocument/2006/relationships/slide" Target="slides/slide11.xml"/><Relationship Id="rId38" Type="http://schemas.openxmlformats.org/officeDocument/2006/relationships/font" Target="fonts/RalewayExtraBo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FB6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ed">
  <p:cSld name="BLANK_1">
    <p:bg>
      <p:bgPr>
        <a:solidFill>
          <a:srgbClr val="FFB6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B600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FFB60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12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raleway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</a:t>
            </a:r>
            <a:r>
              <a:rPr lang="en">
                <a:solidFill>
                  <a:srgbClr val="434343"/>
                </a:solidFill>
              </a:rPr>
              <a:t>presentation</a:t>
            </a:r>
            <a:r>
              <a:rPr lang="en"/>
              <a:t> title</a:t>
            </a:r>
            <a:endParaRPr/>
          </a:p>
        </p:txBody>
      </p:sp>
      <p:grpSp>
        <p:nvGrpSpPr>
          <p:cNvPr id="58" name="Google Shape;58;p12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Google Shape;59;p12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922000" y="891775"/>
            <a:ext cx="3871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 picture is worth a </a:t>
            </a:r>
            <a:r>
              <a:rPr lang="en" sz="3600">
                <a:solidFill>
                  <a:srgbClr val="FFB600"/>
                </a:solidFill>
              </a:rPr>
              <a:t>thousand</a:t>
            </a:r>
            <a:r>
              <a:rPr lang="en" sz="3600"/>
              <a:t> words</a:t>
            </a:r>
            <a:endParaRPr sz="3600"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922000" y="2769575"/>
            <a:ext cx="3871200" cy="14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descr="photo-1481456384069-0effc539ab7e" id="155" name="Google Shape;155;p21"/>
          <p:cNvPicPr preferRelativeResize="0"/>
          <p:nvPr/>
        </p:nvPicPr>
        <p:blipFill rotWithShape="1">
          <a:blip r:embed="rId3">
            <a:alphaModFix/>
          </a:blip>
          <a:srcRect b="0" l="16647" r="16654" t="0"/>
          <a:stretch/>
        </p:blipFill>
        <p:spPr>
          <a:xfrm>
            <a:off x="4957350" y="891600"/>
            <a:ext cx="3360300" cy="3360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158" name="Google Shape;158;p21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idx="4294967295" type="title"/>
          </p:nvPr>
        </p:nvSpPr>
        <p:spPr>
          <a:xfrm>
            <a:off x="657225" y="3080450"/>
            <a:ext cx="4754100" cy="13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FFFFFF"/>
                </a:solidFill>
              </a:rPr>
              <a:t>Want big impact?</a:t>
            </a:r>
            <a:endParaRPr b="0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Use big image.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6" name="Google Shape;166;p22"/>
          <p:cNvGrpSpPr/>
          <p:nvPr/>
        </p:nvGrpSpPr>
        <p:grpSpPr>
          <a:xfrm>
            <a:off x="8055170" y="359331"/>
            <a:ext cx="796189" cy="662797"/>
            <a:chOff x="1244325" y="314425"/>
            <a:chExt cx="444525" cy="370050"/>
          </a:xfrm>
        </p:grpSpPr>
        <p:sp>
          <p:nvSpPr>
            <p:cNvPr id="167" name="Google Shape;167;p22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922000" y="891775"/>
            <a:ext cx="2711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 </a:t>
            </a:r>
            <a:r>
              <a:rPr lang="en" sz="3600">
                <a:solidFill>
                  <a:srgbClr val="FFB600"/>
                </a:solidFill>
              </a:rPr>
              <a:t>diagrams</a:t>
            </a:r>
            <a:r>
              <a:rPr lang="en" sz="3600"/>
              <a:t> to explain your ideas</a:t>
            </a:r>
            <a:endParaRPr sz="3600"/>
          </a:p>
        </p:txBody>
      </p:sp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5" name="Google Shape;175;p23"/>
          <p:cNvGrpSpPr/>
          <p:nvPr/>
        </p:nvGrpSpPr>
        <p:grpSpPr>
          <a:xfrm>
            <a:off x="3703042" y="600903"/>
            <a:ext cx="4036590" cy="3941676"/>
            <a:chOff x="2256567" y="677103"/>
            <a:chExt cx="4036590" cy="3941676"/>
          </a:xfrm>
        </p:grpSpPr>
        <p:sp>
          <p:nvSpPr>
            <p:cNvPr id="176" name="Google Shape;176;p23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7" name="Google Shape;177;p23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8" name="Google Shape;178;p23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9" name="Google Shape;179;p23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0" name="Google Shape;180;p23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1" name="Google Shape;181;p23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82" name="Google Shape;182;p23"/>
          <p:cNvGrpSpPr/>
          <p:nvPr/>
        </p:nvGrpSpPr>
        <p:grpSpPr>
          <a:xfrm>
            <a:off x="5893669" y="1739566"/>
            <a:ext cx="2440200" cy="2440200"/>
            <a:chOff x="4447194" y="1815766"/>
            <a:chExt cx="2440200" cy="2440200"/>
          </a:xfrm>
        </p:grpSpPr>
        <p:sp>
          <p:nvSpPr>
            <p:cNvPr id="183" name="Google Shape;183;p23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4" name="Google Shape;184;p23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Lorem ipsum congue tempus</a:t>
              </a:r>
              <a:endParaRPr sz="12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85" name="Google Shape;185;p23"/>
          <p:cNvGrpSpPr/>
          <p:nvPr/>
        </p:nvGrpSpPr>
        <p:grpSpPr>
          <a:xfrm>
            <a:off x="5013412" y="1297853"/>
            <a:ext cx="1423800" cy="1423800"/>
            <a:chOff x="3490737" y="1374053"/>
            <a:chExt cx="1423800" cy="1423800"/>
          </a:xfrm>
        </p:grpSpPr>
        <p:sp>
          <p:nvSpPr>
            <p:cNvPr id="186" name="Google Shape;186;p23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7" name="Google Shape;187;p23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Lorem ipsum tempus</a:t>
              </a:r>
              <a:endParaRPr sz="10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88" name="Google Shape;188;p23"/>
          <p:cNvGrpSpPr/>
          <p:nvPr/>
        </p:nvGrpSpPr>
        <p:grpSpPr>
          <a:xfrm>
            <a:off x="4672228" y="2862089"/>
            <a:ext cx="1498800" cy="1498800"/>
            <a:chOff x="644203" y="3718814"/>
            <a:chExt cx="1498800" cy="1498800"/>
          </a:xfrm>
        </p:grpSpPr>
        <p:sp>
          <p:nvSpPr>
            <p:cNvPr id="189" name="Google Shape;189;p23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90" name="Google Shape;190;p23"/>
            <p:cNvSpPr txBox="1"/>
            <p:nvPr/>
          </p:nvSpPr>
          <p:spPr>
            <a:xfrm>
              <a:off x="856976" y="3995875"/>
              <a:ext cx="10734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Lorem ipsum congue tempus</a:t>
              </a:r>
              <a:endParaRPr sz="10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91" name="Google Shape;191;p23"/>
          <p:cNvGrpSpPr/>
          <p:nvPr/>
        </p:nvGrpSpPr>
        <p:grpSpPr>
          <a:xfrm>
            <a:off x="7334059" y="1114293"/>
            <a:ext cx="1030262" cy="1030262"/>
            <a:chOff x="3490737" y="1374053"/>
            <a:chExt cx="1423800" cy="1423800"/>
          </a:xfrm>
        </p:grpSpPr>
        <p:sp>
          <p:nvSpPr>
            <p:cNvPr id="192" name="Google Shape;192;p23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93" name="Google Shape;193;p23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Lorem ipsum tempus</a:t>
              </a:r>
              <a:endParaRPr sz="10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94" name="Google Shape;194;p23"/>
          <p:cNvGrpSpPr/>
          <p:nvPr/>
        </p:nvGrpSpPr>
        <p:grpSpPr>
          <a:xfrm>
            <a:off x="8152038" y="369832"/>
            <a:ext cx="602425" cy="641836"/>
            <a:chOff x="5970800" y="1619250"/>
            <a:chExt cx="428650" cy="456725"/>
          </a:xfrm>
        </p:grpSpPr>
        <p:sp>
          <p:nvSpPr>
            <p:cNvPr id="195" name="Google Shape;195;p23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And tables to </a:t>
            </a:r>
            <a:r>
              <a:rPr lang="en" sz="3600">
                <a:solidFill>
                  <a:srgbClr val="FFB600"/>
                </a:solidFill>
              </a:rPr>
              <a:t>compare</a:t>
            </a:r>
            <a:r>
              <a:rPr lang="en" sz="3600"/>
              <a:t> data</a:t>
            </a:r>
            <a:endParaRPr sz="3600"/>
          </a:p>
        </p:txBody>
      </p:sp>
      <p:graphicFrame>
        <p:nvGraphicFramePr>
          <p:cNvPr id="205" name="Google Shape;205;p24"/>
          <p:cNvGraphicFramePr/>
          <p:nvPr/>
        </p:nvGraphicFramePr>
        <p:xfrm>
          <a:off x="922000" y="19015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{541CFA7E-C389-4956-8936-E6C273388EB3}</a:tableStyleId>
              </a:tblPr>
              <a:tblGrid>
                <a:gridCol w="1819025"/>
                <a:gridCol w="1819025"/>
                <a:gridCol w="1819025"/>
                <a:gridCol w="1819025"/>
              </a:tblGrid>
              <a:tr h="325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A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B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C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676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Yellow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10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20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7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6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Blue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30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15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10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6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Orange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5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24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16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6" name="Google Shape;206;p2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7" name="Google Shape;207;p24"/>
          <p:cNvGrpSpPr/>
          <p:nvPr/>
        </p:nvGrpSpPr>
        <p:grpSpPr>
          <a:xfrm>
            <a:off x="8089119" y="319162"/>
            <a:ext cx="728350" cy="743348"/>
            <a:chOff x="3955900" y="2984500"/>
            <a:chExt cx="414000" cy="422525"/>
          </a:xfrm>
        </p:grpSpPr>
        <p:sp>
          <p:nvSpPr>
            <p:cNvPr id="208" name="Google Shape;208;p24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/>
          <p:nvPr/>
        </p:nvSpPr>
        <p:spPr>
          <a:xfrm>
            <a:off x="920500" y="910900"/>
            <a:ext cx="7665244" cy="3651553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 txBox="1"/>
          <p:nvPr>
            <p:ph idx="4294967295" type="title"/>
          </p:nvPr>
        </p:nvSpPr>
        <p:spPr>
          <a:xfrm>
            <a:off x="464800" y="4345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Maps</a:t>
            </a:r>
            <a:endParaRPr sz="3600"/>
          </a:p>
        </p:txBody>
      </p:sp>
      <p:sp>
        <p:nvSpPr>
          <p:cNvPr id="217" name="Google Shape;217;p25"/>
          <p:cNvSpPr/>
          <p:nvPr/>
        </p:nvSpPr>
        <p:spPr>
          <a:xfrm>
            <a:off x="2290650" y="1678100"/>
            <a:ext cx="7962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our office</a:t>
            </a:r>
            <a:endParaRPr sz="10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18" name="Google Shape;218;p2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9" name="Google Shape;219;p25"/>
          <p:cNvGrpSpPr/>
          <p:nvPr/>
        </p:nvGrpSpPr>
        <p:grpSpPr>
          <a:xfrm>
            <a:off x="8073445" y="369819"/>
            <a:ext cx="759617" cy="641865"/>
            <a:chOff x="3918650" y="293075"/>
            <a:chExt cx="488500" cy="412775"/>
          </a:xfrm>
        </p:grpSpPr>
        <p:sp>
          <p:nvSpPr>
            <p:cNvPr id="220" name="Google Shape;220;p25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idx="4294967295" type="ctrTitle"/>
          </p:nvPr>
        </p:nvSpPr>
        <p:spPr>
          <a:xfrm>
            <a:off x="685800" y="15071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89,526,124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228" name="Google Shape;228;p26"/>
          <p:cNvSpPr txBox="1"/>
          <p:nvPr>
            <p:ph idx="4294967295" type="subTitle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29" name="Google Shape;229;p2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0" name="Google Shape;230;p26"/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231" name="Google Shape;231;p26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idx="4294967295" type="ctrTitle"/>
          </p:nvPr>
        </p:nvSpPr>
        <p:spPr>
          <a:xfrm>
            <a:off x="972175" y="648000"/>
            <a:ext cx="71997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89,526,124$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39" name="Google Shape;239;p27"/>
          <p:cNvSpPr txBox="1"/>
          <p:nvPr>
            <p:ph idx="4294967295" type="subTitle"/>
          </p:nvPr>
        </p:nvSpPr>
        <p:spPr>
          <a:xfrm>
            <a:off x="972175" y="1258908"/>
            <a:ext cx="71997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40" name="Google Shape;240;p27"/>
          <p:cNvSpPr txBox="1"/>
          <p:nvPr>
            <p:ph idx="4294967295" type="ctrTitle"/>
          </p:nvPr>
        </p:nvSpPr>
        <p:spPr>
          <a:xfrm>
            <a:off x="972175" y="3276894"/>
            <a:ext cx="71997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100%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41" name="Google Shape;241;p27"/>
          <p:cNvSpPr txBox="1"/>
          <p:nvPr>
            <p:ph idx="4294967295" type="subTitle"/>
          </p:nvPr>
        </p:nvSpPr>
        <p:spPr>
          <a:xfrm>
            <a:off x="972175" y="3887801"/>
            <a:ext cx="71997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42" name="Google Shape;242;p27"/>
          <p:cNvSpPr txBox="1"/>
          <p:nvPr>
            <p:ph idx="4294967295" type="ctrTitle"/>
          </p:nvPr>
        </p:nvSpPr>
        <p:spPr>
          <a:xfrm>
            <a:off x="972175" y="1962447"/>
            <a:ext cx="71997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185,244 users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43" name="Google Shape;243;p27"/>
          <p:cNvSpPr txBox="1"/>
          <p:nvPr>
            <p:ph idx="4294967295" type="subTitle"/>
          </p:nvPr>
        </p:nvSpPr>
        <p:spPr>
          <a:xfrm>
            <a:off x="972175" y="2573355"/>
            <a:ext cx="71997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5" name="Google Shape;245;p27"/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246" name="Google Shape;246;p27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</a:t>
            </a:r>
            <a:r>
              <a:rPr lang="en">
                <a:solidFill>
                  <a:srgbClr val="FFB600"/>
                </a:solidFill>
              </a:rPr>
              <a:t>easy</a:t>
            </a:r>
            <a:endParaRPr>
              <a:solidFill>
                <a:srgbClr val="FFB600"/>
              </a:solidFill>
            </a:endParaRPr>
          </a:p>
        </p:txBody>
      </p:sp>
      <p:sp>
        <p:nvSpPr>
          <p:cNvPr id="254" name="Google Shape;254;p2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28"/>
          <p:cNvSpPr/>
          <p:nvPr/>
        </p:nvSpPr>
        <p:spPr>
          <a:xfrm>
            <a:off x="2164963" y="32387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6" name="Google Shape;256;p28"/>
          <p:cNvSpPr/>
          <p:nvPr/>
        </p:nvSpPr>
        <p:spPr>
          <a:xfrm>
            <a:off x="1151886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1230636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first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594488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Lorem Ipsum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59" name="Google Shape;259;p28"/>
          <p:cNvSpPr txBox="1"/>
          <p:nvPr/>
        </p:nvSpPr>
        <p:spPr>
          <a:xfrm>
            <a:off x="571536" y="3955927"/>
            <a:ext cx="17550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Lorem ipsum dolor sit amet, consectetur adipiscing.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0" name="Google Shape;260;p28"/>
          <p:cNvSpPr/>
          <p:nvPr/>
        </p:nvSpPr>
        <p:spPr>
          <a:xfrm>
            <a:off x="3256823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2699425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Sit Amet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2699423" y="3955927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Lorem ipsum dolor sit amet, consectetur adipiscing.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3" name="Google Shape;263;p28"/>
          <p:cNvSpPr txBox="1"/>
          <p:nvPr/>
        </p:nvSpPr>
        <p:spPr>
          <a:xfrm>
            <a:off x="3256826" y="3108925"/>
            <a:ext cx="5943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second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4" name="Google Shape;264;p28"/>
          <p:cNvSpPr/>
          <p:nvPr/>
        </p:nvSpPr>
        <p:spPr>
          <a:xfrm>
            <a:off x="5338808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5" name="Google Shape;265;p28"/>
          <p:cNvSpPr txBox="1"/>
          <p:nvPr/>
        </p:nvSpPr>
        <p:spPr>
          <a:xfrm>
            <a:off x="4781413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Donec Ultrices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6" name="Google Shape;266;p28"/>
          <p:cNvSpPr txBox="1"/>
          <p:nvPr/>
        </p:nvSpPr>
        <p:spPr>
          <a:xfrm>
            <a:off x="4781408" y="3955925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Lorem ipsum dolor sit amet, consectetur adipiscing. 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7" name="Google Shape;267;p28"/>
          <p:cNvSpPr txBox="1"/>
          <p:nvPr/>
        </p:nvSpPr>
        <p:spPr>
          <a:xfrm>
            <a:off x="5417558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third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8" name="Google Shape;268;p28"/>
          <p:cNvSpPr/>
          <p:nvPr/>
        </p:nvSpPr>
        <p:spPr>
          <a:xfrm>
            <a:off x="7420786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6863388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Litora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70" name="Google Shape;270;p28"/>
          <p:cNvSpPr txBox="1"/>
          <p:nvPr/>
        </p:nvSpPr>
        <p:spPr>
          <a:xfrm>
            <a:off x="6863386" y="3955927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Lorem ipsum dolor sit amet, consectetur adipiscing.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1" name="Google Shape;271;p28"/>
          <p:cNvSpPr txBox="1"/>
          <p:nvPr/>
        </p:nvSpPr>
        <p:spPr>
          <a:xfrm>
            <a:off x="7499536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last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2" name="Google Shape;272;p28"/>
          <p:cNvSpPr/>
          <p:nvPr/>
        </p:nvSpPr>
        <p:spPr>
          <a:xfrm>
            <a:off x="4337175" y="32387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3" name="Google Shape;273;p28"/>
          <p:cNvSpPr/>
          <p:nvPr/>
        </p:nvSpPr>
        <p:spPr>
          <a:xfrm>
            <a:off x="6419150" y="32387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274" name="Google Shape;274;p28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75" name="Google Shape;275;p2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Let’s </a:t>
            </a:r>
            <a:r>
              <a:rPr lang="en" sz="3600">
                <a:solidFill>
                  <a:srgbClr val="FFB600"/>
                </a:solidFill>
              </a:rPr>
              <a:t>review</a:t>
            </a:r>
            <a:r>
              <a:rPr lang="en" sz="3600"/>
              <a:t> some concepts</a:t>
            </a:r>
            <a:endParaRPr sz="3600"/>
          </a:p>
        </p:txBody>
      </p:sp>
      <p:sp>
        <p:nvSpPr>
          <p:cNvPr id="282" name="Google Shape;282;p29"/>
          <p:cNvSpPr txBox="1"/>
          <p:nvPr>
            <p:ph idx="1" type="body"/>
          </p:nvPr>
        </p:nvSpPr>
        <p:spPr>
          <a:xfrm>
            <a:off x="922000" y="1625700"/>
            <a:ext cx="23322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3" name="Google Shape;283;p29"/>
          <p:cNvSpPr txBox="1"/>
          <p:nvPr>
            <p:ph idx="2" type="body"/>
          </p:nvPr>
        </p:nvSpPr>
        <p:spPr>
          <a:xfrm>
            <a:off x="3373776" y="1625700"/>
            <a:ext cx="23322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84" name="Google Shape;284;p29"/>
          <p:cNvSpPr txBox="1"/>
          <p:nvPr>
            <p:ph idx="3" type="body"/>
          </p:nvPr>
        </p:nvSpPr>
        <p:spPr>
          <a:xfrm>
            <a:off x="5825552" y="1625700"/>
            <a:ext cx="23322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5" name="Google Shape;285;p2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29"/>
          <p:cNvSpPr txBox="1"/>
          <p:nvPr>
            <p:ph idx="1" type="body"/>
          </p:nvPr>
        </p:nvSpPr>
        <p:spPr>
          <a:xfrm>
            <a:off x="922000" y="3073500"/>
            <a:ext cx="23322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7" name="Google Shape;287;p29"/>
          <p:cNvSpPr txBox="1"/>
          <p:nvPr>
            <p:ph idx="2" type="body"/>
          </p:nvPr>
        </p:nvSpPr>
        <p:spPr>
          <a:xfrm>
            <a:off x="3373776" y="3073500"/>
            <a:ext cx="23322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88" name="Google Shape;288;p29"/>
          <p:cNvSpPr txBox="1"/>
          <p:nvPr>
            <p:ph idx="3" type="body"/>
          </p:nvPr>
        </p:nvSpPr>
        <p:spPr>
          <a:xfrm>
            <a:off x="5825552" y="3073500"/>
            <a:ext cx="23322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289" name="Google Shape;289;p29"/>
          <p:cNvGrpSpPr/>
          <p:nvPr/>
        </p:nvGrpSpPr>
        <p:grpSpPr>
          <a:xfrm>
            <a:off x="8054838" y="308799"/>
            <a:ext cx="796168" cy="763718"/>
            <a:chOff x="5241175" y="4959100"/>
            <a:chExt cx="539775" cy="517775"/>
          </a:xfrm>
        </p:grpSpPr>
        <p:sp>
          <p:nvSpPr>
            <p:cNvPr id="290" name="Google Shape;290;p2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solidFill>
                  <a:srgbClr val="FFB600"/>
                </a:solidFill>
                <a:hlinkClick r:id="rId3"/>
              </a:rPr>
              <a:t>Google Sheets</a:t>
            </a:r>
            <a:endParaRPr>
              <a:solidFill>
                <a:srgbClr val="FFB600"/>
              </a:solidFill>
            </a:endParaRPr>
          </a:p>
        </p:txBody>
      </p:sp>
      <p:sp>
        <p:nvSpPr>
          <p:cNvPr id="301" name="Google Shape;301;p3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2" name="Google Shape;302;p3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6550" y="304800"/>
            <a:ext cx="4970925" cy="4253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3" name="Google Shape;303;p30"/>
          <p:cNvGrpSpPr/>
          <p:nvPr/>
        </p:nvGrpSpPr>
        <p:grpSpPr>
          <a:xfrm>
            <a:off x="8089130" y="310376"/>
            <a:ext cx="728350" cy="760421"/>
            <a:chOff x="3294650" y="3652450"/>
            <a:chExt cx="388350" cy="405450"/>
          </a:xfrm>
        </p:grpSpPr>
        <p:sp>
          <p:nvSpPr>
            <p:cNvPr id="304" name="Google Shape;304;p30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Instructions for </a:t>
            </a:r>
            <a:r>
              <a:rPr lang="en" sz="4800">
                <a:solidFill>
                  <a:srgbClr val="FFB600"/>
                </a:solidFill>
              </a:rPr>
              <a:t>use</a:t>
            </a:r>
            <a:endParaRPr sz="4800">
              <a:solidFill>
                <a:srgbClr val="FFB600"/>
              </a:solidFill>
            </a:endParaRPr>
          </a:p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4678681" y="1734976"/>
            <a:ext cx="3543300" cy="21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</a:rPr>
              <a:t>EDIT IN POWERPOINT®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434343"/>
                </a:solidFill>
              </a:rPr>
              <a:t>"Download as PowerPoint template"</a:t>
            </a:r>
            <a:r>
              <a:rPr lang="en" sz="1200">
                <a:solidFill>
                  <a:srgbClr val="434343"/>
                </a:solidFill>
              </a:rPr>
              <a:t>. You will get a .pptx file that you can edit in PowerPoint. 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434343"/>
                </a:solidFill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434343"/>
                </a:solidFill>
              </a:rPr>
              <a:t>)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434343"/>
              </a:solidFill>
            </a:endParaRPr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922000" y="1734976"/>
            <a:ext cx="3543300" cy="21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70" name="Google Shape;70;p13"/>
          <p:cNvSpPr txBox="1"/>
          <p:nvPr>
            <p:ph idx="2" type="body"/>
          </p:nvPr>
        </p:nvSpPr>
        <p:spPr>
          <a:xfrm>
            <a:off x="922000" y="3905925"/>
            <a:ext cx="72999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B600"/>
                </a:solidFill>
              </a:rPr>
              <a:t>More info on how to use this template at </a:t>
            </a:r>
            <a:r>
              <a:rPr b="1" lang="en" sz="1200" u="sng">
                <a:solidFill>
                  <a:srgbClr val="FFB600"/>
                </a:solidFill>
                <a:hlinkClick r:id="rId4"/>
              </a:rPr>
              <a:t>www.slidescarnival.com/help-use-presentation-template</a:t>
            </a:r>
            <a:endParaRPr b="1" sz="12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B600"/>
                </a:solidFill>
              </a:rPr>
              <a:t>This template is free to use under </a:t>
            </a:r>
            <a:r>
              <a:rPr lang="en" sz="1200" u="sng">
                <a:solidFill>
                  <a:srgbClr val="FFB600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FFB600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B600"/>
              </a:solidFill>
            </a:endParaRPr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3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/>
          <p:nvPr/>
        </p:nvSpPr>
        <p:spPr>
          <a:xfrm>
            <a:off x="5308950" y="662225"/>
            <a:ext cx="1903227" cy="3818991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1"/>
          <p:cNvSpPr txBox="1"/>
          <p:nvPr>
            <p:ph idx="4294967295" type="body"/>
          </p:nvPr>
        </p:nvSpPr>
        <p:spPr>
          <a:xfrm>
            <a:off x="1353175" y="384350"/>
            <a:ext cx="2520900" cy="43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Android </a:t>
            </a:r>
            <a:r>
              <a:rPr lang="en" sz="3600">
                <a:latin typeface="Raleway ExtraBold"/>
                <a:ea typeface="Raleway ExtraBold"/>
                <a:cs typeface="Raleway ExtraBold"/>
                <a:sym typeface="Raleway ExtraBold"/>
              </a:rPr>
              <a:t>project</a:t>
            </a:r>
            <a:endParaRPr sz="360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313" name="Google Shape;313;p31"/>
          <p:cNvSpPr/>
          <p:nvPr/>
        </p:nvSpPr>
        <p:spPr>
          <a:xfrm>
            <a:off x="5394536" y="982504"/>
            <a:ext cx="17322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aleway Light"/>
                <a:ea typeface="Raleway Light"/>
                <a:cs typeface="Raleway Light"/>
                <a:sym typeface="Raleway Light"/>
              </a:rPr>
              <a:t>Place your screenshot here</a:t>
            </a:r>
            <a:endParaRPr sz="10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14" name="Google Shape;314;p3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5" name="Google Shape;315;p3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16" name="Google Shape;316;p31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"/>
          <p:cNvSpPr/>
          <p:nvPr/>
        </p:nvSpPr>
        <p:spPr>
          <a:xfrm>
            <a:off x="5342400" y="700875"/>
            <a:ext cx="1789641" cy="3766169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2"/>
          <p:cNvSpPr/>
          <p:nvPr/>
        </p:nvSpPr>
        <p:spPr>
          <a:xfrm>
            <a:off x="5468902" y="1244228"/>
            <a:ext cx="15267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aleway Light"/>
                <a:ea typeface="Raleway Light"/>
                <a:cs typeface="Raleway Light"/>
                <a:sym typeface="Raleway Light"/>
              </a:rPr>
              <a:t>Place your screenshot here</a:t>
            </a:r>
            <a:endParaRPr sz="10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26" name="Google Shape;326;p3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32"/>
          <p:cNvSpPr txBox="1"/>
          <p:nvPr>
            <p:ph idx="4294967295" type="body"/>
          </p:nvPr>
        </p:nvSpPr>
        <p:spPr>
          <a:xfrm>
            <a:off x="1353175" y="384350"/>
            <a:ext cx="2520900" cy="43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iPhone</a:t>
            </a:r>
            <a:r>
              <a:rPr lang="en" sz="36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" sz="3600">
                <a:latin typeface="Raleway ExtraBold"/>
                <a:ea typeface="Raleway ExtraBold"/>
                <a:cs typeface="Raleway ExtraBold"/>
                <a:sym typeface="Raleway ExtraBold"/>
              </a:rPr>
              <a:t>project</a:t>
            </a:r>
            <a:endParaRPr sz="360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grpSp>
        <p:nvGrpSpPr>
          <p:cNvPr id="328" name="Google Shape;328;p32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29" name="Google Shape;329;p32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/>
          <p:nvPr/>
        </p:nvSpPr>
        <p:spPr>
          <a:xfrm>
            <a:off x="4914875" y="715475"/>
            <a:ext cx="2625156" cy="3712634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3"/>
          <p:cNvSpPr/>
          <p:nvPr/>
        </p:nvSpPr>
        <p:spPr>
          <a:xfrm>
            <a:off x="5096022" y="1057088"/>
            <a:ext cx="2273100" cy="30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aleway Light"/>
                <a:ea typeface="Raleway Light"/>
                <a:cs typeface="Raleway Light"/>
                <a:sym typeface="Raleway Light"/>
              </a:rPr>
              <a:t>Place your screenshot here</a:t>
            </a:r>
            <a:endParaRPr sz="10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39" name="Google Shape;339;p3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33"/>
          <p:cNvSpPr txBox="1"/>
          <p:nvPr>
            <p:ph idx="4294967295" type="body"/>
          </p:nvPr>
        </p:nvSpPr>
        <p:spPr>
          <a:xfrm>
            <a:off x="1353175" y="384350"/>
            <a:ext cx="2520900" cy="43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Tablet</a:t>
            </a:r>
            <a:r>
              <a:rPr lang="en" sz="36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" sz="3600">
                <a:latin typeface="Raleway ExtraBold"/>
                <a:ea typeface="Raleway ExtraBold"/>
                <a:cs typeface="Raleway ExtraBold"/>
                <a:sym typeface="Raleway ExtraBold"/>
              </a:rPr>
              <a:t>project</a:t>
            </a:r>
            <a:endParaRPr sz="360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grpSp>
        <p:nvGrpSpPr>
          <p:cNvPr id="341" name="Google Shape;341;p33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Google Shape;342;p33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/>
          <p:nvPr/>
        </p:nvSpPr>
        <p:spPr>
          <a:xfrm>
            <a:off x="3591500" y="755451"/>
            <a:ext cx="4674514" cy="363916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4"/>
          <p:cNvSpPr/>
          <p:nvPr/>
        </p:nvSpPr>
        <p:spPr>
          <a:xfrm>
            <a:off x="3787106" y="948699"/>
            <a:ext cx="4283100" cy="27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aleway Light"/>
                <a:ea typeface="Raleway Light"/>
                <a:cs typeface="Raleway Light"/>
                <a:sym typeface="Raleway Light"/>
              </a:rPr>
              <a:t>Place your screenshot here</a:t>
            </a:r>
            <a:endParaRPr sz="10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52" name="Google Shape;352;p3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34"/>
          <p:cNvSpPr txBox="1"/>
          <p:nvPr>
            <p:ph idx="4294967295" type="body"/>
          </p:nvPr>
        </p:nvSpPr>
        <p:spPr>
          <a:xfrm>
            <a:off x="819775" y="384350"/>
            <a:ext cx="2266200" cy="43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Desktop </a:t>
            </a:r>
            <a:r>
              <a:rPr lang="en" sz="3600">
                <a:latin typeface="Raleway ExtraBold"/>
                <a:ea typeface="Raleway ExtraBold"/>
                <a:cs typeface="Raleway ExtraBold"/>
                <a:sym typeface="Raleway ExtraBold"/>
              </a:rPr>
              <a:t>project</a:t>
            </a:r>
            <a:endParaRPr sz="360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grpSp>
        <p:nvGrpSpPr>
          <p:cNvPr id="354" name="Google Shape;354;p34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55" name="Google Shape;355;p34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35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Thanks</a:t>
            </a:r>
            <a:r>
              <a:rPr lang="en" sz="9600">
                <a:solidFill>
                  <a:srgbClr val="FFB600"/>
                </a:solidFill>
              </a:rPr>
              <a:t>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365" name="Google Shape;365;p35"/>
          <p:cNvSpPr txBox="1"/>
          <p:nvPr>
            <p:ph idx="4294967295" type="subTitle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 &amp; user@mail.me</a:t>
            </a:r>
            <a:endParaRPr b="1" sz="3600"/>
          </a:p>
        </p:txBody>
      </p:sp>
      <p:sp>
        <p:nvSpPr>
          <p:cNvPr id="366" name="Google Shape;366;p35"/>
          <p:cNvSpPr/>
          <p:nvPr/>
        </p:nvSpPr>
        <p:spPr>
          <a:xfrm>
            <a:off x="8054234" y="327815"/>
            <a:ext cx="798007" cy="72583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"/>
          <p:cNvSpPr txBox="1"/>
          <p:nvPr>
            <p:ph type="title"/>
          </p:nvPr>
        </p:nvSpPr>
        <p:spPr>
          <a:xfrm>
            <a:off x="922000" y="1272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72" name="Google Shape;372;p36"/>
          <p:cNvSpPr txBox="1"/>
          <p:nvPr>
            <p:ph idx="1" type="body"/>
          </p:nvPr>
        </p:nvSpPr>
        <p:spPr>
          <a:xfrm>
            <a:off x="922000" y="2266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FFB600"/>
                </a:solidFill>
                <a:hlinkClick r:id="rId3"/>
              </a:rPr>
              <a:t>SlidesCarnival</a:t>
            </a:r>
            <a:endParaRPr sz="2400">
              <a:solidFill>
                <a:srgbClr val="FFB6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Photographs by </a:t>
            </a:r>
            <a:r>
              <a:rPr lang="en" sz="2400" u="sng">
                <a:solidFill>
                  <a:srgbClr val="FFB600"/>
                </a:solidFill>
                <a:hlinkClick r:id="rId4"/>
              </a:rPr>
              <a:t>Unsplash</a:t>
            </a:r>
            <a:endParaRPr sz="2400">
              <a:solidFill>
                <a:srgbClr val="FFB600"/>
              </a:solidFill>
            </a:endParaRPr>
          </a:p>
        </p:txBody>
      </p:sp>
      <p:sp>
        <p:nvSpPr>
          <p:cNvPr id="373" name="Google Shape;373;p3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4" name="Google Shape;374;p36"/>
          <p:cNvGrpSpPr/>
          <p:nvPr/>
        </p:nvGrpSpPr>
        <p:grpSpPr>
          <a:xfrm>
            <a:off x="8020981" y="291515"/>
            <a:ext cx="863978" cy="798681"/>
            <a:chOff x="5975075" y="2327500"/>
            <a:chExt cx="420100" cy="388350"/>
          </a:xfrm>
        </p:grpSpPr>
        <p:sp>
          <p:nvSpPr>
            <p:cNvPr id="375" name="Google Shape;375;p3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Presentation </a:t>
            </a:r>
            <a:r>
              <a:rPr lang="en" sz="3600">
                <a:solidFill>
                  <a:srgbClr val="FFB600"/>
                </a:solidFill>
              </a:rPr>
              <a:t>design</a:t>
            </a:r>
            <a:endParaRPr sz="3600">
              <a:solidFill>
                <a:srgbClr val="FFB600"/>
              </a:solidFill>
            </a:endParaRPr>
          </a:p>
        </p:txBody>
      </p:sp>
      <p:sp>
        <p:nvSpPr>
          <p:cNvPr id="382" name="Google Shape;382;p37"/>
          <p:cNvSpPr txBox="1"/>
          <p:nvPr>
            <p:ph idx="1" type="body"/>
          </p:nvPr>
        </p:nvSpPr>
        <p:spPr>
          <a:xfrm>
            <a:off x="922000" y="1581150"/>
            <a:ext cx="68661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Titles: </a:t>
            </a:r>
            <a:r>
              <a:rPr lang="en"/>
              <a:t>Raleway ExtraBold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Body copy: </a:t>
            </a:r>
            <a:r>
              <a:rPr lang="en"/>
              <a:t>Raleway Light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</a:t>
            </a:r>
            <a:r>
              <a:rPr lang="en"/>
              <a:t>at </a:t>
            </a:r>
            <a:r>
              <a:rPr lang="en" u="sng">
                <a:solidFill>
                  <a:srgbClr val="FFB600"/>
                </a:solidFill>
                <a:hlinkClick r:id="rId3"/>
              </a:rPr>
              <a:t>https://www.fontsquirrel.com/fonts/raleway</a:t>
            </a:r>
            <a:endParaRPr>
              <a:solidFill>
                <a:srgbClr val="FFB6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D85C6"/>
              </a:solidFill>
            </a:endParaRPr>
          </a:p>
        </p:txBody>
      </p:sp>
      <p:sp>
        <p:nvSpPr>
          <p:cNvPr id="383" name="Google Shape;383;p37"/>
          <p:cNvSpPr txBox="1"/>
          <p:nvPr/>
        </p:nvSpPr>
        <p:spPr>
          <a:xfrm>
            <a:off x="922000" y="3714450"/>
            <a:ext cx="68661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9999"/>
                </a:solidFill>
                <a:latin typeface="Raleway Light"/>
                <a:ea typeface="Raleway Light"/>
                <a:cs typeface="Raleway Light"/>
                <a:sym typeface="Raleway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84" name="Google Shape;384;p3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5" name="Google Shape;385;p37"/>
          <p:cNvGrpSpPr/>
          <p:nvPr/>
        </p:nvGrpSpPr>
        <p:grpSpPr>
          <a:xfrm>
            <a:off x="8078089" y="287509"/>
            <a:ext cx="750970" cy="806615"/>
            <a:chOff x="611175" y="2326900"/>
            <a:chExt cx="362700" cy="389575"/>
          </a:xfrm>
        </p:grpSpPr>
        <p:sp>
          <p:nvSpPr>
            <p:cNvPr id="386" name="Google Shape;386;p37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38"/>
          <p:cNvGrpSpPr/>
          <p:nvPr/>
        </p:nvGrpSpPr>
        <p:grpSpPr>
          <a:xfrm>
            <a:off x="640829" y="571275"/>
            <a:ext cx="310819" cy="393090"/>
            <a:chOff x="584925" y="238125"/>
            <a:chExt cx="415200" cy="525100"/>
          </a:xfrm>
        </p:grpSpPr>
        <p:sp>
          <p:nvSpPr>
            <p:cNvPr id="395" name="Google Shape;395;p38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8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38"/>
          <p:cNvGrpSpPr/>
          <p:nvPr/>
        </p:nvGrpSpPr>
        <p:grpSpPr>
          <a:xfrm>
            <a:off x="1134456" y="628393"/>
            <a:ext cx="332771" cy="277019"/>
            <a:chOff x="1244325" y="314425"/>
            <a:chExt cx="444525" cy="370050"/>
          </a:xfrm>
        </p:grpSpPr>
        <p:sp>
          <p:nvSpPr>
            <p:cNvPr id="402" name="Google Shape;402;p38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38"/>
          <p:cNvGrpSpPr/>
          <p:nvPr/>
        </p:nvGrpSpPr>
        <p:grpSpPr>
          <a:xfrm>
            <a:off x="1646386" y="627027"/>
            <a:ext cx="318155" cy="279752"/>
            <a:chOff x="1928175" y="312600"/>
            <a:chExt cx="425000" cy="373700"/>
          </a:xfrm>
        </p:grpSpPr>
        <p:sp>
          <p:nvSpPr>
            <p:cNvPr id="405" name="Google Shape;405;p3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38"/>
          <p:cNvSpPr/>
          <p:nvPr/>
        </p:nvSpPr>
        <p:spPr>
          <a:xfrm>
            <a:off x="2179882" y="616985"/>
            <a:ext cx="260550" cy="299852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8"/>
          <p:cNvSpPr/>
          <p:nvPr/>
        </p:nvSpPr>
        <p:spPr>
          <a:xfrm>
            <a:off x="2702332" y="617903"/>
            <a:ext cx="224917" cy="298018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9" name="Google Shape;409;p38"/>
          <p:cNvGrpSpPr/>
          <p:nvPr/>
        </p:nvGrpSpPr>
        <p:grpSpPr>
          <a:xfrm>
            <a:off x="3136456" y="612411"/>
            <a:ext cx="365691" cy="309003"/>
            <a:chOff x="3918650" y="293075"/>
            <a:chExt cx="488500" cy="412775"/>
          </a:xfrm>
        </p:grpSpPr>
        <p:sp>
          <p:nvSpPr>
            <p:cNvPr id="410" name="Google Shape;410;p38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38"/>
          <p:cNvGrpSpPr/>
          <p:nvPr/>
        </p:nvGrpSpPr>
        <p:grpSpPr>
          <a:xfrm>
            <a:off x="3673520" y="589092"/>
            <a:ext cx="300787" cy="355622"/>
            <a:chOff x="4636075" y="261925"/>
            <a:chExt cx="401800" cy="475050"/>
          </a:xfrm>
        </p:grpSpPr>
        <p:sp>
          <p:nvSpPr>
            <p:cNvPr id="414" name="Google Shape;414;p38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8" name="Google Shape;418;p38"/>
          <p:cNvSpPr/>
          <p:nvPr/>
        </p:nvSpPr>
        <p:spPr>
          <a:xfrm>
            <a:off x="4156360" y="616518"/>
            <a:ext cx="344655" cy="300787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9" name="Google Shape;419;p38"/>
          <p:cNvGrpSpPr/>
          <p:nvPr/>
        </p:nvGrpSpPr>
        <p:grpSpPr>
          <a:xfrm>
            <a:off x="4682296" y="618811"/>
            <a:ext cx="301686" cy="295734"/>
            <a:chOff x="5983625" y="301625"/>
            <a:chExt cx="403000" cy="395050"/>
          </a:xfrm>
        </p:grpSpPr>
        <p:sp>
          <p:nvSpPr>
            <p:cNvPr id="420" name="Google Shape;420;p38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38"/>
          <p:cNvGrpSpPr/>
          <p:nvPr/>
        </p:nvGrpSpPr>
        <p:grpSpPr>
          <a:xfrm>
            <a:off x="5189192" y="616509"/>
            <a:ext cx="297119" cy="296670"/>
            <a:chOff x="6660750" y="298550"/>
            <a:chExt cx="396900" cy="396300"/>
          </a:xfrm>
        </p:grpSpPr>
        <p:sp>
          <p:nvSpPr>
            <p:cNvPr id="441" name="Google Shape;441;p38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38"/>
          <p:cNvGrpSpPr/>
          <p:nvPr/>
        </p:nvGrpSpPr>
        <p:grpSpPr>
          <a:xfrm>
            <a:off x="640829" y="1083654"/>
            <a:ext cx="310819" cy="376190"/>
            <a:chOff x="584925" y="922575"/>
            <a:chExt cx="415200" cy="502525"/>
          </a:xfrm>
        </p:grpSpPr>
        <p:sp>
          <p:nvSpPr>
            <p:cNvPr id="444" name="Google Shape;444;p38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38"/>
          <p:cNvGrpSpPr/>
          <p:nvPr/>
        </p:nvGrpSpPr>
        <p:grpSpPr>
          <a:xfrm>
            <a:off x="1136290" y="1074970"/>
            <a:ext cx="329122" cy="392192"/>
            <a:chOff x="1246775" y="910975"/>
            <a:chExt cx="439650" cy="523900"/>
          </a:xfrm>
        </p:grpSpPr>
        <p:sp>
          <p:nvSpPr>
            <p:cNvPr id="448" name="Google Shape;448;p38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38"/>
          <p:cNvGrpSpPr/>
          <p:nvPr/>
        </p:nvGrpSpPr>
        <p:grpSpPr>
          <a:xfrm>
            <a:off x="1645020" y="1138040"/>
            <a:ext cx="320887" cy="266951"/>
            <a:chOff x="1926350" y="995225"/>
            <a:chExt cx="428650" cy="356600"/>
          </a:xfrm>
        </p:grpSpPr>
        <p:sp>
          <p:nvSpPr>
            <p:cNvPr id="452" name="Google Shape;452;p38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38"/>
          <p:cNvSpPr/>
          <p:nvPr/>
        </p:nvSpPr>
        <p:spPr>
          <a:xfrm>
            <a:off x="2153361" y="1115666"/>
            <a:ext cx="313589" cy="311754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8"/>
          <p:cNvSpPr/>
          <p:nvPr/>
        </p:nvSpPr>
        <p:spPr>
          <a:xfrm>
            <a:off x="2658462" y="1131218"/>
            <a:ext cx="312653" cy="280669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8"/>
          <p:cNvSpPr/>
          <p:nvPr/>
        </p:nvSpPr>
        <p:spPr>
          <a:xfrm>
            <a:off x="3167662" y="1133502"/>
            <a:ext cx="303520" cy="276084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8"/>
          <p:cNvSpPr/>
          <p:nvPr/>
        </p:nvSpPr>
        <p:spPr>
          <a:xfrm>
            <a:off x="3682346" y="1136234"/>
            <a:ext cx="283420" cy="27061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0" name="Google Shape;460;p38"/>
          <p:cNvGrpSpPr/>
          <p:nvPr/>
        </p:nvGrpSpPr>
        <p:grpSpPr>
          <a:xfrm>
            <a:off x="4172200" y="1117940"/>
            <a:ext cx="312653" cy="313102"/>
            <a:chOff x="5302225" y="968375"/>
            <a:chExt cx="417650" cy="418250"/>
          </a:xfrm>
        </p:grpSpPr>
        <p:sp>
          <p:nvSpPr>
            <p:cNvPr id="461" name="Google Shape;461;p38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38"/>
          <p:cNvGrpSpPr/>
          <p:nvPr/>
        </p:nvGrpSpPr>
        <p:grpSpPr>
          <a:xfrm>
            <a:off x="4639327" y="1082737"/>
            <a:ext cx="387625" cy="377556"/>
            <a:chOff x="5926225" y="921350"/>
            <a:chExt cx="517800" cy="504350"/>
          </a:xfrm>
        </p:grpSpPr>
        <p:sp>
          <p:nvSpPr>
            <p:cNvPr id="464" name="Google Shape;464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38"/>
          <p:cNvGrpSpPr/>
          <p:nvPr/>
        </p:nvGrpSpPr>
        <p:grpSpPr>
          <a:xfrm>
            <a:off x="5156740" y="1090055"/>
            <a:ext cx="362023" cy="362940"/>
            <a:chOff x="6617400" y="931125"/>
            <a:chExt cx="483600" cy="484825"/>
          </a:xfrm>
        </p:grpSpPr>
        <p:sp>
          <p:nvSpPr>
            <p:cNvPr id="467" name="Google Shape;467;p38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38"/>
          <p:cNvGrpSpPr/>
          <p:nvPr/>
        </p:nvGrpSpPr>
        <p:grpSpPr>
          <a:xfrm>
            <a:off x="621628" y="1653620"/>
            <a:ext cx="349222" cy="245017"/>
            <a:chOff x="559275" y="1683950"/>
            <a:chExt cx="466500" cy="327300"/>
          </a:xfrm>
        </p:grpSpPr>
        <p:sp>
          <p:nvSpPr>
            <p:cNvPr id="470" name="Google Shape;470;p38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38"/>
          <p:cNvGrpSpPr/>
          <p:nvPr/>
        </p:nvGrpSpPr>
        <p:grpSpPr>
          <a:xfrm>
            <a:off x="1126240" y="1605185"/>
            <a:ext cx="349222" cy="341904"/>
            <a:chOff x="1233350" y="1619250"/>
            <a:chExt cx="466500" cy="456725"/>
          </a:xfrm>
        </p:grpSpPr>
        <p:sp>
          <p:nvSpPr>
            <p:cNvPr id="473" name="Google Shape;473;p38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Google Shape;477;p38"/>
          <p:cNvGrpSpPr/>
          <p:nvPr/>
        </p:nvGrpSpPr>
        <p:grpSpPr>
          <a:xfrm>
            <a:off x="1641820" y="1612484"/>
            <a:ext cx="327288" cy="327288"/>
            <a:chOff x="1922075" y="1629000"/>
            <a:chExt cx="437200" cy="437200"/>
          </a:xfrm>
        </p:grpSpPr>
        <p:sp>
          <p:nvSpPr>
            <p:cNvPr id="478" name="Google Shape;478;p38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Google Shape;480;p38"/>
          <p:cNvGrpSpPr/>
          <p:nvPr/>
        </p:nvGrpSpPr>
        <p:grpSpPr>
          <a:xfrm>
            <a:off x="2145066" y="1611118"/>
            <a:ext cx="330020" cy="330020"/>
            <a:chOff x="2594325" y="1627175"/>
            <a:chExt cx="440850" cy="440850"/>
          </a:xfrm>
        </p:grpSpPr>
        <p:sp>
          <p:nvSpPr>
            <p:cNvPr id="481" name="Google Shape;481;p38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4" name="Google Shape;484;p38"/>
          <p:cNvSpPr/>
          <p:nvPr/>
        </p:nvSpPr>
        <p:spPr>
          <a:xfrm>
            <a:off x="2664395" y="1625800"/>
            <a:ext cx="300787" cy="300769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5" name="Google Shape;485;p38"/>
          <p:cNvGrpSpPr/>
          <p:nvPr/>
        </p:nvGrpSpPr>
        <p:grpSpPr>
          <a:xfrm>
            <a:off x="3185377" y="1586433"/>
            <a:ext cx="267849" cy="379390"/>
            <a:chOff x="3984000" y="1594200"/>
            <a:chExt cx="357800" cy="506800"/>
          </a:xfrm>
        </p:grpSpPr>
        <p:sp>
          <p:nvSpPr>
            <p:cNvPr id="486" name="Google Shape;486;p38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38"/>
          <p:cNvGrpSpPr/>
          <p:nvPr/>
        </p:nvGrpSpPr>
        <p:grpSpPr>
          <a:xfrm>
            <a:off x="3647469" y="1667787"/>
            <a:ext cx="352890" cy="216682"/>
            <a:chOff x="4601275" y="1702875"/>
            <a:chExt cx="471400" cy="289450"/>
          </a:xfrm>
        </p:grpSpPr>
        <p:sp>
          <p:nvSpPr>
            <p:cNvPr id="489" name="Google Shape;489;p38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Google Shape;494;p38"/>
          <p:cNvGrpSpPr/>
          <p:nvPr/>
        </p:nvGrpSpPr>
        <p:grpSpPr>
          <a:xfrm>
            <a:off x="4169000" y="1614767"/>
            <a:ext cx="319053" cy="322721"/>
            <a:chOff x="5297950" y="1632050"/>
            <a:chExt cx="426200" cy="431100"/>
          </a:xfrm>
        </p:grpSpPr>
        <p:sp>
          <p:nvSpPr>
            <p:cNvPr id="495" name="Google Shape;495;p38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38"/>
          <p:cNvGrpSpPr/>
          <p:nvPr/>
        </p:nvGrpSpPr>
        <p:grpSpPr>
          <a:xfrm>
            <a:off x="4672695" y="1605185"/>
            <a:ext cx="320887" cy="341904"/>
            <a:chOff x="5970800" y="1619250"/>
            <a:chExt cx="428650" cy="456725"/>
          </a:xfrm>
        </p:grpSpPr>
        <p:sp>
          <p:nvSpPr>
            <p:cNvPr id="498" name="Google Shape;498;p38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38"/>
          <p:cNvGrpSpPr/>
          <p:nvPr/>
        </p:nvGrpSpPr>
        <p:grpSpPr>
          <a:xfrm>
            <a:off x="5162691" y="1601068"/>
            <a:ext cx="359721" cy="328186"/>
            <a:chOff x="6625350" y="1613750"/>
            <a:chExt cx="480525" cy="438400"/>
          </a:xfrm>
        </p:grpSpPr>
        <p:sp>
          <p:nvSpPr>
            <p:cNvPr id="504" name="Google Shape;504;p38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38"/>
          <p:cNvGrpSpPr/>
          <p:nvPr/>
        </p:nvGrpSpPr>
        <p:grpSpPr>
          <a:xfrm>
            <a:off x="660480" y="2134932"/>
            <a:ext cx="271517" cy="291636"/>
            <a:chOff x="611175" y="2326900"/>
            <a:chExt cx="362700" cy="389575"/>
          </a:xfrm>
        </p:grpSpPr>
        <p:sp>
          <p:nvSpPr>
            <p:cNvPr id="510" name="Google Shape;510;p38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4" name="Google Shape;514;p38"/>
          <p:cNvSpPr/>
          <p:nvPr/>
        </p:nvSpPr>
        <p:spPr>
          <a:xfrm>
            <a:off x="1157814" y="2137731"/>
            <a:ext cx="286152" cy="286152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8"/>
          <p:cNvSpPr/>
          <p:nvPr/>
        </p:nvSpPr>
        <p:spPr>
          <a:xfrm>
            <a:off x="1662447" y="2137731"/>
            <a:ext cx="286152" cy="286152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8"/>
          <p:cNvSpPr/>
          <p:nvPr/>
        </p:nvSpPr>
        <p:spPr>
          <a:xfrm>
            <a:off x="2167080" y="2137731"/>
            <a:ext cx="286152" cy="286152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7" name="Google Shape;517;p38"/>
          <p:cNvGrpSpPr/>
          <p:nvPr/>
        </p:nvGrpSpPr>
        <p:grpSpPr>
          <a:xfrm>
            <a:off x="2738350" y="2088313"/>
            <a:ext cx="152677" cy="381225"/>
            <a:chOff x="3386850" y="2264625"/>
            <a:chExt cx="203950" cy="509250"/>
          </a:xfrm>
        </p:grpSpPr>
        <p:sp>
          <p:nvSpPr>
            <p:cNvPr id="518" name="Google Shape;518;p38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38"/>
          <p:cNvGrpSpPr/>
          <p:nvPr/>
        </p:nvGrpSpPr>
        <p:grpSpPr>
          <a:xfrm>
            <a:off x="3761294" y="2136766"/>
            <a:ext cx="125241" cy="284318"/>
            <a:chOff x="4753325" y="2329350"/>
            <a:chExt cx="167300" cy="379800"/>
          </a:xfrm>
        </p:grpSpPr>
        <p:sp>
          <p:nvSpPr>
            <p:cNvPr id="521" name="Google Shape;521;p38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Google Shape;523;p38"/>
          <p:cNvGrpSpPr/>
          <p:nvPr/>
        </p:nvGrpSpPr>
        <p:grpSpPr>
          <a:xfrm>
            <a:off x="3254379" y="2090128"/>
            <a:ext cx="129845" cy="377575"/>
            <a:chOff x="4076175" y="2267050"/>
            <a:chExt cx="173450" cy="504375"/>
          </a:xfrm>
        </p:grpSpPr>
        <p:sp>
          <p:nvSpPr>
            <p:cNvPr id="524" name="Google Shape;524;p38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6" name="Google Shape;526;p38"/>
          <p:cNvSpPr/>
          <p:nvPr/>
        </p:nvSpPr>
        <p:spPr>
          <a:xfrm>
            <a:off x="4185613" y="2129964"/>
            <a:ext cx="286152" cy="30168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7" name="Google Shape;527;p38"/>
          <p:cNvGrpSpPr/>
          <p:nvPr/>
        </p:nvGrpSpPr>
        <p:grpSpPr>
          <a:xfrm>
            <a:off x="4675896" y="2135381"/>
            <a:ext cx="314487" cy="290719"/>
            <a:chOff x="5975075" y="2327500"/>
            <a:chExt cx="420100" cy="388350"/>
          </a:xfrm>
        </p:grpSpPr>
        <p:sp>
          <p:nvSpPr>
            <p:cNvPr id="528" name="Google Shape;528;p3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38"/>
          <p:cNvGrpSpPr/>
          <p:nvPr/>
        </p:nvGrpSpPr>
        <p:grpSpPr>
          <a:xfrm>
            <a:off x="5241294" y="2126697"/>
            <a:ext cx="192914" cy="314487"/>
            <a:chOff x="6730350" y="2315900"/>
            <a:chExt cx="257700" cy="420100"/>
          </a:xfrm>
        </p:grpSpPr>
        <p:sp>
          <p:nvSpPr>
            <p:cNvPr id="531" name="Google Shape;531;p3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38"/>
          <p:cNvGrpSpPr/>
          <p:nvPr/>
        </p:nvGrpSpPr>
        <p:grpSpPr>
          <a:xfrm>
            <a:off x="747318" y="2607093"/>
            <a:ext cx="97842" cy="356539"/>
            <a:chOff x="727175" y="2957625"/>
            <a:chExt cx="130700" cy="476275"/>
          </a:xfrm>
        </p:grpSpPr>
        <p:sp>
          <p:nvSpPr>
            <p:cNvPr id="537" name="Google Shape;537;p38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9" name="Google Shape;539;p38"/>
          <p:cNvSpPr/>
          <p:nvPr/>
        </p:nvSpPr>
        <p:spPr>
          <a:xfrm>
            <a:off x="1655597" y="2593009"/>
            <a:ext cx="299852" cy="384874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8"/>
          <p:cNvSpPr/>
          <p:nvPr/>
        </p:nvSpPr>
        <p:spPr>
          <a:xfrm>
            <a:off x="1189818" y="2593009"/>
            <a:ext cx="222147" cy="38487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1" name="Google Shape;541;p38"/>
          <p:cNvGrpSpPr/>
          <p:nvPr/>
        </p:nvGrpSpPr>
        <p:grpSpPr>
          <a:xfrm>
            <a:off x="2136832" y="2618509"/>
            <a:ext cx="346490" cy="333688"/>
            <a:chOff x="2583325" y="2972875"/>
            <a:chExt cx="462850" cy="445750"/>
          </a:xfrm>
        </p:grpSpPr>
        <p:sp>
          <p:nvSpPr>
            <p:cNvPr id="542" name="Google Shape;542;p38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38"/>
          <p:cNvGrpSpPr/>
          <p:nvPr/>
        </p:nvGrpSpPr>
        <p:grpSpPr>
          <a:xfrm>
            <a:off x="2629560" y="2668347"/>
            <a:ext cx="370258" cy="234031"/>
            <a:chOff x="3241525" y="3039450"/>
            <a:chExt cx="494600" cy="312625"/>
          </a:xfrm>
        </p:grpSpPr>
        <p:sp>
          <p:nvSpPr>
            <p:cNvPr id="545" name="Google Shape;545;p38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7" name="Google Shape;547;p38"/>
          <p:cNvSpPr/>
          <p:nvPr/>
        </p:nvSpPr>
        <p:spPr>
          <a:xfrm>
            <a:off x="3664977" y="2626379"/>
            <a:ext cx="318155" cy="318136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8" name="Google Shape;548;p38"/>
          <p:cNvGrpSpPr/>
          <p:nvPr/>
        </p:nvGrpSpPr>
        <p:grpSpPr>
          <a:xfrm>
            <a:off x="4136997" y="2643662"/>
            <a:ext cx="383059" cy="283401"/>
            <a:chOff x="5255200" y="3006475"/>
            <a:chExt cx="511700" cy="378575"/>
          </a:xfrm>
        </p:grpSpPr>
        <p:sp>
          <p:nvSpPr>
            <p:cNvPr id="549" name="Google Shape;549;p3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38"/>
          <p:cNvGrpSpPr/>
          <p:nvPr/>
        </p:nvGrpSpPr>
        <p:grpSpPr>
          <a:xfrm>
            <a:off x="3164341" y="2627211"/>
            <a:ext cx="309920" cy="316302"/>
            <a:chOff x="3955900" y="2984500"/>
            <a:chExt cx="414000" cy="422525"/>
          </a:xfrm>
        </p:grpSpPr>
        <p:sp>
          <p:nvSpPr>
            <p:cNvPr id="552" name="Google Shape;552;p38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5" name="Google Shape;555;p38"/>
          <p:cNvSpPr/>
          <p:nvPr/>
        </p:nvSpPr>
        <p:spPr>
          <a:xfrm>
            <a:off x="624845" y="3153863"/>
            <a:ext cx="346471" cy="272434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8"/>
          <p:cNvSpPr/>
          <p:nvPr/>
        </p:nvSpPr>
        <p:spPr>
          <a:xfrm>
            <a:off x="4712648" y="2611743"/>
            <a:ext cx="241349" cy="34740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7" name="Google Shape;557;p38"/>
          <p:cNvGrpSpPr/>
          <p:nvPr/>
        </p:nvGrpSpPr>
        <p:grpSpPr>
          <a:xfrm>
            <a:off x="5219361" y="2622626"/>
            <a:ext cx="236782" cy="336440"/>
            <a:chOff x="6701050" y="2978375"/>
            <a:chExt cx="316300" cy="449425"/>
          </a:xfrm>
        </p:grpSpPr>
        <p:sp>
          <p:nvSpPr>
            <p:cNvPr id="558" name="Google Shape;558;p38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" name="Google Shape;560;p38"/>
          <p:cNvGrpSpPr/>
          <p:nvPr/>
        </p:nvGrpSpPr>
        <p:grpSpPr>
          <a:xfrm>
            <a:off x="1132173" y="3176609"/>
            <a:ext cx="337357" cy="226732"/>
            <a:chOff x="1241275" y="3718400"/>
            <a:chExt cx="450650" cy="302875"/>
          </a:xfrm>
        </p:grpSpPr>
        <p:sp>
          <p:nvSpPr>
            <p:cNvPr id="561" name="Google Shape;561;p38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38"/>
          <p:cNvGrpSpPr/>
          <p:nvPr/>
        </p:nvGrpSpPr>
        <p:grpSpPr>
          <a:xfrm>
            <a:off x="1641371" y="3159241"/>
            <a:ext cx="328186" cy="261916"/>
            <a:chOff x="1921475" y="3695200"/>
            <a:chExt cx="438400" cy="349875"/>
          </a:xfrm>
        </p:grpSpPr>
        <p:sp>
          <p:nvSpPr>
            <p:cNvPr id="566" name="Google Shape;566;p38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38"/>
          <p:cNvGrpSpPr/>
          <p:nvPr/>
        </p:nvGrpSpPr>
        <p:grpSpPr>
          <a:xfrm>
            <a:off x="2149183" y="3155124"/>
            <a:ext cx="321786" cy="269702"/>
            <a:chOff x="2599825" y="3689700"/>
            <a:chExt cx="429850" cy="360275"/>
          </a:xfrm>
        </p:grpSpPr>
        <p:sp>
          <p:nvSpPr>
            <p:cNvPr id="570" name="Google Shape;570;p38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38"/>
          <p:cNvGrpSpPr/>
          <p:nvPr/>
        </p:nvGrpSpPr>
        <p:grpSpPr>
          <a:xfrm>
            <a:off x="2669329" y="3127239"/>
            <a:ext cx="290719" cy="303520"/>
            <a:chOff x="3294650" y="3652450"/>
            <a:chExt cx="388350" cy="405450"/>
          </a:xfrm>
        </p:grpSpPr>
        <p:sp>
          <p:nvSpPr>
            <p:cNvPr id="573" name="Google Shape;573;p38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38"/>
          <p:cNvGrpSpPr/>
          <p:nvPr/>
        </p:nvGrpSpPr>
        <p:grpSpPr>
          <a:xfrm>
            <a:off x="3149725" y="3165642"/>
            <a:ext cx="339153" cy="248666"/>
            <a:chOff x="3936375" y="3703750"/>
            <a:chExt cx="453050" cy="332175"/>
          </a:xfrm>
        </p:grpSpPr>
        <p:sp>
          <p:nvSpPr>
            <p:cNvPr id="577" name="Google Shape;577;p38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2" name="Google Shape;582;p38"/>
          <p:cNvGrpSpPr/>
          <p:nvPr/>
        </p:nvGrpSpPr>
        <p:grpSpPr>
          <a:xfrm>
            <a:off x="3654337" y="3165642"/>
            <a:ext cx="339153" cy="248666"/>
            <a:chOff x="4610450" y="3703750"/>
            <a:chExt cx="453050" cy="332175"/>
          </a:xfrm>
        </p:grpSpPr>
        <p:sp>
          <p:nvSpPr>
            <p:cNvPr id="583" name="Google Shape;583;p38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Google Shape;585;p38"/>
          <p:cNvGrpSpPr/>
          <p:nvPr/>
        </p:nvGrpSpPr>
        <p:grpSpPr>
          <a:xfrm>
            <a:off x="4170834" y="3140508"/>
            <a:ext cx="315385" cy="298935"/>
            <a:chOff x="5300400" y="3670175"/>
            <a:chExt cx="421300" cy="399325"/>
          </a:xfrm>
        </p:grpSpPr>
        <p:sp>
          <p:nvSpPr>
            <p:cNvPr id="586" name="Google Shape;586;p38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1" name="Google Shape;591;p38"/>
          <p:cNvSpPr/>
          <p:nvPr/>
        </p:nvSpPr>
        <p:spPr>
          <a:xfrm>
            <a:off x="4657792" y="3114560"/>
            <a:ext cx="351056" cy="351037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2" name="Google Shape;592;p38"/>
          <p:cNvGrpSpPr/>
          <p:nvPr/>
        </p:nvGrpSpPr>
        <p:grpSpPr>
          <a:xfrm>
            <a:off x="5184625" y="3136839"/>
            <a:ext cx="306252" cy="306271"/>
            <a:chOff x="6654650" y="3665275"/>
            <a:chExt cx="409100" cy="409125"/>
          </a:xfrm>
        </p:grpSpPr>
        <p:sp>
          <p:nvSpPr>
            <p:cNvPr id="593" name="Google Shape;593;p3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38"/>
          <p:cNvGrpSpPr/>
          <p:nvPr/>
        </p:nvGrpSpPr>
        <p:grpSpPr>
          <a:xfrm>
            <a:off x="630312" y="3628651"/>
            <a:ext cx="331854" cy="331873"/>
            <a:chOff x="570875" y="4322250"/>
            <a:chExt cx="443300" cy="443325"/>
          </a:xfrm>
        </p:grpSpPr>
        <p:sp>
          <p:nvSpPr>
            <p:cNvPr id="596" name="Google Shape;596;p3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0" name="Google Shape;600;p38"/>
          <p:cNvSpPr/>
          <p:nvPr/>
        </p:nvSpPr>
        <p:spPr>
          <a:xfrm>
            <a:off x="1121243" y="3693231"/>
            <a:ext cx="359291" cy="202964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1" name="Google Shape;601;p38"/>
          <p:cNvGrpSpPr/>
          <p:nvPr/>
        </p:nvGrpSpPr>
        <p:grpSpPr>
          <a:xfrm>
            <a:off x="1684789" y="3603985"/>
            <a:ext cx="241349" cy="381206"/>
            <a:chOff x="1979475" y="4289300"/>
            <a:chExt cx="322400" cy="509225"/>
          </a:xfrm>
        </p:grpSpPr>
        <p:sp>
          <p:nvSpPr>
            <p:cNvPr id="602" name="Google Shape;602;p38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38"/>
          <p:cNvGrpSpPr/>
          <p:nvPr/>
        </p:nvGrpSpPr>
        <p:grpSpPr>
          <a:xfrm>
            <a:off x="2167917" y="3609000"/>
            <a:ext cx="284767" cy="371175"/>
            <a:chOff x="2624850" y="4296000"/>
            <a:chExt cx="380400" cy="495825"/>
          </a:xfrm>
        </p:grpSpPr>
        <p:sp>
          <p:nvSpPr>
            <p:cNvPr id="606" name="Google Shape;606;p38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9" name="Google Shape;609;p38"/>
          <p:cNvSpPr/>
          <p:nvPr/>
        </p:nvSpPr>
        <p:spPr>
          <a:xfrm>
            <a:off x="3167213" y="3642492"/>
            <a:ext cx="304418" cy="304437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8"/>
          <p:cNvSpPr/>
          <p:nvPr/>
        </p:nvSpPr>
        <p:spPr>
          <a:xfrm>
            <a:off x="2662580" y="3661695"/>
            <a:ext cx="304418" cy="26603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8"/>
          <p:cNvSpPr/>
          <p:nvPr/>
        </p:nvSpPr>
        <p:spPr>
          <a:xfrm>
            <a:off x="3670461" y="3641126"/>
            <a:ext cx="307188" cy="307169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2" name="Google Shape;612;p38"/>
          <p:cNvGrpSpPr/>
          <p:nvPr/>
        </p:nvGrpSpPr>
        <p:grpSpPr>
          <a:xfrm>
            <a:off x="4152549" y="3645569"/>
            <a:ext cx="351954" cy="298036"/>
            <a:chOff x="5275975" y="4344850"/>
            <a:chExt cx="470150" cy="398125"/>
          </a:xfrm>
        </p:grpSpPr>
        <p:sp>
          <p:nvSpPr>
            <p:cNvPr id="613" name="Google Shape;613;p38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6" name="Google Shape;616;p38"/>
          <p:cNvSpPr/>
          <p:nvPr/>
        </p:nvSpPr>
        <p:spPr>
          <a:xfrm>
            <a:off x="4675161" y="3636560"/>
            <a:ext cx="316321" cy="316302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7" name="Google Shape;617;p38"/>
          <p:cNvGrpSpPr/>
          <p:nvPr/>
        </p:nvGrpSpPr>
        <p:grpSpPr>
          <a:xfrm>
            <a:off x="5175474" y="3621352"/>
            <a:ext cx="324556" cy="346471"/>
            <a:chOff x="6642425" y="4312500"/>
            <a:chExt cx="433550" cy="462825"/>
          </a:xfrm>
        </p:grpSpPr>
        <p:sp>
          <p:nvSpPr>
            <p:cNvPr id="618" name="Google Shape;618;p38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38"/>
          <p:cNvSpPr/>
          <p:nvPr/>
        </p:nvSpPr>
        <p:spPr>
          <a:xfrm>
            <a:off x="587825" y="4176377"/>
            <a:ext cx="416858" cy="245934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2" name="Google Shape;622;p38"/>
          <p:cNvGrpSpPr/>
          <p:nvPr/>
        </p:nvGrpSpPr>
        <p:grpSpPr>
          <a:xfrm>
            <a:off x="1134456" y="4135565"/>
            <a:ext cx="332771" cy="327288"/>
            <a:chOff x="1244325" y="4999400"/>
            <a:chExt cx="444525" cy="437200"/>
          </a:xfrm>
        </p:grpSpPr>
        <p:sp>
          <p:nvSpPr>
            <p:cNvPr id="623" name="Google Shape;623;p38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38"/>
          <p:cNvGrpSpPr/>
          <p:nvPr/>
        </p:nvGrpSpPr>
        <p:grpSpPr>
          <a:xfrm>
            <a:off x="1668788" y="4125048"/>
            <a:ext cx="273351" cy="348305"/>
            <a:chOff x="1958100" y="4985350"/>
            <a:chExt cx="365150" cy="465275"/>
          </a:xfrm>
        </p:grpSpPr>
        <p:sp>
          <p:nvSpPr>
            <p:cNvPr id="629" name="Google Shape;629;p38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2" name="Google Shape;632;p38"/>
          <p:cNvGrpSpPr/>
          <p:nvPr/>
        </p:nvGrpSpPr>
        <p:grpSpPr>
          <a:xfrm>
            <a:off x="2153282" y="4138298"/>
            <a:ext cx="313589" cy="322254"/>
            <a:chOff x="2605300" y="5003050"/>
            <a:chExt cx="418900" cy="430475"/>
          </a:xfrm>
        </p:grpSpPr>
        <p:sp>
          <p:nvSpPr>
            <p:cNvPr id="633" name="Google Shape;633;p38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Google Shape;636;p38"/>
          <p:cNvGrpSpPr/>
          <p:nvPr/>
        </p:nvGrpSpPr>
        <p:grpSpPr>
          <a:xfrm>
            <a:off x="2627277" y="4145166"/>
            <a:ext cx="374824" cy="308086"/>
            <a:chOff x="3238475" y="5012225"/>
            <a:chExt cx="500700" cy="411550"/>
          </a:xfrm>
        </p:grpSpPr>
        <p:sp>
          <p:nvSpPr>
            <p:cNvPr id="637" name="Google Shape;637;p38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38"/>
          <p:cNvGrpSpPr/>
          <p:nvPr/>
        </p:nvGrpSpPr>
        <p:grpSpPr>
          <a:xfrm>
            <a:off x="3618217" y="4112247"/>
            <a:ext cx="411393" cy="373907"/>
            <a:chOff x="4562200" y="4968250"/>
            <a:chExt cx="549550" cy="499475"/>
          </a:xfrm>
        </p:grpSpPr>
        <p:sp>
          <p:nvSpPr>
            <p:cNvPr id="643" name="Google Shape;643;p38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8" name="Google Shape;648;p38"/>
          <p:cNvGrpSpPr/>
          <p:nvPr/>
        </p:nvGrpSpPr>
        <p:grpSpPr>
          <a:xfrm>
            <a:off x="3176693" y="4133282"/>
            <a:ext cx="285217" cy="331387"/>
            <a:chOff x="3972400" y="4996350"/>
            <a:chExt cx="381000" cy="442675"/>
          </a:xfrm>
        </p:grpSpPr>
        <p:sp>
          <p:nvSpPr>
            <p:cNvPr id="649" name="Google Shape;649;p38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Google Shape;651;p38"/>
          <p:cNvGrpSpPr/>
          <p:nvPr/>
        </p:nvGrpSpPr>
        <p:grpSpPr>
          <a:xfrm>
            <a:off x="4126498" y="4105397"/>
            <a:ext cx="404076" cy="387606"/>
            <a:chOff x="5241175" y="4959100"/>
            <a:chExt cx="539775" cy="517775"/>
          </a:xfrm>
        </p:grpSpPr>
        <p:sp>
          <p:nvSpPr>
            <p:cNvPr id="652" name="Google Shape;652;p3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8" name="Google Shape;658;p38"/>
          <p:cNvSpPr/>
          <p:nvPr/>
        </p:nvSpPr>
        <p:spPr>
          <a:xfrm>
            <a:off x="4655509" y="4201063"/>
            <a:ext cx="355622" cy="196564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9" name="Google Shape;659;p38"/>
          <p:cNvGrpSpPr/>
          <p:nvPr/>
        </p:nvGrpSpPr>
        <p:grpSpPr>
          <a:xfrm>
            <a:off x="5207476" y="4162983"/>
            <a:ext cx="259184" cy="298036"/>
            <a:chOff x="6685175" y="5036025"/>
            <a:chExt cx="346225" cy="398125"/>
          </a:xfrm>
        </p:grpSpPr>
        <p:sp>
          <p:nvSpPr>
            <p:cNvPr id="660" name="Google Shape;660;p38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5" name="Google Shape;665;p38"/>
          <p:cNvGrpSpPr/>
          <p:nvPr/>
        </p:nvGrpSpPr>
        <p:grpSpPr>
          <a:xfrm>
            <a:off x="5902418" y="3020599"/>
            <a:ext cx="432570" cy="421334"/>
            <a:chOff x="5926225" y="921350"/>
            <a:chExt cx="517800" cy="504350"/>
          </a:xfrm>
        </p:grpSpPr>
        <p:sp>
          <p:nvSpPr>
            <p:cNvPr id="666" name="Google Shape;666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68" name="Google Shape;668;p38"/>
          <p:cNvSpPr/>
          <p:nvPr/>
        </p:nvSpPr>
        <p:spPr>
          <a:xfrm>
            <a:off x="6096338" y="32566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9" name="Google Shape;669;p38"/>
          <p:cNvGrpSpPr/>
          <p:nvPr/>
        </p:nvGrpSpPr>
        <p:grpSpPr>
          <a:xfrm>
            <a:off x="6787405" y="2999979"/>
            <a:ext cx="432570" cy="421334"/>
            <a:chOff x="5926225" y="921350"/>
            <a:chExt cx="517800" cy="504350"/>
          </a:xfrm>
        </p:grpSpPr>
        <p:sp>
          <p:nvSpPr>
            <p:cNvPr id="670" name="Google Shape;670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2" name="Google Shape;672;p38"/>
          <p:cNvSpPr/>
          <p:nvPr/>
        </p:nvSpPr>
        <p:spPr>
          <a:xfrm>
            <a:off x="6981326" y="32360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3" name="Google Shape;673;p38"/>
          <p:cNvGrpSpPr/>
          <p:nvPr/>
        </p:nvGrpSpPr>
        <p:grpSpPr>
          <a:xfrm>
            <a:off x="5902754" y="3672780"/>
            <a:ext cx="870059" cy="847409"/>
            <a:chOff x="5926225" y="921350"/>
            <a:chExt cx="517800" cy="504350"/>
          </a:xfrm>
        </p:grpSpPr>
        <p:sp>
          <p:nvSpPr>
            <p:cNvPr id="674" name="Google Shape;674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 cap="flat" cmpd="sng" w="38100">
              <a:solidFill>
                <a:srgbClr val="FFD96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 cap="flat" cmpd="sng" w="38100">
              <a:solidFill>
                <a:srgbClr val="FFD96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6" name="Google Shape;676;p38"/>
          <p:cNvSpPr/>
          <p:nvPr/>
        </p:nvSpPr>
        <p:spPr>
          <a:xfrm>
            <a:off x="6292698" y="4147567"/>
            <a:ext cx="806460" cy="455544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6D9EE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8"/>
          <p:cNvSpPr txBox="1"/>
          <p:nvPr/>
        </p:nvSpPr>
        <p:spPr>
          <a:xfrm>
            <a:off x="5791375" y="616875"/>
            <a:ext cx="2280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SlidesCarnival icons are editable shapes. 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This means that you can: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000"/>
              <a:buFont typeface="Raleway Light"/>
              <a:buChar char="●"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Resize them without losing quality.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000"/>
              <a:buFont typeface="Raleway Light"/>
              <a:buChar char="●"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Change fill color and opacity.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000"/>
              <a:buFont typeface="Raleway Light"/>
              <a:buChar char="●"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Change line color, width and style.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Isn’t that nice? :)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Examples: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678" name="Google Shape;678;p3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9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Now you can use any emoji as an icon!</a:t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And of course it resizes without losing quality and you can change the color.</a:t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How? Follow Google instructions </a:t>
            </a:r>
            <a:r>
              <a:rPr lang="en" u="sng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  <a:hlinkClick r:id="rId3"/>
              </a:rPr>
              <a:t>https://twitter.com/googledocs/status/730087240156643328</a:t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684" name="Google Shape;684;p3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B600"/>
                </a:solidFill>
                <a:latin typeface="Raleway Light"/>
                <a:ea typeface="Raleway Light"/>
                <a:cs typeface="Raleway Light"/>
                <a:sym typeface="Raleway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B600"/>
                </a:solidFill>
                <a:highlight>
                  <a:srgbClr val="434343"/>
                </a:highlight>
                <a:latin typeface="Raleway Light"/>
                <a:ea typeface="Raleway Light"/>
                <a:cs typeface="Raleway Light"/>
                <a:sym typeface="Raleway Light"/>
              </a:rPr>
              <a:t> and many more...</a:t>
            </a:r>
            <a:endParaRPr sz="2400">
              <a:solidFill>
                <a:srgbClr val="FFB600"/>
              </a:solidFill>
              <a:highlight>
                <a:srgbClr val="434343"/>
              </a:highlight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685" name="Google Shape;685;p39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434343"/>
                </a:solidFill>
              </a:rPr>
              <a:t>😉</a:t>
            </a:r>
            <a:endParaRPr sz="9600">
              <a:solidFill>
                <a:srgbClr val="434343"/>
              </a:solidFill>
            </a:endParaRPr>
          </a:p>
        </p:txBody>
      </p:sp>
      <p:sp>
        <p:nvSpPr>
          <p:cNvPr id="686" name="Google Shape;686;p3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Hello!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81" name="Google Shape;81;p14"/>
          <p:cNvSpPr txBox="1"/>
          <p:nvPr>
            <p:ph idx="4294967295" type="subTitle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Jayden Smith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 sz="3600"/>
          </a:p>
        </p:txBody>
      </p:sp>
      <p:pic>
        <p:nvPicPr>
          <p:cNvPr descr="photo-1492633423870-43d1cd2775eb" id="82" name="Google Shape;82;p14"/>
          <p:cNvPicPr preferRelativeResize="0"/>
          <p:nvPr/>
        </p:nvPicPr>
        <p:blipFill rotWithShape="1">
          <a:blip r:embed="rId3">
            <a:alphaModFix/>
          </a:blip>
          <a:srcRect b="10604" l="29959" r="27296" t="25238"/>
          <a:stretch/>
        </p:blipFill>
        <p:spPr>
          <a:xfrm>
            <a:off x="7923225" y="133625"/>
            <a:ext cx="1087200" cy="1087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9" name="Google Shape;89;p15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>
                <a:solidFill>
                  <a:srgbClr val="FFB600"/>
                </a:solidFill>
              </a:rPr>
              <a:t>slide</a:t>
            </a:r>
            <a:r>
              <a:rPr lang="en"/>
              <a:t> title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you have a list of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some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4294967295" type="ctrTitle"/>
          </p:nvPr>
        </p:nvSpPr>
        <p:spPr>
          <a:xfrm>
            <a:off x="685800" y="2269150"/>
            <a:ext cx="4977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B600"/>
                </a:solidFill>
              </a:rPr>
              <a:t>Big concept</a:t>
            </a:r>
            <a:endParaRPr sz="7200">
              <a:solidFill>
                <a:srgbClr val="FFB600"/>
              </a:solidFill>
            </a:endParaRPr>
          </a:p>
        </p:txBody>
      </p:sp>
      <p:sp>
        <p:nvSpPr>
          <p:cNvPr id="115" name="Google Shape;115;p18"/>
          <p:cNvSpPr txBox="1"/>
          <p:nvPr>
            <p:ph idx="4294967295" type="subTitle"/>
          </p:nvPr>
        </p:nvSpPr>
        <p:spPr>
          <a:xfrm>
            <a:off x="685800" y="3411555"/>
            <a:ext cx="4977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7334564" y="2384367"/>
            <a:ext cx="299775" cy="28623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" name="Google Shape;117;p18"/>
          <p:cNvGrpSpPr/>
          <p:nvPr/>
        </p:nvGrpSpPr>
        <p:grpSpPr>
          <a:xfrm>
            <a:off x="6962708" y="777025"/>
            <a:ext cx="1284369" cy="1284693"/>
            <a:chOff x="6654650" y="3665275"/>
            <a:chExt cx="409100" cy="409125"/>
          </a:xfrm>
        </p:grpSpPr>
        <p:sp>
          <p:nvSpPr>
            <p:cNvPr id="118" name="Google Shape;118;p1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" name="Google Shape;120;p18"/>
          <p:cNvGrpSpPr/>
          <p:nvPr/>
        </p:nvGrpSpPr>
        <p:grpSpPr>
          <a:xfrm rot="290934">
            <a:off x="5826714" y="2216476"/>
            <a:ext cx="848543" cy="848624"/>
            <a:chOff x="570875" y="4322250"/>
            <a:chExt cx="443300" cy="443325"/>
          </a:xfrm>
        </p:grpSpPr>
        <p:sp>
          <p:nvSpPr>
            <p:cNvPr id="121" name="Google Shape;121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8"/>
          <p:cNvSpPr/>
          <p:nvPr/>
        </p:nvSpPr>
        <p:spPr>
          <a:xfrm rot="2466717">
            <a:off x="5819909" y="1025895"/>
            <a:ext cx="416526" cy="39771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 rot="-1609245">
            <a:off x="6429073" y="1276138"/>
            <a:ext cx="299725" cy="28620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 rot="2926063">
            <a:off x="8246537" y="1502870"/>
            <a:ext cx="224479" cy="2143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 rot="-1609158">
            <a:off x="8202241" y="284727"/>
            <a:ext cx="202232" cy="19309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922000" y="2837400"/>
            <a:ext cx="3543300" cy="15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White</a:t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Is the color of milk and fresh snow, the color produced by the combination of all the colors of the visible spectrum.</a:t>
            </a:r>
            <a:endParaRPr sz="1600"/>
          </a:p>
        </p:txBody>
      </p:sp>
      <p:sp>
        <p:nvSpPr>
          <p:cNvPr id="135" name="Google Shape;135;p1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</a:t>
            </a:r>
            <a:r>
              <a:rPr lang="en">
                <a:solidFill>
                  <a:srgbClr val="FFB600"/>
                </a:solidFill>
              </a:rPr>
              <a:t>split</a:t>
            </a:r>
            <a:r>
              <a:rPr lang="en"/>
              <a:t> your content</a:t>
            </a:r>
            <a:endParaRPr/>
          </a:p>
        </p:txBody>
      </p:sp>
      <p:sp>
        <p:nvSpPr>
          <p:cNvPr id="136" name="Google Shape;136;p19"/>
          <p:cNvSpPr txBox="1"/>
          <p:nvPr>
            <p:ph idx="2" type="body"/>
          </p:nvPr>
        </p:nvSpPr>
        <p:spPr>
          <a:xfrm>
            <a:off x="4678678" y="2837400"/>
            <a:ext cx="3543300" cy="15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Black</a:t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Is the color of coal, ebony, and of outer space. It is the darkest color, the result of the absence of or complete absorption of light.</a:t>
            </a:r>
            <a:endParaRPr sz="1600"/>
          </a:p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>
                <a:solidFill>
                  <a:srgbClr val="FFB600"/>
                </a:solidFill>
              </a:rPr>
              <a:t>two</a:t>
            </a:r>
            <a:r>
              <a:rPr lang="en"/>
              <a:t> or </a:t>
            </a:r>
            <a:r>
              <a:rPr lang="en">
                <a:solidFill>
                  <a:srgbClr val="FFB600"/>
                </a:solidFill>
              </a:rPr>
              <a:t>three</a:t>
            </a:r>
            <a:r>
              <a:rPr lang="en"/>
              <a:t> columns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922000" y="2803500"/>
            <a:ext cx="23322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5" name="Google Shape;145;p20"/>
          <p:cNvSpPr txBox="1"/>
          <p:nvPr>
            <p:ph idx="2" type="body"/>
          </p:nvPr>
        </p:nvSpPr>
        <p:spPr>
          <a:xfrm>
            <a:off x="3373776" y="2803500"/>
            <a:ext cx="23322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6" name="Google Shape;146;p20"/>
          <p:cNvSpPr txBox="1"/>
          <p:nvPr>
            <p:ph idx="3" type="body"/>
          </p:nvPr>
        </p:nvSpPr>
        <p:spPr>
          <a:xfrm>
            <a:off x="5825552" y="2803500"/>
            <a:ext cx="23322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