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1"/>
  </p:notesMasterIdLst>
  <p:sldIdLst>
    <p:sldId id="256" r:id="rId2"/>
    <p:sldId id="257" r:id="rId3"/>
    <p:sldId id="297" r:id="rId4"/>
    <p:sldId id="287" r:id="rId5"/>
    <p:sldId id="298" r:id="rId6"/>
    <p:sldId id="285" r:id="rId7"/>
    <p:sldId id="286" r:id="rId8"/>
    <p:sldId id="299" r:id="rId9"/>
    <p:sldId id="288" r:id="rId10"/>
    <p:sldId id="291" r:id="rId11"/>
    <p:sldId id="293" r:id="rId12"/>
    <p:sldId id="294" r:id="rId13"/>
    <p:sldId id="292" r:id="rId14"/>
    <p:sldId id="295" r:id="rId15"/>
    <p:sldId id="296" r:id="rId16"/>
    <p:sldId id="301" r:id="rId17"/>
    <p:sldId id="300" r:id="rId18"/>
    <p:sldId id="289" r:id="rId19"/>
    <p:sldId id="259" r:id="rId20"/>
  </p:sldIdLst>
  <p:sldSz cx="9144000" cy="5143500" type="screen16x9"/>
  <p:notesSz cx="6858000" cy="9144000"/>
  <p:embeddedFontLst>
    <p:embeddedFont>
      <p:font typeface="Raleway ExtraBold" panose="020B0604020202020204" charset="0"/>
      <p:bold r:id="rId22"/>
      <p:boldItalic r:id="rId23"/>
    </p:embeddedFont>
    <p:embeddedFont>
      <p:font typeface="Raleway Light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B600"/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1CFA7E-C389-4956-8936-E6C273388EB3}">
  <a:tblStyle styleId="{541CFA7E-C389-4956-8936-E6C273388E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0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8199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8652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26468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51885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7369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53614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79098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43083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46908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4374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3003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5501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8234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4957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9276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B600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eg"/><Relationship Id="rId11" Type="http://schemas.openxmlformats.org/officeDocument/2006/relationships/image" Target="../media/image12.jpg"/><Relationship Id="rId5" Type="http://schemas.openxmlformats.org/officeDocument/2006/relationships/image" Target="../media/image6.jpg"/><Relationship Id="rId10" Type="http://schemas.openxmlformats.org/officeDocument/2006/relationships/image" Target="../media/image11.jpg"/><Relationship Id="rId4" Type="http://schemas.openxmlformats.org/officeDocument/2006/relationships/image" Target="../media/image5.JPG"/><Relationship Id="rId9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eg"/><Relationship Id="rId11" Type="http://schemas.openxmlformats.org/officeDocument/2006/relationships/image" Target="../media/image12.jpg"/><Relationship Id="rId5" Type="http://schemas.openxmlformats.org/officeDocument/2006/relationships/image" Target="../media/image6.jpg"/><Relationship Id="rId10" Type="http://schemas.openxmlformats.org/officeDocument/2006/relationships/image" Target="../media/image11.jpg"/><Relationship Id="rId4" Type="http://schemas.openxmlformats.org/officeDocument/2006/relationships/image" Target="../media/image5.JPG"/><Relationship Id="rId9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560439" y="2039886"/>
            <a:ext cx="8170606" cy="19937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S" sz="5400" dirty="0"/>
              <a:t>Prácticas en </a:t>
            </a:r>
            <a:r>
              <a:rPr lang="es-ES" sz="5400" dirty="0">
                <a:solidFill>
                  <a:srgbClr val="434343"/>
                </a:solidFill>
              </a:rPr>
              <a:t>empresa </a:t>
            </a:r>
            <a:br>
              <a:rPr lang="es-ES" sz="5400" dirty="0">
                <a:solidFill>
                  <a:srgbClr val="434343"/>
                </a:solidFill>
              </a:rPr>
            </a:br>
            <a:r>
              <a:rPr lang="es-ES" sz="5400" dirty="0"/>
              <a:t>en </a:t>
            </a:r>
            <a:endParaRPr sz="54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852320F-5CE0-43DF-83D1-F184B64EF8C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7783541" y="0"/>
            <a:ext cx="1342103" cy="134210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0D85025-8649-4466-90D5-E55E7AA2DB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1592" t="36918" r="5056" b="36869"/>
          <a:stretch/>
        </p:blipFill>
        <p:spPr>
          <a:xfrm>
            <a:off x="2380057" y="2949403"/>
            <a:ext cx="4383885" cy="1823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175;p23">
            <a:extLst>
              <a:ext uri="{FF2B5EF4-FFF2-40B4-BE49-F238E27FC236}">
                <a16:creationId xmlns:a16="http://schemas.microsoft.com/office/drawing/2014/main" id="{D75F7668-2E69-4186-B116-58EA50A47F19}"/>
              </a:ext>
            </a:extLst>
          </p:cNvPr>
          <p:cNvGrpSpPr/>
          <p:nvPr/>
        </p:nvGrpSpPr>
        <p:grpSpPr>
          <a:xfrm>
            <a:off x="4355050" y="891775"/>
            <a:ext cx="4036590" cy="3941676"/>
            <a:chOff x="2256567" y="677103"/>
            <a:chExt cx="4036590" cy="3941676"/>
          </a:xfrm>
        </p:grpSpPr>
        <p:sp>
          <p:nvSpPr>
            <p:cNvPr id="37" name="Google Shape;176;p23">
              <a:extLst>
                <a:ext uri="{FF2B5EF4-FFF2-40B4-BE49-F238E27FC236}">
                  <a16:creationId xmlns:a16="http://schemas.microsoft.com/office/drawing/2014/main" id="{0AE3288E-F9B5-4EAE-ABF2-5E2D7BFF55BC}"/>
                </a:ext>
              </a:extLst>
            </p:cNvPr>
            <p:cNvSpPr/>
            <p:nvPr/>
          </p:nvSpPr>
          <p:spPr>
            <a:xfrm rot="-6597333">
              <a:off x="4296826" y="3950027"/>
              <a:ext cx="586303" cy="586303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38" name="Google Shape;177;p23">
              <a:extLst>
                <a:ext uri="{FF2B5EF4-FFF2-40B4-BE49-F238E27FC236}">
                  <a16:creationId xmlns:a16="http://schemas.microsoft.com/office/drawing/2014/main" id="{49D50337-BD52-4309-9529-FE07ECB0146C}"/>
                </a:ext>
              </a:extLst>
            </p:cNvPr>
            <p:cNvSpPr/>
            <p:nvPr/>
          </p:nvSpPr>
          <p:spPr>
            <a:xfrm rot="-6599386">
              <a:off x="2318596" y="1407533"/>
              <a:ext cx="440541" cy="440541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39" name="Google Shape;178;p23">
              <a:extLst>
                <a:ext uri="{FF2B5EF4-FFF2-40B4-BE49-F238E27FC236}">
                  <a16:creationId xmlns:a16="http://schemas.microsoft.com/office/drawing/2014/main" id="{ACD7FA19-8085-4C13-B142-AA8888A0F24D}"/>
                </a:ext>
              </a:extLst>
            </p:cNvPr>
            <p:cNvSpPr/>
            <p:nvPr/>
          </p:nvSpPr>
          <p:spPr>
            <a:xfrm rot="-6598839">
              <a:off x="2887641" y="2346984"/>
              <a:ext cx="1199287" cy="1199287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40" name="Google Shape;179;p23">
              <a:extLst>
                <a:ext uri="{FF2B5EF4-FFF2-40B4-BE49-F238E27FC236}">
                  <a16:creationId xmlns:a16="http://schemas.microsoft.com/office/drawing/2014/main" id="{DDD6CAA9-63F4-4FFC-AAD8-554CCF9F9A14}"/>
                </a:ext>
              </a:extLst>
            </p:cNvPr>
            <p:cNvSpPr/>
            <p:nvPr/>
          </p:nvSpPr>
          <p:spPr>
            <a:xfrm rot="-6598620">
              <a:off x="4374916" y="913763"/>
              <a:ext cx="1681581" cy="1681581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41" name="Google Shape;180;p23">
              <a:extLst>
                <a:ext uri="{FF2B5EF4-FFF2-40B4-BE49-F238E27FC236}">
                  <a16:creationId xmlns:a16="http://schemas.microsoft.com/office/drawing/2014/main" id="{5A5A87CF-431A-4D09-BCE5-BD1F43B77051}"/>
                </a:ext>
              </a:extLst>
            </p:cNvPr>
            <p:cNvSpPr/>
            <p:nvPr/>
          </p:nvSpPr>
          <p:spPr>
            <a:xfrm rot="-6597866">
              <a:off x="2661829" y="2208216"/>
              <a:ext cx="629106" cy="629106"/>
            </a:xfrm>
            <a:prstGeom prst="ellipse">
              <a:avLst/>
            </a:pr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42" name="Google Shape;181;p23">
              <a:extLst>
                <a:ext uri="{FF2B5EF4-FFF2-40B4-BE49-F238E27FC236}">
                  <a16:creationId xmlns:a16="http://schemas.microsoft.com/office/drawing/2014/main" id="{BE8F5DB1-5F77-4F90-86AD-F67773C37F29}"/>
                </a:ext>
              </a:extLst>
            </p:cNvPr>
            <p:cNvSpPr/>
            <p:nvPr/>
          </p:nvSpPr>
          <p:spPr>
            <a:xfrm rot="-6597701">
              <a:off x="3267625" y="1113818"/>
              <a:ext cx="274172" cy="274172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43" name="Google Shape;185;p23">
            <a:extLst>
              <a:ext uri="{FF2B5EF4-FFF2-40B4-BE49-F238E27FC236}">
                <a16:creationId xmlns:a16="http://schemas.microsoft.com/office/drawing/2014/main" id="{26DD7417-DC28-4F68-ACAA-2F64CCEB3322}"/>
              </a:ext>
            </a:extLst>
          </p:cNvPr>
          <p:cNvGrpSpPr/>
          <p:nvPr/>
        </p:nvGrpSpPr>
        <p:grpSpPr>
          <a:xfrm>
            <a:off x="5136182" y="1533827"/>
            <a:ext cx="1454252" cy="1423800"/>
            <a:chOff x="3460285" y="1374053"/>
            <a:chExt cx="1454252" cy="1423800"/>
          </a:xfrm>
        </p:grpSpPr>
        <p:sp>
          <p:nvSpPr>
            <p:cNvPr id="44" name="Google Shape;186;p23">
              <a:extLst>
                <a:ext uri="{FF2B5EF4-FFF2-40B4-BE49-F238E27FC236}">
                  <a16:creationId xmlns:a16="http://schemas.microsoft.com/office/drawing/2014/main" id="{92E2CE2C-A9AE-4066-B031-B5CD865DB777}"/>
                </a:ext>
              </a:extLst>
            </p:cNvPr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45" name="Google Shape;187;p23">
              <a:extLst>
                <a:ext uri="{FF2B5EF4-FFF2-40B4-BE49-F238E27FC236}">
                  <a16:creationId xmlns:a16="http://schemas.microsoft.com/office/drawing/2014/main" id="{51036726-B235-4D3F-8B6E-30B2BB5B7B3F}"/>
                </a:ext>
              </a:extLst>
            </p:cNvPr>
            <p:cNvSpPr txBox="1"/>
            <p:nvPr/>
          </p:nvSpPr>
          <p:spPr>
            <a:xfrm>
              <a:off x="3460285" y="1613603"/>
              <a:ext cx="1454252" cy="9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 dirty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Reuniones de empresa</a:t>
              </a:r>
              <a:endParaRPr sz="1600" dirty="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sp>
        <p:nvSpPr>
          <p:cNvPr id="30" name="Google Shape;69;p13">
            <a:extLst>
              <a:ext uri="{FF2B5EF4-FFF2-40B4-BE49-F238E27FC236}">
                <a16:creationId xmlns:a16="http://schemas.microsoft.com/office/drawing/2014/main" id="{AFC2D465-732A-4807-8FEB-5ADE31B65676}"/>
              </a:ext>
            </a:extLst>
          </p:cNvPr>
          <p:cNvSpPr txBox="1">
            <a:spLocks/>
          </p:cNvSpPr>
          <p:nvPr/>
        </p:nvSpPr>
        <p:spPr>
          <a:xfrm>
            <a:off x="501041" y="1533828"/>
            <a:ext cx="7586047" cy="870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901700" lvl="1" indent="-422275">
              <a:spcBef>
                <a:spcPts val="600"/>
              </a:spcBef>
              <a:buClr>
                <a:srgbClr val="FFC000"/>
              </a:buClr>
              <a:buSzPct val="155000"/>
              <a:buFont typeface="Wingdings" panose="05000000000000000000" pitchFamily="2" charset="2"/>
              <a:buChar char="§"/>
              <a:tabLst>
                <a:tab pos="989013" algn="l"/>
                <a:tab pos="1077913" algn="l"/>
              </a:tabLst>
            </a:pPr>
            <a:r>
              <a:rPr lang="es-ES" sz="1800" b="1" dirty="0"/>
              <a:t>Actividades constantes</a:t>
            </a:r>
          </a:p>
        </p:txBody>
      </p:sp>
      <p:sp>
        <p:nvSpPr>
          <p:cNvPr id="281" name="Google Shape;281;p29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dirty="0"/>
              <a:t>Mi experiencia</a:t>
            </a:r>
            <a:endParaRPr sz="3600" dirty="0"/>
          </a:p>
        </p:txBody>
      </p:sp>
      <p:sp>
        <p:nvSpPr>
          <p:cNvPr id="285" name="Google Shape;285;p2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D0C9F0F4-6EF8-4E4E-A562-DF1734CCA286}"/>
              </a:ext>
            </a:extLst>
          </p:cNvPr>
          <p:cNvSpPr/>
          <p:nvPr/>
        </p:nvSpPr>
        <p:spPr>
          <a:xfrm>
            <a:off x="0" y="988142"/>
            <a:ext cx="789039" cy="671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92418A32-B329-4C6D-9F00-116E564950F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146244" y="1028124"/>
            <a:ext cx="584701" cy="584701"/>
          </a:xfrm>
          <a:prstGeom prst="rect">
            <a:avLst/>
          </a:prstGeom>
        </p:spPr>
      </p:pic>
      <p:grpSp>
        <p:nvGrpSpPr>
          <p:cNvPr id="49" name="Google Shape;191;p23">
            <a:extLst>
              <a:ext uri="{FF2B5EF4-FFF2-40B4-BE49-F238E27FC236}">
                <a16:creationId xmlns:a16="http://schemas.microsoft.com/office/drawing/2014/main" id="{001604D6-3E22-467B-8FA9-40DB3BBB4FD1}"/>
              </a:ext>
            </a:extLst>
          </p:cNvPr>
          <p:cNvGrpSpPr/>
          <p:nvPr/>
        </p:nvGrpSpPr>
        <p:grpSpPr>
          <a:xfrm>
            <a:off x="7287055" y="1350267"/>
            <a:ext cx="1230488" cy="1230488"/>
            <a:chOff x="3490737" y="1374053"/>
            <a:chExt cx="1423800" cy="1423800"/>
          </a:xfrm>
        </p:grpSpPr>
        <p:sp>
          <p:nvSpPr>
            <p:cNvPr id="50" name="Google Shape;192;p23">
              <a:extLst>
                <a:ext uri="{FF2B5EF4-FFF2-40B4-BE49-F238E27FC236}">
                  <a16:creationId xmlns:a16="http://schemas.microsoft.com/office/drawing/2014/main" id="{4FF9816E-74E6-4CF6-AF05-F1669128C3C0}"/>
                </a:ext>
              </a:extLst>
            </p:cNvPr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51" name="Google Shape;193;p23">
              <a:extLst>
                <a:ext uri="{FF2B5EF4-FFF2-40B4-BE49-F238E27FC236}">
                  <a16:creationId xmlns:a16="http://schemas.microsoft.com/office/drawing/2014/main" id="{49EBD7E0-9D79-4E38-A8DF-811D6BBCA38D}"/>
                </a:ext>
              </a:extLst>
            </p:cNvPr>
            <p:cNvSpPr txBox="1"/>
            <p:nvPr/>
          </p:nvSpPr>
          <p:spPr>
            <a:xfrm>
              <a:off x="3490737" y="1509682"/>
              <a:ext cx="1423800" cy="11485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 dirty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Seminarios</a:t>
              </a:r>
              <a:endParaRPr lang="es-ES" sz="1200" dirty="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113E08A9-61E7-4F44-ACD9-65245D608863}"/>
              </a:ext>
            </a:extLst>
          </p:cNvPr>
          <p:cNvSpPr/>
          <p:nvPr/>
        </p:nvSpPr>
        <p:spPr>
          <a:xfrm>
            <a:off x="4233797" y="478075"/>
            <a:ext cx="4409162" cy="4112224"/>
          </a:xfrm>
          <a:prstGeom prst="round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Google Shape;69;p13">
            <a:extLst>
              <a:ext uri="{FF2B5EF4-FFF2-40B4-BE49-F238E27FC236}">
                <a16:creationId xmlns:a16="http://schemas.microsoft.com/office/drawing/2014/main" id="{27F36BD1-2D45-4737-822D-8DB043951627}"/>
              </a:ext>
            </a:extLst>
          </p:cNvPr>
          <p:cNvSpPr txBox="1">
            <a:spLocks/>
          </p:cNvSpPr>
          <p:nvPr/>
        </p:nvSpPr>
        <p:spPr>
          <a:xfrm>
            <a:off x="973698" y="2534338"/>
            <a:ext cx="4600537" cy="1422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901700" lvl="1" indent="-422275">
              <a:spcBef>
                <a:spcPts val="600"/>
              </a:spcBef>
              <a:buClr>
                <a:srgbClr val="FFC000"/>
              </a:buClr>
              <a:buSzPct val="155000"/>
              <a:buFont typeface="+mj-lt"/>
              <a:buAutoNum type="romanLcPeriod"/>
              <a:tabLst>
                <a:tab pos="989013" algn="l"/>
                <a:tab pos="1077913" algn="l"/>
              </a:tabLst>
            </a:pPr>
            <a:r>
              <a:rPr lang="es-ES" b="1" dirty="0"/>
              <a:t>Conocer la empresa y el proyecto</a:t>
            </a:r>
          </a:p>
          <a:p>
            <a:pPr marL="901700" lvl="1" indent="-422275">
              <a:spcBef>
                <a:spcPts val="600"/>
              </a:spcBef>
              <a:buClr>
                <a:srgbClr val="FFC000"/>
              </a:buClr>
              <a:buSzPct val="155000"/>
              <a:buFont typeface="+mj-lt"/>
              <a:buAutoNum type="romanLcPeriod"/>
              <a:tabLst>
                <a:tab pos="989013" algn="l"/>
                <a:tab pos="1077913" algn="l"/>
              </a:tabLst>
            </a:pPr>
            <a:r>
              <a:rPr lang="es-ES" b="1" dirty="0"/>
              <a:t>Desarrollo del guante con sensores FBG</a:t>
            </a:r>
          </a:p>
          <a:p>
            <a:pPr marL="901700" lvl="1" indent="-422275">
              <a:spcBef>
                <a:spcPts val="600"/>
              </a:spcBef>
              <a:buClr>
                <a:srgbClr val="FFC000"/>
              </a:buClr>
              <a:buSzPct val="155000"/>
              <a:buFont typeface="+mj-lt"/>
              <a:buAutoNum type="romanLcPeriod"/>
              <a:tabLst>
                <a:tab pos="989013" algn="l"/>
                <a:tab pos="1077913" algn="l"/>
              </a:tabLst>
            </a:pPr>
            <a:r>
              <a:rPr lang="es-ES" b="1" dirty="0"/>
              <a:t>Advertencia de la inoportunidad de la tecnología empleada</a:t>
            </a:r>
          </a:p>
          <a:p>
            <a:pPr marL="901700" lvl="1" indent="-422275">
              <a:spcBef>
                <a:spcPts val="600"/>
              </a:spcBef>
              <a:buClr>
                <a:srgbClr val="FFC000"/>
              </a:buClr>
              <a:buSzPct val="155000"/>
              <a:buFont typeface="+mj-lt"/>
              <a:buAutoNum type="romanLcPeriod"/>
              <a:tabLst>
                <a:tab pos="989013" algn="l"/>
                <a:tab pos="1077913" algn="l"/>
              </a:tabLst>
            </a:pPr>
            <a:r>
              <a:rPr lang="es-ES" b="1" dirty="0"/>
              <a:t>Reorientación del proyecto </a:t>
            </a:r>
          </a:p>
        </p:txBody>
      </p:sp>
      <p:grpSp>
        <p:nvGrpSpPr>
          <p:cNvPr id="28" name="Google Shape;182;p23">
            <a:extLst>
              <a:ext uri="{FF2B5EF4-FFF2-40B4-BE49-F238E27FC236}">
                <a16:creationId xmlns:a16="http://schemas.microsoft.com/office/drawing/2014/main" id="{2A91F697-A1FA-4231-92E0-19C0CBF4FE9A}"/>
              </a:ext>
            </a:extLst>
          </p:cNvPr>
          <p:cNvGrpSpPr/>
          <p:nvPr/>
        </p:nvGrpSpPr>
        <p:grpSpPr>
          <a:xfrm>
            <a:off x="6046891" y="1975540"/>
            <a:ext cx="2440200" cy="2440200"/>
            <a:chOff x="4447194" y="1815766"/>
            <a:chExt cx="2440200" cy="2440200"/>
          </a:xfrm>
        </p:grpSpPr>
        <p:sp>
          <p:nvSpPr>
            <p:cNvPr id="29" name="Google Shape;183;p23">
              <a:extLst>
                <a:ext uri="{FF2B5EF4-FFF2-40B4-BE49-F238E27FC236}">
                  <a16:creationId xmlns:a16="http://schemas.microsoft.com/office/drawing/2014/main" id="{6A90C8B5-6F91-40A0-83BE-6D73B7C12E70}"/>
                </a:ext>
              </a:extLst>
            </p:cNvPr>
            <p:cNvSpPr/>
            <p:nvPr/>
          </p:nvSpPr>
          <p:spPr>
            <a:xfrm>
              <a:off x="4447194" y="1815766"/>
              <a:ext cx="2440200" cy="2440200"/>
            </a:xfrm>
            <a:prstGeom prst="ellipse">
              <a:avLst/>
            </a:prstGeom>
            <a:solidFill>
              <a:srgbClr val="FFB600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31" name="Google Shape;184;p23">
              <a:extLst>
                <a:ext uri="{FF2B5EF4-FFF2-40B4-BE49-F238E27FC236}">
                  <a16:creationId xmlns:a16="http://schemas.microsoft.com/office/drawing/2014/main" id="{1D582AB5-5E39-46F2-B6E1-B6565CE41E86}"/>
                </a:ext>
              </a:extLst>
            </p:cNvPr>
            <p:cNvSpPr txBox="1"/>
            <p:nvPr/>
          </p:nvSpPr>
          <p:spPr>
            <a:xfrm>
              <a:off x="4606589" y="2504275"/>
              <a:ext cx="2185353" cy="116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dirty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Desarrollo diario del proyecto</a:t>
              </a:r>
              <a:endParaRPr sz="2000" dirty="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9" name="Google Shape;230;p26">
            <a:extLst>
              <a:ext uri="{FF2B5EF4-FFF2-40B4-BE49-F238E27FC236}">
                <a16:creationId xmlns:a16="http://schemas.microsoft.com/office/drawing/2014/main" id="{5B21FD8B-D05D-4E26-B1F2-3B5829A0AF6C}"/>
              </a:ext>
            </a:extLst>
          </p:cNvPr>
          <p:cNvGrpSpPr/>
          <p:nvPr/>
        </p:nvGrpSpPr>
        <p:grpSpPr>
          <a:xfrm>
            <a:off x="8056529" y="173652"/>
            <a:ext cx="793438" cy="1034192"/>
            <a:chOff x="2624850" y="4296000"/>
            <a:chExt cx="380400" cy="495825"/>
          </a:xfrm>
        </p:grpSpPr>
        <p:sp>
          <p:nvSpPr>
            <p:cNvPr id="10" name="Google Shape;231;p26">
              <a:extLst>
                <a:ext uri="{FF2B5EF4-FFF2-40B4-BE49-F238E27FC236}">
                  <a16:creationId xmlns:a16="http://schemas.microsoft.com/office/drawing/2014/main" id="{D1826046-EF54-4EF2-90BA-109FC765AD28}"/>
                </a:ext>
              </a:extLst>
            </p:cNvPr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32;p26">
              <a:extLst>
                <a:ext uri="{FF2B5EF4-FFF2-40B4-BE49-F238E27FC236}">
                  <a16:creationId xmlns:a16="http://schemas.microsoft.com/office/drawing/2014/main" id="{FB8B03AC-05BF-4129-8213-B39815751AC2}"/>
                </a:ext>
              </a:extLst>
            </p:cNvPr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33;p26">
              <a:extLst>
                <a:ext uri="{FF2B5EF4-FFF2-40B4-BE49-F238E27FC236}">
                  <a16:creationId xmlns:a16="http://schemas.microsoft.com/office/drawing/2014/main" id="{7B1E2892-98EA-46E3-A29E-23C00B723BE6}"/>
                </a:ext>
              </a:extLst>
            </p:cNvPr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68613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175;p23">
            <a:extLst>
              <a:ext uri="{FF2B5EF4-FFF2-40B4-BE49-F238E27FC236}">
                <a16:creationId xmlns:a16="http://schemas.microsoft.com/office/drawing/2014/main" id="{D75F7668-2E69-4186-B116-58EA50A47F19}"/>
              </a:ext>
            </a:extLst>
          </p:cNvPr>
          <p:cNvGrpSpPr/>
          <p:nvPr/>
        </p:nvGrpSpPr>
        <p:grpSpPr>
          <a:xfrm>
            <a:off x="4355050" y="891775"/>
            <a:ext cx="4036590" cy="3941676"/>
            <a:chOff x="2256567" y="677103"/>
            <a:chExt cx="4036590" cy="3941676"/>
          </a:xfrm>
        </p:grpSpPr>
        <p:sp>
          <p:nvSpPr>
            <p:cNvPr id="37" name="Google Shape;176;p23">
              <a:extLst>
                <a:ext uri="{FF2B5EF4-FFF2-40B4-BE49-F238E27FC236}">
                  <a16:creationId xmlns:a16="http://schemas.microsoft.com/office/drawing/2014/main" id="{0AE3288E-F9B5-4EAE-ABF2-5E2D7BFF55BC}"/>
                </a:ext>
              </a:extLst>
            </p:cNvPr>
            <p:cNvSpPr/>
            <p:nvPr/>
          </p:nvSpPr>
          <p:spPr>
            <a:xfrm rot="-6597333">
              <a:off x="4296826" y="3950027"/>
              <a:ext cx="586303" cy="586303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38" name="Google Shape;177;p23">
              <a:extLst>
                <a:ext uri="{FF2B5EF4-FFF2-40B4-BE49-F238E27FC236}">
                  <a16:creationId xmlns:a16="http://schemas.microsoft.com/office/drawing/2014/main" id="{49D50337-BD52-4309-9529-FE07ECB0146C}"/>
                </a:ext>
              </a:extLst>
            </p:cNvPr>
            <p:cNvSpPr/>
            <p:nvPr/>
          </p:nvSpPr>
          <p:spPr>
            <a:xfrm rot="-6599386">
              <a:off x="2318596" y="1407533"/>
              <a:ext cx="440541" cy="440541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39" name="Google Shape;178;p23">
              <a:extLst>
                <a:ext uri="{FF2B5EF4-FFF2-40B4-BE49-F238E27FC236}">
                  <a16:creationId xmlns:a16="http://schemas.microsoft.com/office/drawing/2014/main" id="{ACD7FA19-8085-4C13-B142-AA8888A0F24D}"/>
                </a:ext>
              </a:extLst>
            </p:cNvPr>
            <p:cNvSpPr/>
            <p:nvPr/>
          </p:nvSpPr>
          <p:spPr>
            <a:xfrm rot="-6598839">
              <a:off x="2887641" y="2346984"/>
              <a:ext cx="1199287" cy="1199287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40" name="Google Shape;179;p23">
              <a:extLst>
                <a:ext uri="{FF2B5EF4-FFF2-40B4-BE49-F238E27FC236}">
                  <a16:creationId xmlns:a16="http://schemas.microsoft.com/office/drawing/2014/main" id="{DDD6CAA9-63F4-4FFC-AAD8-554CCF9F9A14}"/>
                </a:ext>
              </a:extLst>
            </p:cNvPr>
            <p:cNvSpPr/>
            <p:nvPr/>
          </p:nvSpPr>
          <p:spPr>
            <a:xfrm rot="-6598620">
              <a:off x="4374916" y="913763"/>
              <a:ext cx="1681581" cy="1681581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41" name="Google Shape;180;p23">
              <a:extLst>
                <a:ext uri="{FF2B5EF4-FFF2-40B4-BE49-F238E27FC236}">
                  <a16:creationId xmlns:a16="http://schemas.microsoft.com/office/drawing/2014/main" id="{5A5A87CF-431A-4D09-BCE5-BD1F43B77051}"/>
                </a:ext>
              </a:extLst>
            </p:cNvPr>
            <p:cNvSpPr/>
            <p:nvPr/>
          </p:nvSpPr>
          <p:spPr>
            <a:xfrm rot="-6597866">
              <a:off x="2661829" y="2208216"/>
              <a:ext cx="629106" cy="629106"/>
            </a:xfrm>
            <a:prstGeom prst="ellipse">
              <a:avLst/>
            </a:pr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42" name="Google Shape;181;p23">
              <a:extLst>
                <a:ext uri="{FF2B5EF4-FFF2-40B4-BE49-F238E27FC236}">
                  <a16:creationId xmlns:a16="http://schemas.microsoft.com/office/drawing/2014/main" id="{BE8F5DB1-5F77-4F90-86AD-F67773C37F29}"/>
                </a:ext>
              </a:extLst>
            </p:cNvPr>
            <p:cNvSpPr/>
            <p:nvPr/>
          </p:nvSpPr>
          <p:spPr>
            <a:xfrm rot="-6597701">
              <a:off x="3267625" y="1113818"/>
              <a:ext cx="274172" cy="274172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sp>
        <p:nvSpPr>
          <p:cNvPr id="30" name="Google Shape;69;p13">
            <a:extLst>
              <a:ext uri="{FF2B5EF4-FFF2-40B4-BE49-F238E27FC236}">
                <a16:creationId xmlns:a16="http://schemas.microsoft.com/office/drawing/2014/main" id="{AFC2D465-732A-4807-8FEB-5ADE31B65676}"/>
              </a:ext>
            </a:extLst>
          </p:cNvPr>
          <p:cNvSpPr txBox="1">
            <a:spLocks/>
          </p:cNvSpPr>
          <p:nvPr/>
        </p:nvSpPr>
        <p:spPr>
          <a:xfrm>
            <a:off x="501041" y="1533828"/>
            <a:ext cx="7586047" cy="870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901700" lvl="1" indent="-422275">
              <a:spcBef>
                <a:spcPts val="600"/>
              </a:spcBef>
              <a:buClr>
                <a:srgbClr val="FFC000"/>
              </a:buClr>
              <a:buSzPct val="155000"/>
              <a:buFont typeface="Wingdings" panose="05000000000000000000" pitchFamily="2" charset="2"/>
              <a:buChar char="§"/>
              <a:tabLst>
                <a:tab pos="989013" algn="l"/>
                <a:tab pos="1077913" algn="l"/>
              </a:tabLst>
            </a:pPr>
            <a:r>
              <a:rPr lang="es-ES" sz="1800" b="1" dirty="0"/>
              <a:t>Actividades constantes</a:t>
            </a:r>
          </a:p>
        </p:txBody>
      </p:sp>
      <p:sp>
        <p:nvSpPr>
          <p:cNvPr id="281" name="Google Shape;281;p29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dirty="0"/>
              <a:t>Mi experiencia</a:t>
            </a:r>
            <a:endParaRPr sz="3600" dirty="0"/>
          </a:p>
        </p:txBody>
      </p:sp>
      <p:sp>
        <p:nvSpPr>
          <p:cNvPr id="285" name="Google Shape;285;p2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D0C9F0F4-6EF8-4E4E-A562-DF1734CCA286}"/>
              </a:ext>
            </a:extLst>
          </p:cNvPr>
          <p:cNvSpPr/>
          <p:nvPr/>
        </p:nvSpPr>
        <p:spPr>
          <a:xfrm>
            <a:off x="0" y="988142"/>
            <a:ext cx="789039" cy="671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92418A32-B329-4C6D-9F00-116E564950F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146244" y="1028124"/>
            <a:ext cx="584701" cy="584701"/>
          </a:xfrm>
          <a:prstGeom prst="rect">
            <a:avLst/>
          </a:prstGeom>
        </p:spPr>
      </p:pic>
      <p:grpSp>
        <p:nvGrpSpPr>
          <p:cNvPr id="55" name="Google Shape;191;p23">
            <a:extLst>
              <a:ext uri="{FF2B5EF4-FFF2-40B4-BE49-F238E27FC236}">
                <a16:creationId xmlns:a16="http://schemas.microsoft.com/office/drawing/2014/main" id="{E62EC22C-F7FD-4362-BD2D-E5A95C6ED167}"/>
              </a:ext>
            </a:extLst>
          </p:cNvPr>
          <p:cNvGrpSpPr/>
          <p:nvPr/>
        </p:nvGrpSpPr>
        <p:grpSpPr>
          <a:xfrm>
            <a:off x="7287055" y="1350267"/>
            <a:ext cx="1230488" cy="1230488"/>
            <a:chOff x="3490737" y="1374053"/>
            <a:chExt cx="1423800" cy="1423800"/>
          </a:xfrm>
        </p:grpSpPr>
        <p:sp>
          <p:nvSpPr>
            <p:cNvPr id="56" name="Google Shape;192;p23">
              <a:extLst>
                <a:ext uri="{FF2B5EF4-FFF2-40B4-BE49-F238E27FC236}">
                  <a16:creationId xmlns:a16="http://schemas.microsoft.com/office/drawing/2014/main" id="{797D1F66-6D4D-455B-A368-ACC57050B50E}"/>
                </a:ext>
              </a:extLst>
            </p:cNvPr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57" name="Google Shape;193;p23">
              <a:extLst>
                <a:ext uri="{FF2B5EF4-FFF2-40B4-BE49-F238E27FC236}">
                  <a16:creationId xmlns:a16="http://schemas.microsoft.com/office/drawing/2014/main" id="{59924A85-A822-4889-AAC3-91F27C5E101E}"/>
                </a:ext>
              </a:extLst>
            </p:cNvPr>
            <p:cNvSpPr txBox="1"/>
            <p:nvPr/>
          </p:nvSpPr>
          <p:spPr>
            <a:xfrm>
              <a:off x="3490737" y="1509682"/>
              <a:ext cx="1423800" cy="11485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 dirty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Seminarios</a:t>
              </a:r>
              <a:endParaRPr lang="es-ES" sz="1200" dirty="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33" name="Google Shape;182;p23">
            <a:extLst>
              <a:ext uri="{FF2B5EF4-FFF2-40B4-BE49-F238E27FC236}">
                <a16:creationId xmlns:a16="http://schemas.microsoft.com/office/drawing/2014/main" id="{EB2E0D65-2AEF-4DC2-818E-3A57DC56DA8D}"/>
              </a:ext>
            </a:extLst>
          </p:cNvPr>
          <p:cNvGrpSpPr/>
          <p:nvPr/>
        </p:nvGrpSpPr>
        <p:grpSpPr>
          <a:xfrm>
            <a:off x="6046891" y="1975540"/>
            <a:ext cx="2440200" cy="2440200"/>
            <a:chOff x="4447194" y="1815766"/>
            <a:chExt cx="2440200" cy="2440200"/>
          </a:xfrm>
        </p:grpSpPr>
        <p:sp>
          <p:nvSpPr>
            <p:cNvPr id="34" name="Google Shape;183;p23">
              <a:extLst>
                <a:ext uri="{FF2B5EF4-FFF2-40B4-BE49-F238E27FC236}">
                  <a16:creationId xmlns:a16="http://schemas.microsoft.com/office/drawing/2014/main" id="{FE7DA511-E744-43BE-8895-3DAA0460C4B9}"/>
                </a:ext>
              </a:extLst>
            </p:cNvPr>
            <p:cNvSpPr/>
            <p:nvPr/>
          </p:nvSpPr>
          <p:spPr>
            <a:xfrm>
              <a:off x="4447194" y="1815766"/>
              <a:ext cx="2440200" cy="2440200"/>
            </a:xfrm>
            <a:prstGeom prst="ellipse">
              <a:avLst/>
            </a:prstGeom>
            <a:solidFill>
              <a:srgbClr val="FFB600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35" name="Google Shape;184;p23">
              <a:extLst>
                <a:ext uri="{FF2B5EF4-FFF2-40B4-BE49-F238E27FC236}">
                  <a16:creationId xmlns:a16="http://schemas.microsoft.com/office/drawing/2014/main" id="{FAFFF93D-3D3F-42D9-A883-28E71A8CD771}"/>
                </a:ext>
              </a:extLst>
            </p:cNvPr>
            <p:cNvSpPr txBox="1"/>
            <p:nvPr/>
          </p:nvSpPr>
          <p:spPr>
            <a:xfrm>
              <a:off x="4606589" y="2504275"/>
              <a:ext cx="2185353" cy="116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dirty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Desarrollo diario del proyecto</a:t>
              </a:r>
              <a:endParaRPr sz="2000" dirty="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113E08A9-61E7-4F44-ACD9-65245D608863}"/>
              </a:ext>
            </a:extLst>
          </p:cNvPr>
          <p:cNvSpPr/>
          <p:nvPr/>
        </p:nvSpPr>
        <p:spPr>
          <a:xfrm flipV="1">
            <a:off x="4233797" y="588546"/>
            <a:ext cx="4409162" cy="4047470"/>
          </a:xfrm>
          <a:prstGeom prst="round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9" name="Google Shape;185;p23">
            <a:extLst>
              <a:ext uri="{FF2B5EF4-FFF2-40B4-BE49-F238E27FC236}">
                <a16:creationId xmlns:a16="http://schemas.microsoft.com/office/drawing/2014/main" id="{8D9F4FF4-EEC0-4113-89E8-F9DFAF12E079}"/>
              </a:ext>
            </a:extLst>
          </p:cNvPr>
          <p:cNvGrpSpPr/>
          <p:nvPr/>
        </p:nvGrpSpPr>
        <p:grpSpPr>
          <a:xfrm>
            <a:off x="5136182" y="1533827"/>
            <a:ext cx="1454252" cy="1423800"/>
            <a:chOff x="3460285" y="1374053"/>
            <a:chExt cx="1454252" cy="1423800"/>
          </a:xfrm>
        </p:grpSpPr>
        <p:sp>
          <p:nvSpPr>
            <p:cNvPr id="50" name="Google Shape;186;p23">
              <a:extLst>
                <a:ext uri="{FF2B5EF4-FFF2-40B4-BE49-F238E27FC236}">
                  <a16:creationId xmlns:a16="http://schemas.microsoft.com/office/drawing/2014/main" id="{2E19FAA2-702F-44A3-9ECB-15898E28A2BB}"/>
                </a:ext>
              </a:extLst>
            </p:cNvPr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51" name="Google Shape;187;p23">
              <a:extLst>
                <a:ext uri="{FF2B5EF4-FFF2-40B4-BE49-F238E27FC236}">
                  <a16:creationId xmlns:a16="http://schemas.microsoft.com/office/drawing/2014/main" id="{93B3D366-3BD3-42E7-908C-EA3D75D5E4F9}"/>
                </a:ext>
              </a:extLst>
            </p:cNvPr>
            <p:cNvSpPr txBox="1"/>
            <p:nvPr/>
          </p:nvSpPr>
          <p:spPr>
            <a:xfrm>
              <a:off x="3460285" y="1613603"/>
              <a:ext cx="1454252" cy="9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 dirty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Reuniones de empresa</a:t>
              </a:r>
              <a:endParaRPr sz="1600" dirty="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9" name="Google Shape;230;p26">
            <a:extLst>
              <a:ext uri="{FF2B5EF4-FFF2-40B4-BE49-F238E27FC236}">
                <a16:creationId xmlns:a16="http://schemas.microsoft.com/office/drawing/2014/main" id="{5B21FD8B-D05D-4E26-B1F2-3B5829A0AF6C}"/>
              </a:ext>
            </a:extLst>
          </p:cNvPr>
          <p:cNvGrpSpPr/>
          <p:nvPr/>
        </p:nvGrpSpPr>
        <p:grpSpPr>
          <a:xfrm>
            <a:off x="8056529" y="173652"/>
            <a:ext cx="793438" cy="1034192"/>
            <a:chOff x="2624850" y="4296000"/>
            <a:chExt cx="380400" cy="495825"/>
          </a:xfrm>
        </p:grpSpPr>
        <p:sp>
          <p:nvSpPr>
            <p:cNvPr id="10" name="Google Shape;231;p26">
              <a:extLst>
                <a:ext uri="{FF2B5EF4-FFF2-40B4-BE49-F238E27FC236}">
                  <a16:creationId xmlns:a16="http://schemas.microsoft.com/office/drawing/2014/main" id="{D1826046-EF54-4EF2-90BA-109FC765AD28}"/>
                </a:ext>
              </a:extLst>
            </p:cNvPr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32;p26">
              <a:extLst>
                <a:ext uri="{FF2B5EF4-FFF2-40B4-BE49-F238E27FC236}">
                  <a16:creationId xmlns:a16="http://schemas.microsoft.com/office/drawing/2014/main" id="{FB8B03AC-05BF-4129-8213-B39815751AC2}"/>
                </a:ext>
              </a:extLst>
            </p:cNvPr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33;p26">
              <a:extLst>
                <a:ext uri="{FF2B5EF4-FFF2-40B4-BE49-F238E27FC236}">
                  <a16:creationId xmlns:a16="http://schemas.microsoft.com/office/drawing/2014/main" id="{7B1E2892-98EA-46E3-A29E-23C00B723BE6}"/>
                </a:ext>
              </a:extLst>
            </p:cNvPr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69;p13">
            <a:extLst>
              <a:ext uri="{FF2B5EF4-FFF2-40B4-BE49-F238E27FC236}">
                <a16:creationId xmlns:a16="http://schemas.microsoft.com/office/drawing/2014/main" id="{27F36BD1-2D45-4737-822D-8DB043951627}"/>
              </a:ext>
            </a:extLst>
          </p:cNvPr>
          <p:cNvSpPr txBox="1">
            <a:spLocks/>
          </p:cNvSpPr>
          <p:nvPr/>
        </p:nvSpPr>
        <p:spPr>
          <a:xfrm>
            <a:off x="973698" y="2534338"/>
            <a:ext cx="4600537" cy="1422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901700" lvl="1" indent="-422275">
              <a:lnSpc>
                <a:spcPct val="150000"/>
              </a:lnSpc>
              <a:spcBef>
                <a:spcPts val="600"/>
              </a:spcBef>
              <a:buClr>
                <a:srgbClr val="FFC000"/>
              </a:buClr>
              <a:buSzPct val="155000"/>
              <a:buFont typeface="Wingdings" panose="05000000000000000000" pitchFamily="2" charset="2"/>
              <a:buChar char="q"/>
              <a:tabLst>
                <a:tab pos="989013" algn="l"/>
                <a:tab pos="1077913" algn="l"/>
              </a:tabLst>
            </a:pPr>
            <a:r>
              <a:rPr lang="es-ES" b="1" dirty="0"/>
              <a:t>Una vez a la semana</a:t>
            </a:r>
          </a:p>
          <a:p>
            <a:pPr marL="901700" lvl="1" indent="-422275">
              <a:lnSpc>
                <a:spcPct val="200000"/>
              </a:lnSpc>
              <a:spcBef>
                <a:spcPts val="600"/>
              </a:spcBef>
              <a:buClr>
                <a:srgbClr val="FFC000"/>
              </a:buClr>
              <a:buSzPct val="155000"/>
              <a:buFont typeface="Wingdings" panose="05000000000000000000" pitchFamily="2" charset="2"/>
              <a:buChar char="q"/>
              <a:tabLst>
                <a:tab pos="989013" algn="l"/>
                <a:tab pos="1077913" algn="l"/>
              </a:tabLst>
            </a:pPr>
            <a:r>
              <a:rPr lang="es-ES" b="1" dirty="0"/>
              <a:t>Participación del equipo</a:t>
            </a:r>
          </a:p>
        </p:txBody>
      </p:sp>
    </p:spTree>
    <p:extLst>
      <p:ext uri="{BB962C8B-B14F-4D97-AF65-F5344CB8AC3E}">
        <p14:creationId xmlns:p14="http://schemas.microsoft.com/office/powerpoint/2010/main" val="596583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175;p23">
            <a:extLst>
              <a:ext uri="{FF2B5EF4-FFF2-40B4-BE49-F238E27FC236}">
                <a16:creationId xmlns:a16="http://schemas.microsoft.com/office/drawing/2014/main" id="{D75F7668-2E69-4186-B116-58EA50A47F19}"/>
              </a:ext>
            </a:extLst>
          </p:cNvPr>
          <p:cNvGrpSpPr/>
          <p:nvPr/>
        </p:nvGrpSpPr>
        <p:grpSpPr>
          <a:xfrm>
            <a:off x="4355050" y="891775"/>
            <a:ext cx="4036590" cy="3941676"/>
            <a:chOff x="2256567" y="677103"/>
            <a:chExt cx="4036590" cy="3941676"/>
          </a:xfrm>
        </p:grpSpPr>
        <p:sp>
          <p:nvSpPr>
            <p:cNvPr id="37" name="Google Shape;176;p23">
              <a:extLst>
                <a:ext uri="{FF2B5EF4-FFF2-40B4-BE49-F238E27FC236}">
                  <a16:creationId xmlns:a16="http://schemas.microsoft.com/office/drawing/2014/main" id="{0AE3288E-F9B5-4EAE-ABF2-5E2D7BFF55BC}"/>
                </a:ext>
              </a:extLst>
            </p:cNvPr>
            <p:cNvSpPr/>
            <p:nvPr/>
          </p:nvSpPr>
          <p:spPr>
            <a:xfrm rot="-6597333">
              <a:off x="4296826" y="3950027"/>
              <a:ext cx="586303" cy="586303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38" name="Google Shape;177;p23">
              <a:extLst>
                <a:ext uri="{FF2B5EF4-FFF2-40B4-BE49-F238E27FC236}">
                  <a16:creationId xmlns:a16="http://schemas.microsoft.com/office/drawing/2014/main" id="{49D50337-BD52-4309-9529-FE07ECB0146C}"/>
                </a:ext>
              </a:extLst>
            </p:cNvPr>
            <p:cNvSpPr/>
            <p:nvPr/>
          </p:nvSpPr>
          <p:spPr>
            <a:xfrm rot="-6599386">
              <a:off x="2318596" y="1407533"/>
              <a:ext cx="440541" cy="440541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39" name="Google Shape;178;p23">
              <a:extLst>
                <a:ext uri="{FF2B5EF4-FFF2-40B4-BE49-F238E27FC236}">
                  <a16:creationId xmlns:a16="http://schemas.microsoft.com/office/drawing/2014/main" id="{ACD7FA19-8085-4C13-B142-AA8888A0F24D}"/>
                </a:ext>
              </a:extLst>
            </p:cNvPr>
            <p:cNvSpPr/>
            <p:nvPr/>
          </p:nvSpPr>
          <p:spPr>
            <a:xfrm rot="-6598839">
              <a:off x="2887641" y="2346984"/>
              <a:ext cx="1199287" cy="1199287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40" name="Google Shape;179;p23">
              <a:extLst>
                <a:ext uri="{FF2B5EF4-FFF2-40B4-BE49-F238E27FC236}">
                  <a16:creationId xmlns:a16="http://schemas.microsoft.com/office/drawing/2014/main" id="{DDD6CAA9-63F4-4FFC-AAD8-554CCF9F9A14}"/>
                </a:ext>
              </a:extLst>
            </p:cNvPr>
            <p:cNvSpPr/>
            <p:nvPr/>
          </p:nvSpPr>
          <p:spPr>
            <a:xfrm rot="-6598620">
              <a:off x="4374916" y="913763"/>
              <a:ext cx="1681581" cy="1681581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41" name="Google Shape;180;p23">
              <a:extLst>
                <a:ext uri="{FF2B5EF4-FFF2-40B4-BE49-F238E27FC236}">
                  <a16:creationId xmlns:a16="http://schemas.microsoft.com/office/drawing/2014/main" id="{5A5A87CF-431A-4D09-BCE5-BD1F43B77051}"/>
                </a:ext>
              </a:extLst>
            </p:cNvPr>
            <p:cNvSpPr/>
            <p:nvPr/>
          </p:nvSpPr>
          <p:spPr>
            <a:xfrm rot="-6597866">
              <a:off x="2661829" y="2208216"/>
              <a:ext cx="629106" cy="629106"/>
            </a:xfrm>
            <a:prstGeom prst="ellipse">
              <a:avLst/>
            </a:pr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42" name="Google Shape;181;p23">
              <a:extLst>
                <a:ext uri="{FF2B5EF4-FFF2-40B4-BE49-F238E27FC236}">
                  <a16:creationId xmlns:a16="http://schemas.microsoft.com/office/drawing/2014/main" id="{BE8F5DB1-5F77-4F90-86AD-F67773C37F29}"/>
                </a:ext>
              </a:extLst>
            </p:cNvPr>
            <p:cNvSpPr/>
            <p:nvPr/>
          </p:nvSpPr>
          <p:spPr>
            <a:xfrm rot="-6597701">
              <a:off x="3267625" y="1113818"/>
              <a:ext cx="274172" cy="274172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sp>
        <p:nvSpPr>
          <p:cNvPr id="30" name="Google Shape;69;p13">
            <a:extLst>
              <a:ext uri="{FF2B5EF4-FFF2-40B4-BE49-F238E27FC236}">
                <a16:creationId xmlns:a16="http://schemas.microsoft.com/office/drawing/2014/main" id="{AFC2D465-732A-4807-8FEB-5ADE31B65676}"/>
              </a:ext>
            </a:extLst>
          </p:cNvPr>
          <p:cNvSpPr txBox="1">
            <a:spLocks/>
          </p:cNvSpPr>
          <p:nvPr/>
        </p:nvSpPr>
        <p:spPr>
          <a:xfrm>
            <a:off x="501041" y="1533828"/>
            <a:ext cx="7586047" cy="870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901700" lvl="1" indent="-422275">
              <a:spcBef>
                <a:spcPts val="600"/>
              </a:spcBef>
              <a:buClr>
                <a:srgbClr val="FFC000"/>
              </a:buClr>
              <a:buSzPct val="155000"/>
              <a:buFont typeface="Wingdings" panose="05000000000000000000" pitchFamily="2" charset="2"/>
              <a:buChar char="§"/>
              <a:tabLst>
                <a:tab pos="989013" algn="l"/>
                <a:tab pos="1077913" algn="l"/>
              </a:tabLst>
            </a:pPr>
            <a:r>
              <a:rPr lang="es-ES" sz="1800" b="1" dirty="0"/>
              <a:t>Actividades constantes</a:t>
            </a:r>
          </a:p>
        </p:txBody>
      </p:sp>
      <p:sp>
        <p:nvSpPr>
          <p:cNvPr id="281" name="Google Shape;281;p29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dirty="0"/>
              <a:t>Mi experiencia</a:t>
            </a:r>
            <a:endParaRPr sz="3600" dirty="0"/>
          </a:p>
        </p:txBody>
      </p:sp>
      <p:sp>
        <p:nvSpPr>
          <p:cNvPr id="285" name="Google Shape;285;p2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D0C9F0F4-6EF8-4E4E-A562-DF1734CCA286}"/>
              </a:ext>
            </a:extLst>
          </p:cNvPr>
          <p:cNvSpPr/>
          <p:nvPr/>
        </p:nvSpPr>
        <p:spPr>
          <a:xfrm>
            <a:off x="0" y="988142"/>
            <a:ext cx="789039" cy="671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92418A32-B329-4C6D-9F00-116E564950F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146244" y="1028124"/>
            <a:ext cx="584701" cy="584701"/>
          </a:xfrm>
          <a:prstGeom prst="rect">
            <a:avLst/>
          </a:prstGeom>
        </p:spPr>
      </p:pic>
      <p:grpSp>
        <p:nvGrpSpPr>
          <p:cNvPr id="33" name="Google Shape;182;p23">
            <a:extLst>
              <a:ext uri="{FF2B5EF4-FFF2-40B4-BE49-F238E27FC236}">
                <a16:creationId xmlns:a16="http://schemas.microsoft.com/office/drawing/2014/main" id="{EB2E0D65-2AEF-4DC2-818E-3A57DC56DA8D}"/>
              </a:ext>
            </a:extLst>
          </p:cNvPr>
          <p:cNvGrpSpPr/>
          <p:nvPr/>
        </p:nvGrpSpPr>
        <p:grpSpPr>
          <a:xfrm>
            <a:off x="6046891" y="1975540"/>
            <a:ext cx="2440200" cy="2440200"/>
            <a:chOff x="4447194" y="1815766"/>
            <a:chExt cx="2440200" cy="2440200"/>
          </a:xfrm>
        </p:grpSpPr>
        <p:sp>
          <p:nvSpPr>
            <p:cNvPr id="34" name="Google Shape;183;p23">
              <a:extLst>
                <a:ext uri="{FF2B5EF4-FFF2-40B4-BE49-F238E27FC236}">
                  <a16:creationId xmlns:a16="http://schemas.microsoft.com/office/drawing/2014/main" id="{FE7DA511-E744-43BE-8895-3DAA0460C4B9}"/>
                </a:ext>
              </a:extLst>
            </p:cNvPr>
            <p:cNvSpPr/>
            <p:nvPr/>
          </p:nvSpPr>
          <p:spPr>
            <a:xfrm>
              <a:off x="4447194" y="1815766"/>
              <a:ext cx="2440200" cy="2440200"/>
            </a:xfrm>
            <a:prstGeom prst="ellipse">
              <a:avLst/>
            </a:prstGeom>
            <a:solidFill>
              <a:srgbClr val="FFB600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35" name="Google Shape;184;p23">
              <a:extLst>
                <a:ext uri="{FF2B5EF4-FFF2-40B4-BE49-F238E27FC236}">
                  <a16:creationId xmlns:a16="http://schemas.microsoft.com/office/drawing/2014/main" id="{FAFFF93D-3D3F-42D9-A883-28E71A8CD771}"/>
                </a:ext>
              </a:extLst>
            </p:cNvPr>
            <p:cNvSpPr txBox="1"/>
            <p:nvPr/>
          </p:nvSpPr>
          <p:spPr>
            <a:xfrm>
              <a:off x="4606589" y="2504275"/>
              <a:ext cx="2185353" cy="116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dirty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Desarrollo diario del proyecto</a:t>
              </a:r>
              <a:endParaRPr sz="2000" dirty="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49" name="Google Shape;185;p23">
            <a:extLst>
              <a:ext uri="{FF2B5EF4-FFF2-40B4-BE49-F238E27FC236}">
                <a16:creationId xmlns:a16="http://schemas.microsoft.com/office/drawing/2014/main" id="{8D9F4FF4-EEC0-4113-89E8-F9DFAF12E079}"/>
              </a:ext>
            </a:extLst>
          </p:cNvPr>
          <p:cNvGrpSpPr/>
          <p:nvPr/>
        </p:nvGrpSpPr>
        <p:grpSpPr>
          <a:xfrm>
            <a:off x="5136182" y="1533827"/>
            <a:ext cx="1454252" cy="1423800"/>
            <a:chOff x="3460285" y="1374053"/>
            <a:chExt cx="1454252" cy="1423800"/>
          </a:xfrm>
        </p:grpSpPr>
        <p:sp>
          <p:nvSpPr>
            <p:cNvPr id="50" name="Google Shape;186;p23">
              <a:extLst>
                <a:ext uri="{FF2B5EF4-FFF2-40B4-BE49-F238E27FC236}">
                  <a16:creationId xmlns:a16="http://schemas.microsoft.com/office/drawing/2014/main" id="{2E19FAA2-702F-44A3-9ECB-15898E28A2BB}"/>
                </a:ext>
              </a:extLst>
            </p:cNvPr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51" name="Google Shape;187;p23">
              <a:extLst>
                <a:ext uri="{FF2B5EF4-FFF2-40B4-BE49-F238E27FC236}">
                  <a16:creationId xmlns:a16="http://schemas.microsoft.com/office/drawing/2014/main" id="{93B3D366-3BD3-42E7-908C-EA3D75D5E4F9}"/>
                </a:ext>
              </a:extLst>
            </p:cNvPr>
            <p:cNvSpPr txBox="1"/>
            <p:nvPr/>
          </p:nvSpPr>
          <p:spPr>
            <a:xfrm>
              <a:off x="3460285" y="1613603"/>
              <a:ext cx="1454252" cy="9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 dirty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Reuniones de empresa</a:t>
              </a:r>
              <a:endParaRPr sz="1600" dirty="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113E08A9-61E7-4F44-ACD9-65245D608863}"/>
              </a:ext>
            </a:extLst>
          </p:cNvPr>
          <p:cNvSpPr/>
          <p:nvPr/>
        </p:nvSpPr>
        <p:spPr>
          <a:xfrm flipV="1">
            <a:off x="4233797" y="478075"/>
            <a:ext cx="4409162" cy="4157943"/>
          </a:xfrm>
          <a:prstGeom prst="round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Google Shape;69;p13">
            <a:extLst>
              <a:ext uri="{FF2B5EF4-FFF2-40B4-BE49-F238E27FC236}">
                <a16:creationId xmlns:a16="http://schemas.microsoft.com/office/drawing/2014/main" id="{27F36BD1-2D45-4737-822D-8DB043951627}"/>
              </a:ext>
            </a:extLst>
          </p:cNvPr>
          <p:cNvSpPr txBox="1">
            <a:spLocks/>
          </p:cNvSpPr>
          <p:nvPr/>
        </p:nvSpPr>
        <p:spPr>
          <a:xfrm>
            <a:off x="1047218" y="1860690"/>
            <a:ext cx="5167590" cy="2739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901700" lvl="1" indent="-422275">
              <a:lnSpc>
                <a:spcPct val="150000"/>
              </a:lnSpc>
              <a:spcBef>
                <a:spcPts val="600"/>
              </a:spcBef>
              <a:buClr>
                <a:srgbClr val="FFC000"/>
              </a:buClr>
              <a:buSzPct val="155000"/>
              <a:buFont typeface="Wingdings" panose="05000000000000000000" pitchFamily="2" charset="2"/>
              <a:buChar char="ü"/>
              <a:tabLst>
                <a:tab pos="989013" algn="l"/>
                <a:tab pos="1077913" algn="l"/>
              </a:tabLst>
            </a:pPr>
            <a:r>
              <a:rPr lang="es-ES" b="1" dirty="0"/>
              <a:t>Introducción a redes neuronales – </a:t>
            </a:r>
            <a:r>
              <a:rPr lang="es-ES" i="1" dirty="0"/>
              <a:t>Patxi Iriarte</a:t>
            </a:r>
          </a:p>
          <a:p>
            <a:pPr marL="901700" lvl="1" indent="-422275">
              <a:lnSpc>
                <a:spcPct val="150000"/>
              </a:lnSpc>
              <a:spcBef>
                <a:spcPts val="600"/>
              </a:spcBef>
              <a:buClr>
                <a:srgbClr val="FFC000"/>
              </a:buClr>
              <a:buSzPct val="155000"/>
              <a:buFont typeface="Wingdings" panose="05000000000000000000" pitchFamily="2" charset="2"/>
              <a:buChar char="ü"/>
              <a:tabLst>
                <a:tab pos="989013" algn="l"/>
                <a:tab pos="1077913" algn="l"/>
              </a:tabLst>
            </a:pPr>
            <a:r>
              <a:rPr lang="es-ES" b="1" dirty="0"/>
              <a:t>Funcionamiento de Jero – </a:t>
            </a:r>
            <a:r>
              <a:rPr lang="es-ES" i="1" dirty="0"/>
              <a:t>Mariano Velasco</a:t>
            </a:r>
          </a:p>
          <a:p>
            <a:pPr marL="901700" lvl="1" indent="-422275">
              <a:lnSpc>
                <a:spcPct val="150000"/>
              </a:lnSpc>
              <a:spcBef>
                <a:spcPts val="600"/>
              </a:spcBef>
              <a:buClr>
                <a:srgbClr val="FFC000"/>
              </a:buClr>
              <a:buSzPct val="155000"/>
              <a:buFont typeface="Wingdings" panose="05000000000000000000" pitchFamily="2" charset="2"/>
              <a:buChar char="ü"/>
              <a:tabLst>
                <a:tab pos="989013" algn="l"/>
                <a:tab pos="1077913" algn="l"/>
              </a:tabLst>
            </a:pPr>
            <a:r>
              <a:rPr lang="es-ES" b="1" dirty="0"/>
              <a:t>Análisis de la carrera – </a:t>
            </a:r>
            <a:r>
              <a:rPr lang="es-ES" i="1" dirty="0"/>
              <a:t>Pablo Lecumberri</a:t>
            </a:r>
          </a:p>
          <a:p>
            <a:pPr marL="901700" lvl="1" indent="-422275">
              <a:lnSpc>
                <a:spcPct val="150000"/>
              </a:lnSpc>
              <a:spcBef>
                <a:spcPts val="600"/>
              </a:spcBef>
              <a:buClr>
                <a:srgbClr val="FFC000"/>
              </a:buClr>
              <a:buSzPct val="155000"/>
              <a:buFont typeface="Wingdings" panose="05000000000000000000" pitchFamily="2" charset="2"/>
              <a:buChar char="ü"/>
              <a:tabLst>
                <a:tab pos="989013" algn="l"/>
                <a:tab pos="1077913" algn="l"/>
              </a:tabLst>
            </a:pPr>
            <a:r>
              <a:rPr lang="es-ES" b="1" dirty="0"/>
              <a:t>Desarrollo de diseño del producto – </a:t>
            </a:r>
            <a:r>
              <a:rPr lang="es-ES" i="1" dirty="0"/>
              <a:t>Martín Leturia</a:t>
            </a:r>
          </a:p>
          <a:p>
            <a:pPr marL="901700" lvl="1" indent="-422275">
              <a:lnSpc>
                <a:spcPct val="150000"/>
              </a:lnSpc>
              <a:spcBef>
                <a:spcPts val="600"/>
              </a:spcBef>
              <a:buClr>
                <a:srgbClr val="FFC000"/>
              </a:buClr>
              <a:buSzPct val="155000"/>
              <a:buFont typeface="Wingdings" panose="05000000000000000000" pitchFamily="2" charset="2"/>
              <a:buChar char="ü"/>
              <a:tabLst>
                <a:tab pos="989013" algn="l"/>
                <a:tab pos="1077913" algn="l"/>
              </a:tabLst>
            </a:pPr>
            <a:r>
              <a:rPr lang="es-ES" b="1" dirty="0"/>
              <a:t>Modelo de Negocio de REHHAND – </a:t>
            </a:r>
            <a:r>
              <a:rPr lang="es-ES" i="1" dirty="0"/>
              <a:t>Miriam Rubio</a:t>
            </a:r>
          </a:p>
        </p:txBody>
      </p:sp>
      <p:grpSp>
        <p:nvGrpSpPr>
          <p:cNvPr id="9" name="Google Shape;230;p26">
            <a:extLst>
              <a:ext uri="{FF2B5EF4-FFF2-40B4-BE49-F238E27FC236}">
                <a16:creationId xmlns:a16="http://schemas.microsoft.com/office/drawing/2014/main" id="{5B21FD8B-D05D-4E26-B1F2-3B5829A0AF6C}"/>
              </a:ext>
            </a:extLst>
          </p:cNvPr>
          <p:cNvGrpSpPr/>
          <p:nvPr/>
        </p:nvGrpSpPr>
        <p:grpSpPr>
          <a:xfrm>
            <a:off x="8056529" y="173652"/>
            <a:ext cx="793438" cy="1034192"/>
            <a:chOff x="2624850" y="4296000"/>
            <a:chExt cx="380400" cy="495825"/>
          </a:xfrm>
        </p:grpSpPr>
        <p:sp>
          <p:nvSpPr>
            <p:cNvPr id="10" name="Google Shape;231;p26">
              <a:extLst>
                <a:ext uri="{FF2B5EF4-FFF2-40B4-BE49-F238E27FC236}">
                  <a16:creationId xmlns:a16="http://schemas.microsoft.com/office/drawing/2014/main" id="{D1826046-EF54-4EF2-90BA-109FC765AD28}"/>
                </a:ext>
              </a:extLst>
            </p:cNvPr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32;p26">
              <a:extLst>
                <a:ext uri="{FF2B5EF4-FFF2-40B4-BE49-F238E27FC236}">
                  <a16:creationId xmlns:a16="http://schemas.microsoft.com/office/drawing/2014/main" id="{FB8B03AC-05BF-4129-8213-B39815751AC2}"/>
                </a:ext>
              </a:extLst>
            </p:cNvPr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33;p26">
              <a:extLst>
                <a:ext uri="{FF2B5EF4-FFF2-40B4-BE49-F238E27FC236}">
                  <a16:creationId xmlns:a16="http://schemas.microsoft.com/office/drawing/2014/main" id="{7B1E2892-98EA-46E3-A29E-23C00B723BE6}"/>
                </a:ext>
              </a:extLst>
            </p:cNvPr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191;p23">
            <a:extLst>
              <a:ext uri="{FF2B5EF4-FFF2-40B4-BE49-F238E27FC236}">
                <a16:creationId xmlns:a16="http://schemas.microsoft.com/office/drawing/2014/main" id="{717D92CE-2F7D-4A58-9D65-B54F7B0E8707}"/>
              </a:ext>
            </a:extLst>
          </p:cNvPr>
          <p:cNvGrpSpPr/>
          <p:nvPr/>
        </p:nvGrpSpPr>
        <p:grpSpPr>
          <a:xfrm>
            <a:off x="7287055" y="1350267"/>
            <a:ext cx="1230488" cy="1230488"/>
            <a:chOff x="3490737" y="1374053"/>
            <a:chExt cx="1423800" cy="1423800"/>
          </a:xfrm>
        </p:grpSpPr>
        <p:sp>
          <p:nvSpPr>
            <p:cNvPr id="53" name="Google Shape;192;p23">
              <a:extLst>
                <a:ext uri="{FF2B5EF4-FFF2-40B4-BE49-F238E27FC236}">
                  <a16:creationId xmlns:a16="http://schemas.microsoft.com/office/drawing/2014/main" id="{12D0E72A-CE57-4B33-A451-E229D8448DAF}"/>
                </a:ext>
              </a:extLst>
            </p:cNvPr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54" name="Google Shape;193;p23">
              <a:extLst>
                <a:ext uri="{FF2B5EF4-FFF2-40B4-BE49-F238E27FC236}">
                  <a16:creationId xmlns:a16="http://schemas.microsoft.com/office/drawing/2014/main" id="{30BF09EC-7BD4-41C4-8D6E-1E61D978E4DB}"/>
                </a:ext>
              </a:extLst>
            </p:cNvPr>
            <p:cNvSpPr txBox="1"/>
            <p:nvPr/>
          </p:nvSpPr>
          <p:spPr>
            <a:xfrm>
              <a:off x="3490737" y="1509682"/>
              <a:ext cx="1423800" cy="11485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 dirty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Seminarios</a:t>
              </a:r>
              <a:endParaRPr lang="es-ES" sz="1200" dirty="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115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69;p13">
            <a:extLst>
              <a:ext uri="{FF2B5EF4-FFF2-40B4-BE49-F238E27FC236}">
                <a16:creationId xmlns:a16="http://schemas.microsoft.com/office/drawing/2014/main" id="{AFC2D465-732A-4807-8FEB-5ADE31B65676}"/>
              </a:ext>
            </a:extLst>
          </p:cNvPr>
          <p:cNvSpPr txBox="1">
            <a:spLocks/>
          </p:cNvSpPr>
          <p:nvPr/>
        </p:nvSpPr>
        <p:spPr>
          <a:xfrm>
            <a:off x="470482" y="2437684"/>
            <a:ext cx="7586047" cy="870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901700" lvl="1" indent="-422275">
              <a:spcBef>
                <a:spcPts val="600"/>
              </a:spcBef>
              <a:buClr>
                <a:srgbClr val="FFC000"/>
              </a:buClr>
              <a:buSzPct val="155000"/>
              <a:buFont typeface="Wingdings" panose="05000000000000000000" pitchFamily="2" charset="2"/>
              <a:buChar char="§"/>
              <a:tabLst>
                <a:tab pos="989013" algn="l"/>
                <a:tab pos="1077913" algn="l"/>
              </a:tabLst>
            </a:pPr>
            <a:r>
              <a:rPr lang="es-ES" sz="2000" b="1" dirty="0"/>
              <a:t>Actividades esporádicas</a:t>
            </a:r>
          </a:p>
        </p:txBody>
      </p:sp>
      <p:sp>
        <p:nvSpPr>
          <p:cNvPr id="281" name="Google Shape;281;p29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dirty="0"/>
              <a:t>Mi experiencia</a:t>
            </a:r>
            <a:endParaRPr sz="3600" dirty="0"/>
          </a:p>
        </p:txBody>
      </p:sp>
      <p:sp>
        <p:nvSpPr>
          <p:cNvPr id="285" name="Google Shape;285;p2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D0C9F0F4-6EF8-4E4E-A562-DF1734CCA286}"/>
              </a:ext>
            </a:extLst>
          </p:cNvPr>
          <p:cNvSpPr/>
          <p:nvPr/>
        </p:nvSpPr>
        <p:spPr>
          <a:xfrm>
            <a:off x="0" y="988142"/>
            <a:ext cx="789039" cy="671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92418A32-B329-4C6D-9F00-116E564950F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146244" y="1028124"/>
            <a:ext cx="584701" cy="584701"/>
          </a:xfrm>
          <a:prstGeom prst="rect">
            <a:avLst/>
          </a:prstGeom>
        </p:spPr>
      </p:pic>
      <p:grpSp>
        <p:nvGrpSpPr>
          <p:cNvPr id="9" name="Google Shape;230;p26">
            <a:extLst>
              <a:ext uri="{FF2B5EF4-FFF2-40B4-BE49-F238E27FC236}">
                <a16:creationId xmlns:a16="http://schemas.microsoft.com/office/drawing/2014/main" id="{5B21FD8B-D05D-4E26-B1F2-3B5829A0AF6C}"/>
              </a:ext>
            </a:extLst>
          </p:cNvPr>
          <p:cNvGrpSpPr/>
          <p:nvPr/>
        </p:nvGrpSpPr>
        <p:grpSpPr>
          <a:xfrm>
            <a:off x="8056529" y="173652"/>
            <a:ext cx="793438" cy="1034192"/>
            <a:chOff x="2624850" y="4296000"/>
            <a:chExt cx="380400" cy="495825"/>
          </a:xfrm>
        </p:grpSpPr>
        <p:sp>
          <p:nvSpPr>
            <p:cNvPr id="10" name="Google Shape;231;p26">
              <a:extLst>
                <a:ext uri="{FF2B5EF4-FFF2-40B4-BE49-F238E27FC236}">
                  <a16:creationId xmlns:a16="http://schemas.microsoft.com/office/drawing/2014/main" id="{D1826046-EF54-4EF2-90BA-109FC765AD28}"/>
                </a:ext>
              </a:extLst>
            </p:cNvPr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32;p26">
              <a:extLst>
                <a:ext uri="{FF2B5EF4-FFF2-40B4-BE49-F238E27FC236}">
                  <a16:creationId xmlns:a16="http://schemas.microsoft.com/office/drawing/2014/main" id="{FB8B03AC-05BF-4129-8213-B39815751AC2}"/>
                </a:ext>
              </a:extLst>
            </p:cNvPr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33;p26">
              <a:extLst>
                <a:ext uri="{FF2B5EF4-FFF2-40B4-BE49-F238E27FC236}">
                  <a16:creationId xmlns:a16="http://schemas.microsoft.com/office/drawing/2014/main" id="{7B1E2892-98EA-46E3-A29E-23C00B723BE6}"/>
                </a:ext>
              </a:extLst>
            </p:cNvPr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75;p23">
            <a:extLst>
              <a:ext uri="{FF2B5EF4-FFF2-40B4-BE49-F238E27FC236}">
                <a16:creationId xmlns:a16="http://schemas.microsoft.com/office/drawing/2014/main" id="{B2C37262-667A-4216-8539-E83F373E7902}"/>
              </a:ext>
            </a:extLst>
          </p:cNvPr>
          <p:cNvGrpSpPr/>
          <p:nvPr/>
        </p:nvGrpSpPr>
        <p:grpSpPr>
          <a:xfrm rot="4741218">
            <a:off x="4760731" y="1132710"/>
            <a:ext cx="4036590" cy="3941676"/>
            <a:chOff x="2256567" y="677103"/>
            <a:chExt cx="4036590" cy="3941676"/>
          </a:xfrm>
        </p:grpSpPr>
        <p:sp>
          <p:nvSpPr>
            <p:cNvPr id="14" name="Google Shape;176;p23">
              <a:extLst>
                <a:ext uri="{FF2B5EF4-FFF2-40B4-BE49-F238E27FC236}">
                  <a16:creationId xmlns:a16="http://schemas.microsoft.com/office/drawing/2014/main" id="{993D0489-4167-46A8-806E-01F450DA3828}"/>
                </a:ext>
              </a:extLst>
            </p:cNvPr>
            <p:cNvSpPr/>
            <p:nvPr/>
          </p:nvSpPr>
          <p:spPr>
            <a:xfrm rot="-6597333">
              <a:off x="4296826" y="3950027"/>
              <a:ext cx="586303" cy="586303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5" name="Google Shape;177;p23">
              <a:extLst>
                <a:ext uri="{FF2B5EF4-FFF2-40B4-BE49-F238E27FC236}">
                  <a16:creationId xmlns:a16="http://schemas.microsoft.com/office/drawing/2014/main" id="{418ADD07-B872-45FC-9E60-DC7AB62AB396}"/>
                </a:ext>
              </a:extLst>
            </p:cNvPr>
            <p:cNvSpPr/>
            <p:nvPr/>
          </p:nvSpPr>
          <p:spPr>
            <a:xfrm rot="-6599386">
              <a:off x="2318596" y="1407533"/>
              <a:ext cx="440541" cy="440541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6" name="Google Shape;178;p23">
              <a:extLst>
                <a:ext uri="{FF2B5EF4-FFF2-40B4-BE49-F238E27FC236}">
                  <a16:creationId xmlns:a16="http://schemas.microsoft.com/office/drawing/2014/main" id="{9355C851-187D-49EF-B6A1-CA17286FC384}"/>
                </a:ext>
              </a:extLst>
            </p:cNvPr>
            <p:cNvSpPr/>
            <p:nvPr/>
          </p:nvSpPr>
          <p:spPr>
            <a:xfrm rot="-6598839">
              <a:off x="2887641" y="2346984"/>
              <a:ext cx="1199287" cy="1199287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7" name="Google Shape;179;p23">
              <a:extLst>
                <a:ext uri="{FF2B5EF4-FFF2-40B4-BE49-F238E27FC236}">
                  <a16:creationId xmlns:a16="http://schemas.microsoft.com/office/drawing/2014/main" id="{19862567-605A-4BC3-95AE-864A800B7F14}"/>
                </a:ext>
              </a:extLst>
            </p:cNvPr>
            <p:cNvSpPr/>
            <p:nvPr/>
          </p:nvSpPr>
          <p:spPr>
            <a:xfrm rot="-6598620">
              <a:off x="4374916" y="913763"/>
              <a:ext cx="1681581" cy="1681581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8" name="Google Shape;180;p23">
              <a:extLst>
                <a:ext uri="{FF2B5EF4-FFF2-40B4-BE49-F238E27FC236}">
                  <a16:creationId xmlns:a16="http://schemas.microsoft.com/office/drawing/2014/main" id="{D67E5A04-87A9-4340-83AC-C037D68F5FC6}"/>
                </a:ext>
              </a:extLst>
            </p:cNvPr>
            <p:cNvSpPr/>
            <p:nvPr/>
          </p:nvSpPr>
          <p:spPr>
            <a:xfrm rot="-6597866">
              <a:off x="2661829" y="2208216"/>
              <a:ext cx="629106" cy="629106"/>
            </a:xfrm>
            <a:prstGeom prst="ellipse">
              <a:avLst/>
            </a:pr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9" name="Google Shape;181;p23">
              <a:extLst>
                <a:ext uri="{FF2B5EF4-FFF2-40B4-BE49-F238E27FC236}">
                  <a16:creationId xmlns:a16="http://schemas.microsoft.com/office/drawing/2014/main" id="{A2222E52-12A9-47F7-B83A-E374C092F57E}"/>
                </a:ext>
              </a:extLst>
            </p:cNvPr>
            <p:cNvSpPr/>
            <p:nvPr/>
          </p:nvSpPr>
          <p:spPr>
            <a:xfrm rot="-6597701">
              <a:off x="3267625" y="1113818"/>
              <a:ext cx="274172" cy="274172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23" name="Google Shape;185;p23">
            <a:extLst>
              <a:ext uri="{FF2B5EF4-FFF2-40B4-BE49-F238E27FC236}">
                <a16:creationId xmlns:a16="http://schemas.microsoft.com/office/drawing/2014/main" id="{C6FB2C6D-D242-4C59-8690-2618653C75DF}"/>
              </a:ext>
            </a:extLst>
          </p:cNvPr>
          <p:cNvGrpSpPr/>
          <p:nvPr/>
        </p:nvGrpSpPr>
        <p:grpSpPr>
          <a:xfrm>
            <a:off x="6767961" y="1518970"/>
            <a:ext cx="1454252" cy="1423800"/>
            <a:chOff x="3460285" y="1374053"/>
            <a:chExt cx="1454252" cy="1423800"/>
          </a:xfrm>
        </p:grpSpPr>
        <p:sp>
          <p:nvSpPr>
            <p:cNvPr id="26" name="Google Shape;186;p23">
              <a:extLst>
                <a:ext uri="{FF2B5EF4-FFF2-40B4-BE49-F238E27FC236}">
                  <a16:creationId xmlns:a16="http://schemas.microsoft.com/office/drawing/2014/main" id="{C0539464-595A-421E-A55D-90FF9484DC3E}"/>
                </a:ext>
              </a:extLst>
            </p:cNvPr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27" name="Google Shape;187;p23">
              <a:extLst>
                <a:ext uri="{FF2B5EF4-FFF2-40B4-BE49-F238E27FC236}">
                  <a16:creationId xmlns:a16="http://schemas.microsoft.com/office/drawing/2014/main" id="{EA84B852-5DCA-4A65-8AFB-E7E8200262DC}"/>
                </a:ext>
              </a:extLst>
            </p:cNvPr>
            <p:cNvSpPr txBox="1"/>
            <p:nvPr/>
          </p:nvSpPr>
          <p:spPr>
            <a:xfrm>
              <a:off x="3460285" y="1613603"/>
              <a:ext cx="1454252" cy="9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dirty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Eventos</a:t>
              </a:r>
              <a:endParaRPr sz="1800" dirty="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33" name="Google Shape;191;p23">
            <a:extLst>
              <a:ext uri="{FF2B5EF4-FFF2-40B4-BE49-F238E27FC236}">
                <a16:creationId xmlns:a16="http://schemas.microsoft.com/office/drawing/2014/main" id="{8FBCE024-6445-48C5-9A39-374AD95C7717}"/>
              </a:ext>
            </a:extLst>
          </p:cNvPr>
          <p:cNvGrpSpPr/>
          <p:nvPr/>
        </p:nvGrpSpPr>
        <p:grpSpPr>
          <a:xfrm>
            <a:off x="6526409" y="3522392"/>
            <a:ext cx="1030262" cy="1030262"/>
            <a:chOff x="3490737" y="1374053"/>
            <a:chExt cx="1423800" cy="1423800"/>
          </a:xfrm>
        </p:grpSpPr>
        <p:sp>
          <p:nvSpPr>
            <p:cNvPr id="34" name="Google Shape;192;p23">
              <a:extLst>
                <a:ext uri="{FF2B5EF4-FFF2-40B4-BE49-F238E27FC236}">
                  <a16:creationId xmlns:a16="http://schemas.microsoft.com/office/drawing/2014/main" id="{4886EA93-9795-4DF5-9D10-095E1CB39CAE}"/>
                </a:ext>
              </a:extLst>
            </p:cNvPr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35" name="Google Shape;193;p23">
              <a:extLst>
                <a:ext uri="{FF2B5EF4-FFF2-40B4-BE49-F238E27FC236}">
                  <a16:creationId xmlns:a16="http://schemas.microsoft.com/office/drawing/2014/main" id="{C40BA10B-9198-4208-8653-4D151A2F2DD5}"/>
                </a:ext>
              </a:extLst>
            </p:cNvPr>
            <p:cNvSpPr txBox="1"/>
            <p:nvPr/>
          </p:nvSpPr>
          <p:spPr>
            <a:xfrm>
              <a:off x="3490737" y="1509682"/>
              <a:ext cx="1423800" cy="11485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 dirty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Otros</a:t>
              </a:r>
            </a:p>
          </p:txBody>
        </p:sp>
      </p:grpSp>
      <p:grpSp>
        <p:nvGrpSpPr>
          <p:cNvPr id="32" name="Google Shape;182;p23">
            <a:extLst>
              <a:ext uri="{FF2B5EF4-FFF2-40B4-BE49-F238E27FC236}">
                <a16:creationId xmlns:a16="http://schemas.microsoft.com/office/drawing/2014/main" id="{0B1EABE9-207E-4F3C-872B-42F746760D4F}"/>
              </a:ext>
            </a:extLst>
          </p:cNvPr>
          <p:cNvGrpSpPr/>
          <p:nvPr/>
        </p:nvGrpSpPr>
        <p:grpSpPr>
          <a:xfrm>
            <a:off x="5361354" y="2187238"/>
            <a:ext cx="1688050" cy="1645385"/>
            <a:chOff x="4447194" y="1815766"/>
            <a:chExt cx="2440200" cy="2440200"/>
          </a:xfrm>
        </p:grpSpPr>
        <p:sp>
          <p:nvSpPr>
            <p:cNvPr id="36" name="Google Shape;183;p23">
              <a:extLst>
                <a:ext uri="{FF2B5EF4-FFF2-40B4-BE49-F238E27FC236}">
                  <a16:creationId xmlns:a16="http://schemas.microsoft.com/office/drawing/2014/main" id="{51002DD0-841F-4EF9-BB41-B59EA7A03B02}"/>
                </a:ext>
              </a:extLst>
            </p:cNvPr>
            <p:cNvSpPr/>
            <p:nvPr/>
          </p:nvSpPr>
          <p:spPr>
            <a:xfrm>
              <a:off x="4447194" y="1815766"/>
              <a:ext cx="2440200" cy="2440200"/>
            </a:xfrm>
            <a:prstGeom prst="ellipse">
              <a:avLst/>
            </a:prstGeom>
            <a:solidFill>
              <a:srgbClr val="FFB600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37" name="Google Shape;184;p23">
              <a:extLst>
                <a:ext uri="{FF2B5EF4-FFF2-40B4-BE49-F238E27FC236}">
                  <a16:creationId xmlns:a16="http://schemas.microsoft.com/office/drawing/2014/main" id="{6F0BC15D-04DF-4E99-9957-A8CD86885CD1}"/>
                </a:ext>
              </a:extLst>
            </p:cNvPr>
            <p:cNvSpPr txBox="1"/>
            <p:nvPr/>
          </p:nvSpPr>
          <p:spPr>
            <a:xfrm>
              <a:off x="4606589" y="2504275"/>
              <a:ext cx="2185353" cy="116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400" dirty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Visitas al cliente</a:t>
              </a:r>
              <a:endParaRPr sz="2400" dirty="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5758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dirty="0"/>
              <a:t>Mi experiencia</a:t>
            </a:r>
            <a:endParaRPr sz="3600" dirty="0"/>
          </a:p>
        </p:txBody>
      </p:sp>
      <p:sp>
        <p:nvSpPr>
          <p:cNvPr id="285" name="Google Shape;285;p2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D0C9F0F4-6EF8-4E4E-A562-DF1734CCA286}"/>
              </a:ext>
            </a:extLst>
          </p:cNvPr>
          <p:cNvSpPr/>
          <p:nvPr/>
        </p:nvSpPr>
        <p:spPr>
          <a:xfrm>
            <a:off x="0" y="988142"/>
            <a:ext cx="789039" cy="671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92418A32-B329-4C6D-9F00-116E564950F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146244" y="1028124"/>
            <a:ext cx="584701" cy="584701"/>
          </a:xfrm>
          <a:prstGeom prst="rect">
            <a:avLst/>
          </a:prstGeom>
        </p:spPr>
      </p:pic>
      <p:grpSp>
        <p:nvGrpSpPr>
          <p:cNvPr id="13" name="Google Shape;175;p23">
            <a:extLst>
              <a:ext uri="{FF2B5EF4-FFF2-40B4-BE49-F238E27FC236}">
                <a16:creationId xmlns:a16="http://schemas.microsoft.com/office/drawing/2014/main" id="{B2C37262-667A-4216-8539-E83F373E7902}"/>
              </a:ext>
            </a:extLst>
          </p:cNvPr>
          <p:cNvGrpSpPr/>
          <p:nvPr/>
        </p:nvGrpSpPr>
        <p:grpSpPr>
          <a:xfrm rot="4741218">
            <a:off x="4760731" y="1132710"/>
            <a:ext cx="4036590" cy="3941676"/>
            <a:chOff x="2256567" y="677103"/>
            <a:chExt cx="4036590" cy="3941676"/>
          </a:xfrm>
        </p:grpSpPr>
        <p:sp>
          <p:nvSpPr>
            <p:cNvPr id="14" name="Google Shape;176;p23">
              <a:extLst>
                <a:ext uri="{FF2B5EF4-FFF2-40B4-BE49-F238E27FC236}">
                  <a16:creationId xmlns:a16="http://schemas.microsoft.com/office/drawing/2014/main" id="{993D0489-4167-46A8-806E-01F450DA3828}"/>
                </a:ext>
              </a:extLst>
            </p:cNvPr>
            <p:cNvSpPr/>
            <p:nvPr/>
          </p:nvSpPr>
          <p:spPr>
            <a:xfrm rot="-6597333">
              <a:off x="4296826" y="3950027"/>
              <a:ext cx="586303" cy="586303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5" name="Google Shape;177;p23">
              <a:extLst>
                <a:ext uri="{FF2B5EF4-FFF2-40B4-BE49-F238E27FC236}">
                  <a16:creationId xmlns:a16="http://schemas.microsoft.com/office/drawing/2014/main" id="{418ADD07-B872-45FC-9E60-DC7AB62AB396}"/>
                </a:ext>
              </a:extLst>
            </p:cNvPr>
            <p:cNvSpPr/>
            <p:nvPr/>
          </p:nvSpPr>
          <p:spPr>
            <a:xfrm rot="-6599386">
              <a:off x="2318596" y="1407533"/>
              <a:ext cx="440541" cy="440541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6" name="Google Shape;178;p23">
              <a:extLst>
                <a:ext uri="{FF2B5EF4-FFF2-40B4-BE49-F238E27FC236}">
                  <a16:creationId xmlns:a16="http://schemas.microsoft.com/office/drawing/2014/main" id="{9355C851-187D-49EF-B6A1-CA17286FC384}"/>
                </a:ext>
              </a:extLst>
            </p:cNvPr>
            <p:cNvSpPr/>
            <p:nvPr/>
          </p:nvSpPr>
          <p:spPr>
            <a:xfrm rot="-6598839">
              <a:off x="2887641" y="2346984"/>
              <a:ext cx="1199287" cy="1199287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7" name="Google Shape;179;p23">
              <a:extLst>
                <a:ext uri="{FF2B5EF4-FFF2-40B4-BE49-F238E27FC236}">
                  <a16:creationId xmlns:a16="http://schemas.microsoft.com/office/drawing/2014/main" id="{19862567-605A-4BC3-95AE-864A800B7F14}"/>
                </a:ext>
              </a:extLst>
            </p:cNvPr>
            <p:cNvSpPr/>
            <p:nvPr/>
          </p:nvSpPr>
          <p:spPr>
            <a:xfrm rot="-6598620">
              <a:off x="4374916" y="913763"/>
              <a:ext cx="1681581" cy="1681581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8" name="Google Shape;180;p23">
              <a:extLst>
                <a:ext uri="{FF2B5EF4-FFF2-40B4-BE49-F238E27FC236}">
                  <a16:creationId xmlns:a16="http://schemas.microsoft.com/office/drawing/2014/main" id="{D67E5A04-87A9-4340-83AC-C037D68F5FC6}"/>
                </a:ext>
              </a:extLst>
            </p:cNvPr>
            <p:cNvSpPr/>
            <p:nvPr/>
          </p:nvSpPr>
          <p:spPr>
            <a:xfrm rot="-6597866">
              <a:off x="2661829" y="2208216"/>
              <a:ext cx="629106" cy="629106"/>
            </a:xfrm>
            <a:prstGeom prst="ellipse">
              <a:avLst/>
            </a:pr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9" name="Google Shape;181;p23">
              <a:extLst>
                <a:ext uri="{FF2B5EF4-FFF2-40B4-BE49-F238E27FC236}">
                  <a16:creationId xmlns:a16="http://schemas.microsoft.com/office/drawing/2014/main" id="{A2222E52-12A9-47F7-B83A-E374C092F57E}"/>
                </a:ext>
              </a:extLst>
            </p:cNvPr>
            <p:cNvSpPr/>
            <p:nvPr/>
          </p:nvSpPr>
          <p:spPr>
            <a:xfrm rot="-6597701">
              <a:off x="3267625" y="1113818"/>
              <a:ext cx="274172" cy="274172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23" name="Google Shape;185;p23">
            <a:extLst>
              <a:ext uri="{FF2B5EF4-FFF2-40B4-BE49-F238E27FC236}">
                <a16:creationId xmlns:a16="http://schemas.microsoft.com/office/drawing/2014/main" id="{C6FB2C6D-D242-4C59-8690-2618653C75DF}"/>
              </a:ext>
            </a:extLst>
          </p:cNvPr>
          <p:cNvGrpSpPr/>
          <p:nvPr/>
        </p:nvGrpSpPr>
        <p:grpSpPr>
          <a:xfrm>
            <a:off x="6767961" y="1518970"/>
            <a:ext cx="1454252" cy="1423800"/>
            <a:chOff x="3460285" y="1374053"/>
            <a:chExt cx="1454252" cy="1423800"/>
          </a:xfrm>
        </p:grpSpPr>
        <p:sp>
          <p:nvSpPr>
            <p:cNvPr id="26" name="Google Shape;186;p23">
              <a:extLst>
                <a:ext uri="{FF2B5EF4-FFF2-40B4-BE49-F238E27FC236}">
                  <a16:creationId xmlns:a16="http://schemas.microsoft.com/office/drawing/2014/main" id="{C0539464-595A-421E-A55D-90FF9484DC3E}"/>
                </a:ext>
              </a:extLst>
            </p:cNvPr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27" name="Google Shape;187;p23">
              <a:extLst>
                <a:ext uri="{FF2B5EF4-FFF2-40B4-BE49-F238E27FC236}">
                  <a16:creationId xmlns:a16="http://schemas.microsoft.com/office/drawing/2014/main" id="{EA84B852-5DCA-4A65-8AFB-E7E8200262DC}"/>
                </a:ext>
              </a:extLst>
            </p:cNvPr>
            <p:cNvSpPr txBox="1"/>
            <p:nvPr/>
          </p:nvSpPr>
          <p:spPr>
            <a:xfrm>
              <a:off x="3460285" y="1613603"/>
              <a:ext cx="1454252" cy="9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dirty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Eventos</a:t>
              </a:r>
              <a:endParaRPr sz="1800" dirty="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33" name="Google Shape;191;p23">
            <a:extLst>
              <a:ext uri="{FF2B5EF4-FFF2-40B4-BE49-F238E27FC236}">
                <a16:creationId xmlns:a16="http://schemas.microsoft.com/office/drawing/2014/main" id="{8FBCE024-6445-48C5-9A39-374AD95C7717}"/>
              </a:ext>
            </a:extLst>
          </p:cNvPr>
          <p:cNvGrpSpPr/>
          <p:nvPr/>
        </p:nvGrpSpPr>
        <p:grpSpPr>
          <a:xfrm>
            <a:off x="6526409" y="3522392"/>
            <a:ext cx="1030262" cy="1030262"/>
            <a:chOff x="3490737" y="1374053"/>
            <a:chExt cx="1423800" cy="1423800"/>
          </a:xfrm>
        </p:grpSpPr>
        <p:sp>
          <p:nvSpPr>
            <p:cNvPr id="34" name="Google Shape;192;p23">
              <a:extLst>
                <a:ext uri="{FF2B5EF4-FFF2-40B4-BE49-F238E27FC236}">
                  <a16:creationId xmlns:a16="http://schemas.microsoft.com/office/drawing/2014/main" id="{4886EA93-9795-4DF5-9D10-095E1CB39CAE}"/>
                </a:ext>
              </a:extLst>
            </p:cNvPr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35" name="Google Shape;193;p23">
              <a:extLst>
                <a:ext uri="{FF2B5EF4-FFF2-40B4-BE49-F238E27FC236}">
                  <a16:creationId xmlns:a16="http://schemas.microsoft.com/office/drawing/2014/main" id="{C40BA10B-9198-4208-8653-4D151A2F2DD5}"/>
                </a:ext>
              </a:extLst>
            </p:cNvPr>
            <p:cNvSpPr txBox="1"/>
            <p:nvPr/>
          </p:nvSpPr>
          <p:spPr>
            <a:xfrm>
              <a:off x="3490737" y="1509682"/>
              <a:ext cx="1423800" cy="11485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 dirty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Otros</a:t>
              </a:r>
            </a:p>
          </p:txBody>
        </p:sp>
      </p:grpSp>
      <p:sp>
        <p:nvSpPr>
          <p:cNvPr id="32" name="Google Shape;69;p13">
            <a:extLst>
              <a:ext uri="{FF2B5EF4-FFF2-40B4-BE49-F238E27FC236}">
                <a16:creationId xmlns:a16="http://schemas.microsoft.com/office/drawing/2014/main" id="{560CB295-E59B-4905-B66A-B684499C457B}"/>
              </a:ext>
            </a:extLst>
          </p:cNvPr>
          <p:cNvSpPr txBox="1">
            <a:spLocks/>
          </p:cNvSpPr>
          <p:nvPr/>
        </p:nvSpPr>
        <p:spPr>
          <a:xfrm>
            <a:off x="501041" y="1533828"/>
            <a:ext cx="7586047" cy="870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901700" lvl="1" indent="-422275">
              <a:spcBef>
                <a:spcPts val="600"/>
              </a:spcBef>
              <a:buClr>
                <a:srgbClr val="FFC000"/>
              </a:buClr>
              <a:buSzPct val="155000"/>
              <a:buFont typeface="Wingdings" panose="05000000000000000000" pitchFamily="2" charset="2"/>
              <a:buChar char="§"/>
              <a:tabLst>
                <a:tab pos="989013" algn="l"/>
                <a:tab pos="1077913" algn="l"/>
              </a:tabLst>
            </a:pPr>
            <a:r>
              <a:rPr lang="es-ES" sz="1800" b="1" dirty="0"/>
              <a:t>Actividades esporádicas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F4137FB1-1E08-4B6E-8F61-E25B1A231207}"/>
              </a:ext>
            </a:extLst>
          </p:cNvPr>
          <p:cNvSpPr/>
          <p:nvPr/>
        </p:nvSpPr>
        <p:spPr>
          <a:xfrm flipV="1">
            <a:off x="4292788" y="436045"/>
            <a:ext cx="4409163" cy="4268587"/>
          </a:xfrm>
          <a:prstGeom prst="round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9" name="Google Shape;230;p26">
            <a:extLst>
              <a:ext uri="{FF2B5EF4-FFF2-40B4-BE49-F238E27FC236}">
                <a16:creationId xmlns:a16="http://schemas.microsoft.com/office/drawing/2014/main" id="{5B21FD8B-D05D-4E26-B1F2-3B5829A0AF6C}"/>
              </a:ext>
            </a:extLst>
          </p:cNvPr>
          <p:cNvGrpSpPr/>
          <p:nvPr/>
        </p:nvGrpSpPr>
        <p:grpSpPr>
          <a:xfrm>
            <a:off x="8056529" y="173652"/>
            <a:ext cx="793438" cy="1034192"/>
            <a:chOff x="2624850" y="4296000"/>
            <a:chExt cx="380400" cy="495825"/>
          </a:xfrm>
        </p:grpSpPr>
        <p:sp>
          <p:nvSpPr>
            <p:cNvPr id="10" name="Google Shape;231;p26">
              <a:extLst>
                <a:ext uri="{FF2B5EF4-FFF2-40B4-BE49-F238E27FC236}">
                  <a16:creationId xmlns:a16="http://schemas.microsoft.com/office/drawing/2014/main" id="{D1826046-EF54-4EF2-90BA-109FC765AD28}"/>
                </a:ext>
              </a:extLst>
            </p:cNvPr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32;p26">
              <a:extLst>
                <a:ext uri="{FF2B5EF4-FFF2-40B4-BE49-F238E27FC236}">
                  <a16:creationId xmlns:a16="http://schemas.microsoft.com/office/drawing/2014/main" id="{FB8B03AC-05BF-4129-8213-B39815751AC2}"/>
                </a:ext>
              </a:extLst>
            </p:cNvPr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33;p26">
              <a:extLst>
                <a:ext uri="{FF2B5EF4-FFF2-40B4-BE49-F238E27FC236}">
                  <a16:creationId xmlns:a16="http://schemas.microsoft.com/office/drawing/2014/main" id="{7B1E2892-98EA-46E3-A29E-23C00B723BE6}"/>
                </a:ext>
              </a:extLst>
            </p:cNvPr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182;p23">
            <a:extLst>
              <a:ext uri="{FF2B5EF4-FFF2-40B4-BE49-F238E27FC236}">
                <a16:creationId xmlns:a16="http://schemas.microsoft.com/office/drawing/2014/main" id="{F09CA1C3-4C1D-44E6-988E-5437ADD632D8}"/>
              </a:ext>
            </a:extLst>
          </p:cNvPr>
          <p:cNvGrpSpPr/>
          <p:nvPr/>
        </p:nvGrpSpPr>
        <p:grpSpPr>
          <a:xfrm>
            <a:off x="5361354" y="2187238"/>
            <a:ext cx="1688050" cy="1645385"/>
            <a:chOff x="4447194" y="1815766"/>
            <a:chExt cx="2440200" cy="2440200"/>
          </a:xfrm>
        </p:grpSpPr>
        <p:sp>
          <p:nvSpPr>
            <p:cNvPr id="29" name="Google Shape;183;p23">
              <a:extLst>
                <a:ext uri="{FF2B5EF4-FFF2-40B4-BE49-F238E27FC236}">
                  <a16:creationId xmlns:a16="http://schemas.microsoft.com/office/drawing/2014/main" id="{AD243C9D-3E4A-4524-A121-9A8685CD3865}"/>
                </a:ext>
              </a:extLst>
            </p:cNvPr>
            <p:cNvSpPr/>
            <p:nvPr/>
          </p:nvSpPr>
          <p:spPr>
            <a:xfrm>
              <a:off x="4447194" y="1815766"/>
              <a:ext cx="2440200" cy="2440200"/>
            </a:xfrm>
            <a:prstGeom prst="ellipse">
              <a:avLst/>
            </a:prstGeom>
            <a:solidFill>
              <a:srgbClr val="FFB600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31" name="Google Shape;184;p23">
              <a:extLst>
                <a:ext uri="{FF2B5EF4-FFF2-40B4-BE49-F238E27FC236}">
                  <a16:creationId xmlns:a16="http://schemas.microsoft.com/office/drawing/2014/main" id="{9708B911-7DA0-4CF9-9561-77F5D37CF128}"/>
                </a:ext>
              </a:extLst>
            </p:cNvPr>
            <p:cNvSpPr txBox="1"/>
            <p:nvPr/>
          </p:nvSpPr>
          <p:spPr>
            <a:xfrm>
              <a:off x="4606589" y="2504275"/>
              <a:ext cx="2185353" cy="116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400" dirty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Visitas al cliente</a:t>
              </a:r>
              <a:endParaRPr sz="2400" dirty="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sp>
        <p:nvSpPr>
          <p:cNvPr id="37" name="Google Shape;69;p13">
            <a:extLst>
              <a:ext uri="{FF2B5EF4-FFF2-40B4-BE49-F238E27FC236}">
                <a16:creationId xmlns:a16="http://schemas.microsoft.com/office/drawing/2014/main" id="{0D9E5426-A678-425C-AE26-6FB093A709D1}"/>
              </a:ext>
            </a:extLst>
          </p:cNvPr>
          <p:cNvSpPr txBox="1">
            <a:spLocks/>
          </p:cNvSpPr>
          <p:nvPr/>
        </p:nvSpPr>
        <p:spPr>
          <a:xfrm>
            <a:off x="1047217" y="1860690"/>
            <a:ext cx="4362891" cy="2739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901700" lvl="1" indent="-422275">
              <a:lnSpc>
                <a:spcPct val="150000"/>
              </a:lnSpc>
              <a:spcBef>
                <a:spcPts val="600"/>
              </a:spcBef>
              <a:buClr>
                <a:srgbClr val="FFC000"/>
              </a:buClr>
              <a:buSzPct val="155000"/>
              <a:buFont typeface="Wingdings" panose="05000000000000000000" pitchFamily="2" charset="2"/>
              <a:buChar char="ü"/>
              <a:tabLst>
                <a:tab pos="989013" algn="l"/>
                <a:tab pos="1077913" algn="l"/>
              </a:tabLst>
            </a:pPr>
            <a:r>
              <a:rPr lang="es-ES" b="1" dirty="0"/>
              <a:t>ADACEN  – </a:t>
            </a:r>
            <a:r>
              <a:rPr lang="es-ES" i="1" dirty="0"/>
              <a:t>Primer contacto</a:t>
            </a:r>
          </a:p>
          <a:p>
            <a:pPr marL="901700" lvl="1" indent="-422275">
              <a:lnSpc>
                <a:spcPct val="150000"/>
              </a:lnSpc>
              <a:spcBef>
                <a:spcPts val="600"/>
              </a:spcBef>
              <a:buClr>
                <a:srgbClr val="FFC000"/>
              </a:buClr>
              <a:buSzPct val="155000"/>
              <a:buFont typeface="Wingdings" panose="05000000000000000000" pitchFamily="2" charset="2"/>
              <a:buChar char="ü"/>
              <a:tabLst>
                <a:tab pos="989013" algn="l"/>
                <a:tab pos="1077913" algn="l"/>
              </a:tabLst>
            </a:pPr>
            <a:r>
              <a:rPr lang="es-ES" b="1" dirty="0"/>
              <a:t>ADACEN  – </a:t>
            </a:r>
            <a:r>
              <a:rPr lang="es-ES" i="1" dirty="0"/>
              <a:t>Segundo contacto</a:t>
            </a:r>
          </a:p>
          <a:p>
            <a:pPr marL="901700" lvl="1" indent="-422275">
              <a:lnSpc>
                <a:spcPct val="150000"/>
              </a:lnSpc>
              <a:spcBef>
                <a:spcPts val="600"/>
              </a:spcBef>
              <a:buClr>
                <a:srgbClr val="FFC000"/>
              </a:buClr>
              <a:buSzPct val="155000"/>
              <a:buFont typeface="Wingdings" panose="05000000000000000000" pitchFamily="2" charset="2"/>
              <a:buChar char="ü"/>
              <a:tabLst>
                <a:tab pos="989013" algn="l"/>
                <a:tab pos="1077913" algn="l"/>
              </a:tabLst>
            </a:pPr>
            <a:r>
              <a:rPr lang="es-ES" b="1" dirty="0"/>
              <a:t>ADACEN  – </a:t>
            </a:r>
            <a:r>
              <a:rPr lang="es-ES" i="1" dirty="0"/>
              <a:t>Testeo de la tecnología en desarrollo</a:t>
            </a:r>
          </a:p>
          <a:p>
            <a:pPr marL="901700" lvl="1" indent="-422275">
              <a:lnSpc>
                <a:spcPct val="150000"/>
              </a:lnSpc>
              <a:spcBef>
                <a:spcPts val="600"/>
              </a:spcBef>
              <a:buClr>
                <a:srgbClr val="FFC000"/>
              </a:buClr>
              <a:buSzPct val="155000"/>
              <a:buFont typeface="Wingdings" panose="05000000000000000000" pitchFamily="2" charset="2"/>
              <a:buChar char="ü"/>
              <a:tabLst>
                <a:tab pos="989013" algn="l"/>
                <a:tab pos="1077913" algn="l"/>
              </a:tabLst>
            </a:pPr>
            <a:r>
              <a:rPr lang="es-ES" b="1" dirty="0"/>
              <a:t>ADACEN  – </a:t>
            </a:r>
            <a:r>
              <a:rPr lang="es-ES" i="1" dirty="0"/>
              <a:t>Primer contacto de Martín</a:t>
            </a:r>
          </a:p>
          <a:p>
            <a:pPr marL="901700" lvl="1" indent="-422275">
              <a:lnSpc>
                <a:spcPct val="150000"/>
              </a:lnSpc>
              <a:spcBef>
                <a:spcPts val="600"/>
              </a:spcBef>
              <a:buClr>
                <a:srgbClr val="FFC000"/>
              </a:buClr>
              <a:buSzPct val="155000"/>
              <a:buFont typeface="Wingdings" panose="05000000000000000000" pitchFamily="2" charset="2"/>
              <a:buChar char="ü"/>
              <a:tabLst>
                <a:tab pos="989013" algn="l"/>
                <a:tab pos="1077913" algn="l"/>
              </a:tabLst>
            </a:pPr>
            <a:r>
              <a:rPr lang="es-ES" b="1" dirty="0"/>
              <a:t>Asociación </a:t>
            </a:r>
            <a:r>
              <a:rPr lang="es-ES" b="1" dirty="0" err="1"/>
              <a:t>ibili</a:t>
            </a:r>
            <a:r>
              <a:rPr lang="es-ES" b="1" dirty="0"/>
              <a:t>  – </a:t>
            </a:r>
            <a:r>
              <a:rPr lang="es-ES" i="1" dirty="0"/>
              <a:t>Primer contacto</a:t>
            </a:r>
          </a:p>
        </p:txBody>
      </p:sp>
    </p:spTree>
    <p:extLst>
      <p:ext uri="{BB962C8B-B14F-4D97-AF65-F5344CB8AC3E}">
        <p14:creationId xmlns:p14="http://schemas.microsoft.com/office/powerpoint/2010/main" val="4249541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dirty="0"/>
              <a:t>Mi experiencia</a:t>
            </a:r>
            <a:endParaRPr sz="3600" dirty="0"/>
          </a:p>
        </p:txBody>
      </p:sp>
      <p:sp>
        <p:nvSpPr>
          <p:cNvPr id="285" name="Google Shape;285;p2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D0C9F0F4-6EF8-4E4E-A562-DF1734CCA286}"/>
              </a:ext>
            </a:extLst>
          </p:cNvPr>
          <p:cNvSpPr/>
          <p:nvPr/>
        </p:nvSpPr>
        <p:spPr>
          <a:xfrm>
            <a:off x="0" y="988142"/>
            <a:ext cx="789039" cy="671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92418A32-B329-4C6D-9F00-116E564950F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146244" y="1028124"/>
            <a:ext cx="584701" cy="584701"/>
          </a:xfrm>
          <a:prstGeom prst="rect">
            <a:avLst/>
          </a:prstGeom>
        </p:spPr>
      </p:pic>
      <p:grpSp>
        <p:nvGrpSpPr>
          <p:cNvPr id="13" name="Google Shape;175;p23">
            <a:extLst>
              <a:ext uri="{FF2B5EF4-FFF2-40B4-BE49-F238E27FC236}">
                <a16:creationId xmlns:a16="http://schemas.microsoft.com/office/drawing/2014/main" id="{B2C37262-667A-4216-8539-E83F373E7902}"/>
              </a:ext>
            </a:extLst>
          </p:cNvPr>
          <p:cNvGrpSpPr/>
          <p:nvPr/>
        </p:nvGrpSpPr>
        <p:grpSpPr>
          <a:xfrm rot="4741218">
            <a:off x="4760731" y="1132710"/>
            <a:ext cx="4036590" cy="3941676"/>
            <a:chOff x="2256567" y="677103"/>
            <a:chExt cx="4036590" cy="3941676"/>
          </a:xfrm>
        </p:grpSpPr>
        <p:sp>
          <p:nvSpPr>
            <p:cNvPr id="14" name="Google Shape;176;p23">
              <a:extLst>
                <a:ext uri="{FF2B5EF4-FFF2-40B4-BE49-F238E27FC236}">
                  <a16:creationId xmlns:a16="http://schemas.microsoft.com/office/drawing/2014/main" id="{993D0489-4167-46A8-806E-01F450DA3828}"/>
                </a:ext>
              </a:extLst>
            </p:cNvPr>
            <p:cNvSpPr/>
            <p:nvPr/>
          </p:nvSpPr>
          <p:spPr>
            <a:xfrm rot="-6597333">
              <a:off x="4296826" y="3950027"/>
              <a:ext cx="586303" cy="586303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5" name="Google Shape;177;p23">
              <a:extLst>
                <a:ext uri="{FF2B5EF4-FFF2-40B4-BE49-F238E27FC236}">
                  <a16:creationId xmlns:a16="http://schemas.microsoft.com/office/drawing/2014/main" id="{418ADD07-B872-45FC-9E60-DC7AB62AB396}"/>
                </a:ext>
              </a:extLst>
            </p:cNvPr>
            <p:cNvSpPr/>
            <p:nvPr/>
          </p:nvSpPr>
          <p:spPr>
            <a:xfrm rot="-6599386">
              <a:off x="2318596" y="1407533"/>
              <a:ext cx="440541" cy="440541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6" name="Google Shape;178;p23">
              <a:extLst>
                <a:ext uri="{FF2B5EF4-FFF2-40B4-BE49-F238E27FC236}">
                  <a16:creationId xmlns:a16="http://schemas.microsoft.com/office/drawing/2014/main" id="{9355C851-187D-49EF-B6A1-CA17286FC384}"/>
                </a:ext>
              </a:extLst>
            </p:cNvPr>
            <p:cNvSpPr/>
            <p:nvPr/>
          </p:nvSpPr>
          <p:spPr>
            <a:xfrm rot="-6598839">
              <a:off x="2887641" y="2346984"/>
              <a:ext cx="1199287" cy="1199287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7" name="Google Shape;179;p23">
              <a:extLst>
                <a:ext uri="{FF2B5EF4-FFF2-40B4-BE49-F238E27FC236}">
                  <a16:creationId xmlns:a16="http://schemas.microsoft.com/office/drawing/2014/main" id="{19862567-605A-4BC3-95AE-864A800B7F14}"/>
                </a:ext>
              </a:extLst>
            </p:cNvPr>
            <p:cNvSpPr/>
            <p:nvPr/>
          </p:nvSpPr>
          <p:spPr>
            <a:xfrm rot="-6598620">
              <a:off x="4374916" y="913763"/>
              <a:ext cx="1681581" cy="1681581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8" name="Google Shape;180;p23">
              <a:extLst>
                <a:ext uri="{FF2B5EF4-FFF2-40B4-BE49-F238E27FC236}">
                  <a16:creationId xmlns:a16="http://schemas.microsoft.com/office/drawing/2014/main" id="{D67E5A04-87A9-4340-83AC-C037D68F5FC6}"/>
                </a:ext>
              </a:extLst>
            </p:cNvPr>
            <p:cNvSpPr/>
            <p:nvPr/>
          </p:nvSpPr>
          <p:spPr>
            <a:xfrm rot="-6597866">
              <a:off x="2661829" y="2208216"/>
              <a:ext cx="629106" cy="629106"/>
            </a:xfrm>
            <a:prstGeom prst="ellipse">
              <a:avLst/>
            </a:pr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9" name="Google Shape;181;p23">
              <a:extLst>
                <a:ext uri="{FF2B5EF4-FFF2-40B4-BE49-F238E27FC236}">
                  <a16:creationId xmlns:a16="http://schemas.microsoft.com/office/drawing/2014/main" id="{A2222E52-12A9-47F7-B83A-E374C092F57E}"/>
                </a:ext>
              </a:extLst>
            </p:cNvPr>
            <p:cNvSpPr/>
            <p:nvPr/>
          </p:nvSpPr>
          <p:spPr>
            <a:xfrm rot="-6597701">
              <a:off x="3267625" y="1113818"/>
              <a:ext cx="274172" cy="274172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28" name="Google Shape;182;p23">
            <a:extLst>
              <a:ext uri="{FF2B5EF4-FFF2-40B4-BE49-F238E27FC236}">
                <a16:creationId xmlns:a16="http://schemas.microsoft.com/office/drawing/2014/main" id="{F09CA1C3-4C1D-44E6-988E-5437ADD632D8}"/>
              </a:ext>
            </a:extLst>
          </p:cNvPr>
          <p:cNvGrpSpPr/>
          <p:nvPr/>
        </p:nvGrpSpPr>
        <p:grpSpPr>
          <a:xfrm>
            <a:off x="5361354" y="2187238"/>
            <a:ext cx="1688050" cy="1645385"/>
            <a:chOff x="4447194" y="1815766"/>
            <a:chExt cx="2440200" cy="2440200"/>
          </a:xfrm>
        </p:grpSpPr>
        <p:sp>
          <p:nvSpPr>
            <p:cNvPr id="29" name="Google Shape;183;p23">
              <a:extLst>
                <a:ext uri="{FF2B5EF4-FFF2-40B4-BE49-F238E27FC236}">
                  <a16:creationId xmlns:a16="http://schemas.microsoft.com/office/drawing/2014/main" id="{AD243C9D-3E4A-4524-A121-9A8685CD3865}"/>
                </a:ext>
              </a:extLst>
            </p:cNvPr>
            <p:cNvSpPr/>
            <p:nvPr/>
          </p:nvSpPr>
          <p:spPr>
            <a:xfrm>
              <a:off x="4447194" y="1815766"/>
              <a:ext cx="2440200" cy="2440200"/>
            </a:xfrm>
            <a:prstGeom prst="ellipse">
              <a:avLst/>
            </a:prstGeom>
            <a:solidFill>
              <a:srgbClr val="FFB600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31" name="Google Shape;184;p23">
              <a:extLst>
                <a:ext uri="{FF2B5EF4-FFF2-40B4-BE49-F238E27FC236}">
                  <a16:creationId xmlns:a16="http://schemas.microsoft.com/office/drawing/2014/main" id="{9708B911-7DA0-4CF9-9561-77F5D37CF128}"/>
                </a:ext>
              </a:extLst>
            </p:cNvPr>
            <p:cNvSpPr txBox="1"/>
            <p:nvPr/>
          </p:nvSpPr>
          <p:spPr>
            <a:xfrm>
              <a:off x="4606589" y="2504275"/>
              <a:ext cx="2185353" cy="116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400" dirty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Visitas al cliente</a:t>
              </a:r>
              <a:endParaRPr sz="2400" dirty="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sp>
        <p:nvSpPr>
          <p:cNvPr id="32" name="Google Shape;69;p13">
            <a:extLst>
              <a:ext uri="{FF2B5EF4-FFF2-40B4-BE49-F238E27FC236}">
                <a16:creationId xmlns:a16="http://schemas.microsoft.com/office/drawing/2014/main" id="{560CB295-E59B-4905-B66A-B684499C457B}"/>
              </a:ext>
            </a:extLst>
          </p:cNvPr>
          <p:cNvSpPr txBox="1">
            <a:spLocks/>
          </p:cNvSpPr>
          <p:nvPr/>
        </p:nvSpPr>
        <p:spPr>
          <a:xfrm>
            <a:off x="501041" y="1533828"/>
            <a:ext cx="7586047" cy="870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901700" lvl="1" indent="-422275">
              <a:spcBef>
                <a:spcPts val="600"/>
              </a:spcBef>
              <a:buClr>
                <a:srgbClr val="FFC000"/>
              </a:buClr>
              <a:buSzPct val="155000"/>
              <a:buFont typeface="Wingdings" panose="05000000000000000000" pitchFamily="2" charset="2"/>
              <a:buChar char="§"/>
              <a:tabLst>
                <a:tab pos="989013" algn="l"/>
                <a:tab pos="1077913" algn="l"/>
              </a:tabLst>
            </a:pPr>
            <a:r>
              <a:rPr lang="es-ES" sz="1800" b="1" dirty="0"/>
              <a:t>Actividades esporádicas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F4137FB1-1E08-4B6E-8F61-E25B1A231207}"/>
              </a:ext>
            </a:extLst>
          </p:cNvPr>
          <p:cNvSpPr/>
          <p:nvPr/>
        </p:nvSpPr>
        <p:spPr>
          <a:xfrm flipV="1">
            <a:off x="4292788" y="543758"/>
            <a:ext cx="4409163" cy="4160872"/>
          </a:xfrm>
          <a:prstGeom prst="round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9" name="Google Shape;230;p26">
            <a:extLst>
              <a:ext uri="{FF2B5EF4-FFF2-40B4-BE49-F238E27FC236}">
                <a16:creationId xmlns:a16="http://schemas.microsoft.com/office/drawing/2014/main" id="{5B21FD8B-D05D-4E26-B1F2-3B5829A0AF6C}"/>
              </a:ext>
            </a:extLst>
          </p:cNvPr>
          <p:cNvGrpSpPr/>
          <p:nvPr/>
        </p:nvGrpSpPr>
        <p:grpSpPr>
          <a:xfrm>
            <a:off x="8056529" y="173652"/>
            <a:ext cx="793438" cy="1034192"/>
            <a:chOff x="2624850" y="4296000"/>
            <a:chExt cx="380400" cy="495825"/>
          </a:xfrm>
        </p:grpSpPr>
        <p:sp>
          <p:nvSpPr>
            <p:cNvPr id="10" name="Google Shape;231;p26">
              <a:extLst>
                <a:ext uri="{FF2B5EF4-FFF2-40B4-BE49-F238E27FC236}">
                  <a16:creationId xmlns:a16="http://schemas.microsoft.com/office/drawing/2014/main" id="{D1826046-EF54-4EF2-90BA-109FC765AD28}"/>
                </a:ext>
              </a:extLst>
            </p:cNvPr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32;p26">
              <a:extLst>
                <a:ext uri="{FF2B5EF4-FFF2-40B4-BE49-F238E27FC236}">
                  <a16:creationId xmlns:a16="http://schemas.microsoft.com/office/drawing/2014/main" id="{FB8B03AC-05BF-4129-8213-B39815751AC2}"/>
                </a:ext>
              </a:extLst>
            </p:cNvPr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33;p26">
              <a:extLst>
                <a:ext uri="{FF2B5EF4-FFF2-40B4-BE49-F238E27FC236}">
                  <a16:creationId xmlns:a16="http://schemas.microsoft.com/office/drawing/2014/main" id="{7B1E2892-98EA-46E3-A29E-23C00B723BE6}"/>
                </a:ext>
              </a:extLst>
            </p:cNvPr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185;p23">
            <a:extLst>
              <a:ext uri="{FF2B5EF4-FFF2-40B4-BE49-F238E27FC236}">
                <a16:creationId xmlns:a16="http://schemas.microsoft.com/office/drawing/2014/main" id="{C6FB2C6D-D242-4C59-8690-2618653C75DF}"/>
              </a:ext>
            </a:extLst>
          </p:cNvPr>
          <p:cNvGrpSpPr/>
          <p:nvPr/>
        </p:nvGrpSpPr>
        <p:grpSpPr>
          <a:xfrm>
            <a:off x="6767961" y="1518970"/>
            <a:ext cx="1454252" cy="1423800"/>
            <a:chOff x="3460285" y="1374053"/>
            <a:chExt cx="1454252" cy="1423800"/>
          </a:xfrm>
        </p:grpSpPr>
        <p:sp>
          <p:nvSpPr>
            <p:cNvPr id="26" name="Google Shape;186;p23">
              <a:extLst>
                <a:ext uri="{FF2B5EF4-FFF2-40B4-BE49-F238E27FC236}">
                  <a16:creationId xmlns:a16="http://schemas.microsoft.com/office/drawing/2014/main" id="{C0539464-595A-421E-A55D-90FF9484DC3E}"/>
                </a:ext>
              </a:extLst>
            </p:cNvPr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27" name="Google Shape;187;p23">
              <a:extLst>
                <a:ext uri="{FF2B5EF4-FFF2-40B4-BE49-F238E27FC236}">
                  <a16:creationId xmlns:a16="http://schemas.microsoft.com/office/drawing/2014/main" id="{EA84B852-5DCA-4A65-8AFB-E7E8200262DC}"/>
                </a:ext>
              </a:extLst>
            </p:cNvPr>
            <p:cNvSpPr txBox="1"/>
            <p:nvPr/>
          </p:nvSpPr>
          <p:spPr>
            <a:xfrm>
              <a:off x="3460285" y="1613603"/>
              <a:ext cx="1454252" cy="9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dirty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Eventos</a:t>
              </a:r>
              <a:endParaRPr sz="1800" dirty="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33" name="Google Shape;191;p23">
            <a:extLst>
              <a:ext uri="{FF2B5EF4-FFF2-40B4-BE49-F238E27FC236}">
                <a16:creationId xmlns:a16="http://schemas.microsoft.com/office/drawing/2014/main" id="{8FBCE024-6445-48C5-9A39-374AD95C7717}"/>
              </a:ext>
            </a:extLst>
          </p:cNvPr>
          <p:cNvGrpSpPr/>
          <p:nvPr/>
        </p:nvGrpSpPr>
        <p:grpSpPr>
          <a:xfrm>
            <a:off x="6526409" y="3522392"/>
            <a:ext cx="1030262" cy="1030262"/>
            <a:chOff x="3490737" y="1374053"/>
            <a:chExt cx="1423800" cy="1423800"/>
          </a:xfrm>
        </p:grpSpPr>
        <p:sp>
          <p:nvSpPr>
            <p:cNvPr id="34" name="Google Shape;192;p23">
              <a:extLst>
                <a:ext uri="{FF2B5EF4-FFF2-40B4-BE49-F238E27FC236}">
                  <a16:creationId xmlns:a16="http://schemas.microsoft.com/office/drawing/2014/main" id="{4886EA93-9795-4DF5-9D10-095E1CB39CAE}"/>
                </a:ext>
              </a:extLst>
            </p:cNvPr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35" name="Google Shape;193;p23">
              <a:extLst>
                <a:ext uri="{FF2B5EF4-FFF2-40B4-BE49-F238E27FC236}">
                  <a16:creationId xmlns:a16="http://schemas.microsoft.com/office/drawing/2014/main" id="{C40BA10B-9198-4208-8653-4D151A2F2DD5}"/>
                </a:ext>
              </a:extLst>
            </p:cNvPr>
            <p:cNvSpPr txBox="1"/>
            <p:nvPr/>
          </p:nvSpPr>
          <p:spPr>
            <a:xfrm>
              <a:off x="3490737" y="1509682"/>
              <a:ext cx="1423800" cy="11485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 dirty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Otros</a:t>
              </a:r>
            </a:p>
          </p:txBody>
        </p:sp>
      </p:grpSp>
      <p:sp>
        <p:nvSpPr>
          <p:cNvPr id="30" name="Google Shape;69;p13">
            <a:extLst>
              <a:ext uri="{FF2B5EF4-FFF2-40B4-BE49-F238E27FC236}">
                <a16:creationId xmlns:a16="http://schemas.microsoft.com/office/drawing/2014/main" id="{DBDD549E-08C8-47AA-A8F9-4C8DA6D31654}"/>
              </a:ext>
            </a:extLst>
          </p:cNvPr>
          <p:cNvSpPr txBox="1">
            <a:spLocks/>
          </p:cNvSpPr>
          <p:nvPr/>
        </p:nvSpPr>
        <p:spPr>
          <a:xfrm>
            <a:off x="973698" y="2534338"/>
            <a:ext cx="4600537" cy="1422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901700" lvl="1" indent="-422275">
              <a:lnSpc>
                <a:spcPct val="150000"/>
              </a:lnSpc>
              <a:spcBef>
                <a:spcPts val="600"/>
              </a:spcBef>
              <a:buClr>
                <a:srgbClr val="FFC000"/>
              </a:buClr>
              <a:buSzPct val="155000"/>
              <a:buFont typeface="Wingdings" panose="05000000000000000000" pitchFamily="2" charset="2"/>
              <a:buChar char="q"/>
              <a:tabLst>
                <a:tab pos="989013" algn="l"/>
                <a:tab pos="1077913" algn="l"/>
              </a:tabLst>
            </a:pPr>
            <a:r>
              <a:rPr lang="es-ES" b="1" dirty="0"/>
              <a:t>Aniversario 25 ADACEN</a:t>
            </a:r>
          </a:p>
          <a:p>
            <a:pPr marL="901700" lvl="1" indent="-422275">
              <a:lnSpc>
                <a:spcPct val="200000"/>
              </a:lnSpc>
              <a:spcBef>
                <a:spcPts val="600"/>
              </a:spcBef>
              <a:buClr>
                <a:srgbClr val="FFC000"/>
              </a:buClr>
              <a:buSzPct val="155000"/>
              <a:buFont typeface="Wingdings" panose="05000000000000000000" pitchFamily="2" charset="2"/>
              <a:buChar char="q"/>
              <a:tabLst>
                <a:tab pos="989013" algn="l"/>
                <a:tab pos="1077913" algn="l"/>
              </a:tabLst>
            </a:pPr>
            <a:r>
              <a:rPr lang="es-ES" b="1" dirty="0"/>
              <a:t>Entorno universitario</a:t>
            </a:r>
          </a:p>
        </p:txBody>
      </p:sp>
    </p:spTree>
    <p:extLst>
      <p:ext uri="{BB962C8B-B14F-4D97-AF65-F5344CB8AC3E}">
        <p14:creationId xmlns:p14="http://schemas.microsoft.com/office/powerpoint/2010/main" val="3866284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69;p13">
            <a:extLst>
              <a:ext uri="{FF2B5EF4-FFF2-40B4-BE49-F238E27FC236}">
                <a16:creationId xmlns:a16="http://schemas.microsoft.com/office/drawing/2014/main" id="{AFC2D465-732A-4807-8FEB-5ADE31B65676}"/>
              </a:ext>
            </a:extLst>
          </p:cNvPr>
          <p:cNvSpPr txBox="1">
            <a:spLocks/>
          </p:cNvSpPr>
          <p:nvPr/>
        </p:nvSpPr>
        <p:spPr>
          <a:xfrm>
            <a:off x="470482" y="2437684"/>
            <a:ext cx="7586047" cy="870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901700" lvl="1" indent="-422275">
              <a:lnSpc>
                <a:spcPct val="250000"/>
              </a:lnSpc>
              <a:spcBef>
                <a:spcPts val="600"/>
              </a:spcBef>
              <a:buClr>
                <a:srgbClr val="FFC000"/>
              </a:buClr>
              <a:buSzPct val="155000"/>
              <a:buFont typeface="Wingdings" panose="05000000000000000000" pitchFamily="2" charset="2"/>
              <a:buChar char="§"/>
              <a:tabLst>
                <a:tab pos="989013" algn="l"/>
                <a:tab pos="1077913" algn="l"/>
              </a:tabLst>
            </a:pPr>
            <a:r>
              <a:rPr lang="es-ES" sz="2000" b="1" dirty="0"/>
              <a:t>Toma de decisiones</a:t>
            </a:r>
          </a:p>
          <a:p>
            <a:pPr marL="901700" lvl="1" indent="-422275">
              <a:lnSpc>
                <a:spcPct val="250000"/>
              </a:lnSpc>
              <a:spcBef>
                <a:spcPts val="600"/>
              </a:spcBef>
              <a:buClr>
                <a:srgbClr val="FFC000"/>
              </a:buClr>
              <a:buSzPct val="155000"/>
              <a:buFont typeface="Wingdings" panose="05000000000000000000" pitchFamily="2" charset="2"/>
              <a:buChar char="§"/>
              <a:tabLst>
                <a:tab pos="989013" algn="l"/>
                <a:tab pos="1077913" algn="l"/>
              </a:tabLst>
            </a:pPr>
            <a:r>
              <a:rPr lang="es-ES" sz="2000" b="1" dirty="0"/>
              <a:t>Recursos materiales</a:t>
            </a:r>
          </a:p>
        </p:txBody>
      </p:sp>
      <p:sp>
        <p:nvSpPr>
          <p:cNvPr id="281" name="Google Shape;281;p29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dirty="0"/>
              <a:t>Mi experiencia</a:t>
            </a:r>
            <a:endParaRPr sz="3600" dirty="0"/>
          </a:p>
        </p:txBody>
      </p:sp>
      <p:sp>
        <p:nvSpPr>
          <p:cNvPr id="285" name="Google Shape;285;p2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D0C9F0F4-6EF8-4E4E-A562-DF1734CCA286}"/>
              </a:ext>
            </a:extLst>
          </p:cNvPr>
          <p:cNvSpPr/>
          <p:nvPr/>
        </p:nvSpPr>
        <p:spPr>
          <a:xfrm>
            <a:off x="0" y="988142"/>
            <a:ext cx="789039" cy="671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92418A32-B329-4C6D-9F00-116E564950F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146244" y="1028124"/>
            <a:ext cx="584701" cy="584701"/>
          </a:xfrm>
          <a:prstGeom prst="rect">
            <a:avLst/>
          </a:prstGeom>
        </p:spPr>
      </p:pic>
      <p:grpSp>
        <p:nvGrpSpPr>
          <p:cNvPr id="9" name="Google Shape;230;p26">
            <a:extLst>
              <a:ext uri="{FF2B5EF4-FFF2-40B4-BE49-F238E27FC236}">
                <a16:creationId xmlns:a16="http://schemas.microsoft.com/office/drawing/2014/main" id="{5B21FD8B-D05D-4E26-B1F2-3B5829A0AF6C}"/>
              </a:ext>
            </a:extLst>
          </p:cNvPr>
          <p:cNvGrpSpPr/>
          <p:nvPr/>
        </p:nvGrpSpPr>
        <p:grpSpPr>
          <a:xfrm>
            <a:off x="8056529" y="173652"/>
            <a:ext cx="793438" cy="1034192"/>
            <a:chOff x="2624850" y="4296000"/>
            <a:chExt cx="380400" cy="495825"/>
          </a:xfrm>
        </p:grpSpPr>
        <p:sp>
          <p:nvSpPr>
            <p:cNvPr id="10" name="Google Shape;231;p26">
              <a:extLst>
                <a:ext uri="{FF2B5EF4-FFF2-40B4-BE49-F238E27FC236}">
                  <a16:creationId xmlns:a16="http://schemas.microsoft.com/office/drawing/2014/main" id="{D1826046-EF54-4EF2-90BA-109FC765AD28}"/>
                </a:ext>
              </a:extLst>
            </p:cNvPr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32;p26">
              <a:extLst>
                <a:ext uri="{FF2B5EF4-FFF2-40B4-BE49-F238E27FC236}">
                  <a16:creationId xmlns:a16="http://schemas.microsoft.com/office/drawing/2014/main" id="{FB8B03AC-05BF-4129-8213-B39815751AC2}"/>
                </a:ext>
              </a:extLst>
            </p:cNvPr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33;p26">
              <a:extLst>
                <a:ext uri="{FF2B5EF4-FFF2-40B4-BE49-F238E27FC236}">
                  <a16:creationId xmlns:a16="http://schemas.microsoft.com/office/drawing/2014/main" id="{7B1E2892-98EA-46E3-A29E-23C00B723BE6}"/>
                </a:ext>
              </a:extLst>
            </p:cNvPr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75;p23">
            <a:extLst>
              <a:ext uri="{FF2B5EF4-FFF2-40B4-BE49-F238E27FC236}">
                <a16:creationId xmlns:a16="http://schemas.microsoft.com/office/drawing/2014/main" id="{B2C37262-667A-4216-8539-E83F373E7902}"/>
              </a:ext>
            </a:extLst>
          </p:cNvPr>
          <p:cNvGrpSpPr/>
          <p:nvPr/>
        </p:nvGrpSpPr>
        <p:grpSpPr>
          <a:xfrm rot="11458782" flipV="1">
            <a:off x="4406228" y="752453"/>
            <a:ext cx="4036590" cy="3941676"/>
            <a:chOff x="2256567" y="677103"/>
            <a:chExt cx="4036590" cy="3941676"/>
          </a:xfrm>
        </p:grpSpPr>
        <p:sp>
          <p:nvSpPr>
            <p:cNvPr id="14" name="Google Shape;176;p23">
              <a:extLst>
                <a:ext uri="{FF2B5EF4-FFF2-40B4-BE49-F238E27FC236}">
                  <a16:creationId xmlns:a16="http://schemas.microsoft.com/office/drawing/2014/main" id="{993D0489-4167-46A8-806E-01F450DA3828}"/>
                </a:ext>
              </a:extLst>
            </p:cNvPr>
            <p:cNvSpPr/>
            <p:nvPr/>
          </p:nvSpPr>
          <p:spPr>
            <a:xfrm rot="-6597333">
              <a:off x="4296826" y="3950027"/>
              <a:ext cx="586303" cy="586303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5" name="Google Shape;177;p23">
              <a:extLst>
                <a:ext uri="{FF2B5EF4-FFF2-40B4-BE49-F238E27FC236}">
                  <a16:creationId xmlns:a16="http://schemas.microsoft.com/office/drawing/2014/main" id="{418ADD07-B872-45FC-9E60-DC7AB62AB396}"/>
                </a:ext>
              </a:extLst>
            </p:cNvPr>
            <p:cNvSpPr/>
            <p:nvPr/>
          </p:nvSpPr>
          <p:spPr>
            <a:xfrm rot="-6599386">
              <a:off x="2318596" y="1407533"/>
              <a:ext cx="440541" cy="440541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6" name="Google Shape;178;p23">
              <a:extLst>
                <a:ext uri="{FF2B5EF4-FFF2-40B4-BE49-F238E27FC236}">
                  <a16:creationId xmlns:a16="http://schemas.microsoft.com/office/drawing/2014/main" id="{9355C851-187D-49EF-B6A1-CA17286FC384}"/>
                </a:ext>
              </a:extLst>
            </p:cNvPr>
            <p:cNvSpPr/>
            <p:nvPr/>
          </p:nvSpPr>
          <p:spPr>
            <a:xfrm rot="-6598839">
              <a:off x="2887641" y="2346984"/>
              <a:ext cx="1199287" cy="1199287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7" name="Google Shape;179;p23">
              <a:extLst>
                <a:ext uri="{FF2B5EF4-FFF2-40B4-BE49-F238E27FC236}">
                  <a16:creationId xmlns:a16="http://schemas.microsoft.com/office/drawing/2014/main" id="{19862567-605A-4BC3-95AE-864A800B7F14}"/>
                </a:ext>
              </a:extLst>
            </p:cNvPr>
            <p:cNvSpPr/>
            <p:nvPr/>
          </p:nvSpPr>
          <p:spPr>
            <a:xfrm rot="-6598620">
              <a:off x="4374916" y="913763"/>
              <a:ext cx="1681581" cy="1681581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8" name="Google Shape;180;p23">
              <a:extLst>
                <a:ext uri="{FF2B5EF4-FFF2-40B4-BE49-F238E27FC236}">
                  <a16:creationId xmlns:a16="http://schemas.microsoft.com/office/drawing/2014/main" id="{D67E5A04-87A9-4340-83AC-C037D68F5FC6}"/>
                </a:ext>
              </a:extLst>
            </p:cNvPr>
            <p:cNvSpPr/>
            <p:nvPr/>
          </p:nvSpPr>
          <p:spPr>
            <a:xfrm rot="-6597866">
              <a:off x="2661829" y="2208216"/>
              <a:ext cx="629106" cy="629106"/>
            </a:xfrm>
            <a:prstGeom prst="ellipse">
              <a:avLst/>
            </a:pr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9" name="Google Shape;181;p23">
              <a:extLst>
                <a:ext uri="{FF2B5EF4-FFF2-40B4-BE49-F238E27FC236}">
                  <a16:creationId xmlns:a16="http://schemas.microsoft.com/office/drawing/2014/main" id="{A2222E52-12A9-47F7-B83A-E374C092F57E}"/>
                </a:ext>
              </a:extLst>
            </p:cNvPr>
            <p:cNvSpPr/>
            <p:nvPr/>
          </p:nvSpPr>
          <p:spPr>
            <a:xfrm rot="-6597701">
              <a:off x="3267625" y="1113818"/>
              <a:ext cx="274172" cy="274172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4718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Valoración global</a:t>
            </a:r>
            <a:endParaRPr dirty="0"/>
          </a:p>
        </p:txBody>
      </p:sp>
      <p:sp>
        <p:nvSpPr>
          <p:cNvPr id="90" name="Google Shape;90;p15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4</a:t>
            </a:r>
            <a:endParaRPr sz="96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6" name="Google Shape;409;p38">
            <a:extLst>
              <a:ext uri="{FF2B5EF4-FFF2-40B4-BE49-F238E27FC236}">
                <a16:creationId xmlns:a16="http://schemas.microsoft.com/office/drawing/2014/main" id="{05B6B792-A33F-4030-A41E-9F8C84FC2A69}"/>
              </a:ext>
            </a:extLst>
          </p:cNvPr>
          <p:cNvGrpSpPr/>
          <p:nvPr/>
        </p:nvGrpSpPr>
        <p:grpSpPr>
          <a:xfrm>
            <a:off x="3807248" y="1478703"/>
            <a:ext cx="1529504" cy="1159436"/>
            <a:chOff x="3918650" y="293075"/>
            <a:chExt cx="488500" cy="412775"/>
          </a:xfrm>
          <a:solidFill>
            <a:schemeClr val="bg1"/>
          </a:solidFill>
        </p:grpSpPr>
        <p:sp>
          <p:nvSpPr>
            <p:cNvPr id="7" name="Google Shape;410;p38">
              <a:extLst>
                <a:ext uri="{FF2B5EF4-FFF2-40B4-BE49-F238E27FC236}">
                  <a16:creationId xmlns:a16="http://schemas.microsoft.com/office/drawing/2014/main" id="{417D2B88-933F-4590-B8FB-C54FE24A0B3D}"/>
                </a:ext>
              </a:extLst>
            </p:cNvPr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11;p38">
              <a:extLst>
                <a:ext uri="{FF2B5EF4-FFF2-40B4-BE49-F238E27FC236}">
                  <a16:creationId xmlns:a16="http://schemas.microsoft.com/office/drawing/2014/main" id="{F7A46D34-AB17-46D7-A784-26F8955F588A}"/>
                </a:ext>
              </a:extLst>
            </p:cNvPr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12;p38">
              <a:extLst>
                <a:ext uri="{FF2B5EF4-FFF2-40B4-BE49-F238E27FC236}">
                  <a16:creationId xmlns:a16="http://schemas.microsoft.com/office/drawing/2014/main" id="{120BE196-D0B7-4A4F-9BB4-20560992CBE1}"/>
                </a:ext>
              </a:extLst>
            </p:cNvPr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91154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69;p13">
            <a:extLst>
              <a:ext uri="{FF2B5EF4-FFF2-40B4-BE49-F238E27FC236}">
                <a16:creationId xmlns:a16="http://schemas.microsoft.com/office/drawing/2014/main" id="{AFC2D465-732A-4807-8FEB-5ADE31B65676}"/>
              </a:ext>
            </a:extLst>
          </p:cNvPr>
          <p:cNvSpPr txBox="1">
            <a:spLocks/>
          </p:cNvSpPr>
          <p:nvPr/>
        </p:nvSpPr>
        <p:spPr>
          <a:xfrm>
            <a:off x="921999" y="1734976"/>
            <a:ext cx="7165089" cy="2761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901700" lvl="1" indent="-422275">
              <a:lnSpc>
                <a:spcPct val="150000"/>
              </a:lnSpc>
              <a:spcBef>
                <a:spcPts val="600"/>
              </a:spcBef>
              <a:buClr>
                <a:srgbClr val="FFC000"/>
              </a:buClr>
              <a:buSzPct val="155000"/>
              <a:buFont typeface="Wingdings" panose="05000000000000000000" pitchFamily="2" charset="2"/>
              <a:buChar char="v"/>
              <a:tabLst>
                <a:tab pos="989013" algn="l"/>
                <a:tab pos="1077913" algn="l"/>
              </a:tabLst>
            </a:pPr>
            <a:r>
              <a:rPr lang="es-ES" sz="1600" b="1" dirty="0"/>
              <a:t>Evolución positiva</a:t>
            </a:r>
          </a:p>
          <a:p>
            <a:pPr marL="901700" lvl="1" indent="-422275">
              <a:lnSpc>
                <a:spcPct val="150000"/>
              </a:lnSpc>
              <a:spcBef>
                <a:spcPts val="600"/>
              </a:spcBef>
              <a:buClr>
                <a:srgbClr val="FFC000"/>
              </a:buClr>
              <a:buSzPct val="155000"/>
              <a:buFont typeface="Wingdings" panose="05000000000000000000" pitchFamily="2" charset="2"/>
              <a:buChar char="v"/>
              <a:tabLst>
                <a:tab pos="989013" algn="l"/>
                <a:tab pos="1077913" algn="l"/>
              </a:tabLst>
            </a:pPr>
            <a:r>
              <a:rPr lang="es-ES" sz="1600" b="1" dirty="0"/>
              <a:t>Integración en el equipo</a:t>
            </a:r>
          </a:p>
          <a:p>
            <a:pPr marL="901700" lvl="1" indent="-422275">
              <a:lnSpc>
                <a:spcPct val="150000"/>
              </a:lnSpc>
              <a:spcBef>
                <a:spcPts val="600"/>
              </a:spcBef>
              <a:buClr>
                <a:srgbClr val="FFC000"/>
              </a:buClr>
              <a:buSzPct val="155000"/>
              <a:buFont typeface="Wingdings" panose="05000000000000000000" pitchFamily="2" charset="2"/>
              <a:buChar char="v"/>
              <a:tabLst>
                <a:tab pos="989013" algn="l"/>
                <a:tab pos="1077913" algn="l"/>
              </a:tabLst>
            </a:pPr>
            <a:r>
              <a:rPr lang="es-ES" sz="1600" b="1" dirty="0"/>
              <a:t>Participación</a:t>
            </a:r>
          </a:p>
          <a:p>
            <a:pPr marL="901700" lvl="1" indent="-422275">
              <a:lnSpc>
                <a:spcPct val="150000"/>
              </a:lnSpc>
              <a:spcBef>
                <a:spcPts val="600"/>
              </a:spcBef>
              <a:buClr>
                <a:srgbClr val="FFC000"/>
              </a:buClr>
              <a:buSzPct val="155000"/>
              <a:buFont typeface="Wingdings" panose="05000000000000000000" pitchFamily="2" charset="2"/>
              <a:buChar char="v"/>
              <a:tabLst>
                <a:tab pos="989013" algn="l"/>
                <a:tab pos="1077913" algn="l"/>
              </a:tabLst>
            </a:pPr>
            <a:r>
              <a:rPr lang="es-ES" sz="1600" b="1" dirty="0"/>
              <a:t>Mucho aprendizaje</a:t>
            </a:r>
          </a:p>
          <a:p>
            <a:pPr marL="1358900" lvl="2" indent="-422275">
              <a:lnSpc>
                <a:spcPct val="150000"/>
              </a:lnSpc>
              <a:spcBef>
                <a:spcPts val="600"/>
              </a:spcBef>
              <a:buClr>
                <a:srgbClr val="FFC000"/>
              </a:buClr>
              <a:buSzPct val="155000"/>
              <a:buFont typeface="Wingdings" panose="05000000000000000000" pitchFamily="2" charset="2"/>
              <a:buChar char="§"/>
              <a:tabLst>
                <a:tab pos="989013" algn="l"/>
                <a:tab pos="1077913" algn="l"/>
              </a:tabLst>
            </a:pPr>
            <a:r>
              <a:rPr lang="es-ES" sz="1600" b="1" dirty="0"/>
              <a:t>Entorno empresarial</a:t>
            </a:r>
          </a:p>
          <a:p>
            <a:pPr marL="1358900" lvl="2" indent="-422275">
              <a:lnSpc>
                <a:spcPct val="150000"/>
              </a:lnSpc>
              <a:spcBef>
                <a:spcPts val="600"/>
              </a:spcBef>
              <a:buClr>
                <a:srgbClr val="FFC000"/>
              </a:buClr>
              <a:buSzPct val="155000"/>
              <a:buFont typeface="Wingdings" panose="05000000000000000000" pitchFamily="2" charset="2"/>
              <a:buChar char="§"/>
              <a:tabLst>
                <a:tab pos="989013" algn="l"/>
                <a:tab pos="1077913" algn="l"/>
              </a:tabLst>
            </a:pPr>
            <a:r>
              <a:rPr lang="es-ES" sz="1600" b="1" dirty="0"/>
              <a:t>Personal</a:t>
            </a:r>
          </a:p>
        </p:txBody>
      </p:sp>
      <p:sp>
        <p:nvSpPr>
          <p:cNvPr id="281" name="Google Shape;281;p29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dirty="0"/>
              <a:t>Valoración global</a:t>
            </a:r>
            <a:endParaRPr sz="3600" dirty="0"/>
          </a:p>
        </p:txBody>
      </p:sp>
      <p:sp>
        <p:nvSpPr>
          <p:cNvPr id="285" name="Google Shape;285;p2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D0C9F0F4-6EF8-4E4E-A562-DF1734CCA286}"/>
              </a:ext>
            </a:extLst>
          </p:cNvPr>
          <p:cNvSpPr/>
          <p:nvPr/>
        </p:nvSpPr>
        <p:spPr>
          <a:xfrm>
            <a:off x="0" y="988142"/>
            <a:ext cx="789039" cy="671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92418A32-B329-4C6D-9F00-116E564950F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146244" y="1028124"/>
            <a:ext cx="584701" cy="584701"/>
          </a:xfrm>
          <a:prstGeom prst="rect">
            <a:avLst/>
          </a:prstGeom>
        </p:spPr>
      </p:pic>
      <p:grpSp>
        <p:nvGrpSpPr>
          <p:cNvPr id="13" name="Google Shape;409;p38">
            <a:extLst>
              <a:ext uri="{FF2B5EF4-FFF2-40B4-BE49-F238E27FC236}">
                <a16:creationId xmlns:a16="http://schemas.microsoft.com/office/drawing/2014/main" id="{ECDA906C-78BE-4C3A-B3B8-6AD3BE94F5B8}"/>
              </a:ext>
            </a:extLst>
          </p:cNvPr>
          <p:cNvGrpSpPr/>
          <p:nvPr/>
        </p:nvGrpSpPr>
        <p:grpSpPr>
          <a:xfrm>
            <a:off x="7921061" y="415952"/>
            <a:ext cx="935239" cy="708955"/>
            <a:chOff x="3918650" y="293075"/>
            <a:chExt cx="488500" cy="412775"/>
          </a:xfrm>
        </p:grpSpPr>
        <p:sp>
          <p:nvSpPr>
            <p:cNvPr id="14" name="Google Shape;410;p38">
              <a:extLst>
                <a:ext uri="{FF2B5EF4-FFF2-40B4-BE49-F238E27FC236}">
                  <a16:creationId xmlns:a16="http://schemas.microsoft.com/office/drawing/2014/main" id="{BB0EBC8E-F8DC-4FB4-AE42-5A42B8390615}"/>
                </a:ext>
              </a:extLst>
            </p:cNvPr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11;p38">
              <a:extLst>
                <a:ext uri="{FF2B5EF4-FFF2-40B4-BE49-F238E27FC236}">
                  <a16:creationId xmlns:a16="http://schemas.microsoft.com/office/drawing/2014/main" id="{081CB8C5-DA1B-4DBC-903F-33AF4ACAA281}"/>
                </a:ext>
              </a:extLst>
            </p:cNvPr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12;p38">
              <a:extLst>
                <a:ext uri="{FF2B5EF4-FFF2-40B4-BE49-F238E27FC236}">
                  <a16:creationId xmlns:a16="http://schemas.microsoft.com/office/drawing/2014/main" id="{B0BE50C7-709A-441F-BD96-8DEC20C62B63}"/>
                </a:ext>
              </a:extLst>
            </p:cNvPr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68802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65;p35">
            <a:extLst>
              <a:ext uri="{FF2B5EF4-FFF2-40B4-BE49-F238E27FC236}">
                <a16:creationId xmlns:a16="http://schemas.microsoft.com/office/drawing/2014/main" id="{250E1A15-2CA6-40E5-A4F3-021C98698877}"/>
              </a:ext>
            </a:extLst>
          </p:cNvPr>
          <p:cNvSpPr txBox="1">
            <a:spLocks/>
          </p:cNvSpPr>
          <p:nvPr/>
        </p:nvSpPr>
        <p:spPr>
          <a:xfrm>
            <a:off x="685800" y="3244644"/>
            <a:ext cx="6593700" cy="1545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0" indent="0">
              <a:buFont typeface="Raleway Light"/>
              <a:buNone/>
            </a:pPr>
            <a:r>
              <a:rPr lang="en-US" sz="3600" b="1" dirty="0">
                <a:solidFill>
                  <a:srgbClr val="434343"/>
                </a:solidFill>
              </a:rPr>
              <a:t>¿Alguna pregunta?</a:t>
            </a:r>
          </a:p>
        </p:txBody>
      </p:sp>
      <p:sp>
        <p:nvSpPr>
          <p:cNvPr id="11" name="Google Shape;364;p35">
            <a:extLst>
              <a:ext uri="{FF2B5EF4-FFF2-40B4-BE49-F238E27FC236}">
                <a16:creationId xmlns:a16="http://schemas.microsoft.com/office/drawing/2014/main" id="{93336B12-2769-45AD-B6D3-F17026362B38}"/>
              </a:ext>
            </a:extLst>
          </p:cNvPr>
          <p:cNvSpPr txBox="1">
            <a:spLocks/>
          </p:cNvSpPr>
          <p:nvPr/>
        </p:nvSpPr>
        <p:spPr>
          <a:xfrm>
            <a:off x="685800" y="1507150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es-ES" sz="9600" dirty="0">
                <a:solidFill>
                  <a:schemeClr val="bg1"/>
                </a:solidFill>
              </a:rPr>
              <a:t>Gracias</a:t>
            </a:r>
          </a:p>
        </p:txBody>
      </p:sp>
      <p:sp>
        <p:nvSpPr>
          <p:cNvPr id="13" name="Google Shape;366;p35">
            <a:extLst>
              <a:ext uri="{FF2B5EF4-FFF2-40B4-BE49-F238E27FC236}">
                <a16:creationId xmlns:a16="http://schemas.microsoft.com/office/drawing/2014/main" id="{B4B07CA2-1AEB-4F0C-9413-01A70C5D2BF7}"/>
              </a:ext>
            </a:extLst>
          </p:cNvPr>
          <p:cNvSpPr/>
          <p:nvPr/>
        </p:nvSpPr>
        <p:spPr>
          <a:xfrm>
            <a:off x="8054234" y="327815"/>
            <a:ext cx="798007" cy="72583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AB9B51D8-4F84-480C-9B86-749220A60F6E}"/>
              </a:ext>
            </a:extLst>
          </p:cNvPr>
          <p:cNvSpPr/>
          <p:nvPr/>
        </p:nvSpPr>
        <p:spPr>
          <a:xfrm>
            <a:off x="0" y="988142"/>
            <a:ext cx="789039" cy="671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 dirty="0"/>
              <a:t>Índice</a:t>
            </a:r>
            <a:endParaRPr sz="4800" dirty="0">
              <a:solidFill>
                <a:srgbClr val="FFB600"/>
              </a:solidFill>
            </a:endParaRPr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1"/>
          </p:nvPr>
        </p:nvSpPr>
        <p:spPr>
          <a:xfrm>
            <a:off x="921999" y="1734976"/>
            <a:ext cx="7165089" cy="27618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01700" lvl="1" indent="-422275">
              <a:spcBef>
                <a:spcPts val="600"/>
              </a:spcBef>
              <a:buClr>
                <a:srgbClr val="FFC000"/>
              </a:buClr>
              <a:buSzPct val="155000"/>
              <a:buFont typeface="+mj-lt"/>
              <a:buAutoNum type="arabicPeriod"/>
              <a:tabLst>
                <a:tab pos="989013" algn="l"/>
                <a:tab pos="1077913" algn="l"/>
              </a:tabLst>
            </a:pPr>
            <a:r>
              <a:rPr lang="es-ES" b="1" dirty="0"/>
              <a:t>La empresa</a:t>
            </a:r>
          </a:p>
          <a:p>
            <a:pPr marL="901700" lvl="1" indent="-422275">
              <a:spcBef>
                <a:spcPts val="600"/>
              </a:spcBef>
              <a:buClr>
                <a:srgbClr val="FFC000"/>
              </a:buClr>
              <a:buSzPct val="155000"/>
              <a:buFont typeface="+mj-lt"/>
              <a:buAutoNum type="arabicPeriod"/>
              <a:tabLst>
                <a:tab pos="989013" algn="l"/>
                <a:tab pos="1077913" algn="l"/>
              </a:tabLst>
            </a:pPr>
            <a:r>
              <a:rPr lang="es-ES" b="1" dirty="0"/>
              <a:t>Equipo</a:t>
            </a:r>
          </a:p>
          <a:p>
            <a:pPr marL="901700" lvl="1" indent="-422275">
              <a:spcBef>
                <a:spcPts val="600"/>
              </a:spcBef>
              <a:buClr>
                <a:srgbClr val="FFC000"/>
              </a:buClr>
              <a:buSzPct val="155000"/>
              <a:buFont typeface="+mj-lt"/>
              <a:buAutoNum type="arabicPeriod"/>
              <a:tabLst>
                <a:tab pos="989013" algn="l"/>
                <a:tab pos="1077913" algn="l"/>
              </a:tabLst>
            </a:pPr>
            <a:r>
              <a:rPr lang="es-ES" b="1" dirty="0"/>
              <a:t>Mi experiencia en la empresa</a:t>
            </a:r>
          </a:p>
          <a:p>
            <a:pPr marL="1358900" lvl="2" indent="-422275">
              <a:spcBef>
                <a:spcPts val="600"/>
              </a:spcBef>
              <a:buClr>
                <a:srgbClr val="FFC000"/>
              </a:buClr>
              <a:buSzPct val="155000"/>
              <a:buFont typeface="Wingdings" panose="05000000000000000000" pitchFamily="2" charset="2"/>
              <a:buChar char="§"/>
              <a:tabLst>
                <a:tab pos="989013" algn="l"/>
                <a:tab pos="1077913" algn="l"/>
              </a:tabLst>
            </a:pPr>
            <a:r>
              <a:rPr lang="es-ES" b="1" dirty="0"/>
              <a:t>Actividades constantes</a:t>
            </a:r>
          </a:p>
          <a:p>
            <a:pPr marL="1358900" lvl="2" indent="-422275">
              <a:spcBef>
                <a:spcPts val="600"/>
              </a:spcBef>
              <a:buClr>
                <a:srgbClr val="FFC000"/>
              </a:buClr>
              <a:buSzPct val="155000"/>
              <a:buFont typeface="Wingdings" panose="05000000000000000000" pitchFamily="2" charset="2"/>
              <a:buChar char="§"/>
              <a:tabLst>
                <a:tab pos="989013" algn="l"/>
                <a:tab pos="1077913" algn="l"/>
              </a:tabLst>
            </a:pPr>
            <a:r>
              <a:rPr lang="es-ES" b="1" dirty="0"/>
              <a:t>Actividades esporádicas</a:t>
            </a:r>
          </a:p>
          <a:p>
            <a:pPr marL="901700" lvl="1" indent="-422275">
              <a:spcBef>
                <a:spcPts val="600"/>
              </a:spcBef>
              <a:buClr>
                <a:srgbClr val="FFC000"/>
              </a:buClr>
              <a:buSzPct val="155000"/>
              <a:buFont typeface="+mj-lt"/>
              <a:buAutoNum type="arabicPeriod"/>
              <a:tabLst>
                <a:tab pos="989013" algn="l"/>
                <a:tab pos="1077913" algn="l"/>
              </a:tabLst>
            </a:pPr>
            <a:r>
              <a:rPr lang="es-ES" b="1" dirty="0"/>
              <a:t>Valoración global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72" name="Google Shape;72;p13"/>
          <p:cNvGrpSpPr/>
          <p:nvPr/>
        </p:nvGrpSpPr>
        <p:grpSpPr>
          <a:xfrm>
            <a:off x="8087089" y="356400"/>
            <a:ext cx="618316" cy="748360"/>
            <a:chOff x="584925" y="922575"/>
            <a:chExt cx="415200" cy="502525"/>
          </a:xfrm>
        </p:grpSpPr>
        <p:sp>
          <p:nvSpPr>
            <p:cNvPr id="73" name="Google Shape;73;p13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Imagen 10">
            <a:extLst>
              <a:ext uri="{FF2B5EF4-FFF2-40B4-BE49-F238E27FC236}">
                <a16:creationId xmlns:a16="http://schemas.microsoft.com/office/drawing/2014/main" id="{B6337370-600B-4CF6-AF51-AC74FE1962A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146244" y="1028124"/>
            <a:ext cx="584701" cy="58470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La empresa</a:t>
            </a:r>
            <a:endParaRPr dirty="0"/>
          </a:p>
        </p:txBody>
      </p:sp>
      <p:sp>
        <p:nvSpPr>
          <p:cNvPr id="90" name="Google Shape;90;p15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1</a:t>
            </a:r>
            <a:endParaRPr sz="96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5DE5447-D0AF-4872-8DA6-3A775AC687A2}"/>
              </a:ext>
            </a:extLst>
          </p:cNvPr>
          <p:cNvSpPr/>
          <p:nvPr/>
        </p:nvSpPr>
        <p:spPr>
          <a:xfrm>
            <a:off x="3864133" y="1257358"/>
            <a:ext cx="141573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8800" b="1" dirty="0">
                <a:solidFill>
                  <a:srgbClr val="FFFFFF"/>
                </a:solidFill>
                <a:latin typeface="Arial" panose="020B0604020202020204" pitchFamily="34" charset="0"/>
              </a:rPr>
              <a:t>🏭</a:t>
            </a:r>
            <a:endParaRPr lang="es-ES" sz="88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69;p13">
            <a:extLst>
              <a:ext uri="{FF2B5EF4-FFF2-40B4-BE49-F238E27FC236}">
                <a16:creationId xmlns:a16="http://schemas.microsoft.com/office/drawing/2014/main" id="{AFC2D465-732A-4807-8FEB-5ADE31B65676}"/>
              </a:ext>
            </a:extLst>
          </p:cNvPr>
          <p:cNvSpPr txBox="1">
            <a:spLocks/>
          </p:cNvSpPr>
          <p:nvPr/>
        </p:nvSpPr>
        <p:spPr>
          <a:xfrm>
            <a:off x="921999" y="1734976"/>
            <a:ext cx="7165089" cy="2761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901700" lvl="1" indent="-422275">
              <a:spcBef>
                <a:spcPts val="600"/>
              </a:spcBef>
              <a:buClr>
                <a:srgbClr val="FFC000"/>
              </a:buClr>
              <a:buSzPct val="155000"/>
              <a:buFont typeface="Wingdings" panose="05000000000000000000" pitchFamily="2" charset="2"/>
              <a:buChar char="§"/>
              <a:tabLst>
                <a:tab pos="989013" algn="l"/>
                <a:tab pos="1077913" algn="l"/>
              </a:tabLst>
            </a:pPr>
            <a:r>
              <a:rPr lang="es-ES" b="1" dirty="0"/>
              <a:t>Surge en diciembre de 2015</a:t>
            </a:r>
          </a:p>
          <a:p>
            <a:pPr marL="479425" lvl="1" indent="0" algn="ctr">
              <a:spcBef>
                <a:spcPts val="600"/>
              </a:spcBef>
              <a:buClr>
                <a:srgbClr val="FFC000"/>
              </a:buClr>
              <a:buSzPct val="155000"/>
              <a:buNone/>
              <a:tabLst>
                <a:tab pos="989013" algn="l"/>
                <a:tab pos="1077913" algn="l"/>
              </a:tabLst>
            </a:pPr>
            <a:r>
              <a:rPr lang="es-ES" i="1" dirty="0"/>
              <a:t>Grupo Algebra y Aplicaciones</a:t>
            </a:r>
          </a:p>
          <a:p>
            <a:pPr marL="479425" lvl="1" indent="0" algn="ctr">
              <a:spcBef>
                <a:spcPts val="600"/>
              </a:spcBef>
              <a:buClr>
                <a:srgbClr val="FFC000"/>
              </a:buClr>
              <a:buSzPct val="155000"/>
              <a:buNone/>
              <a:tabLst>
                <a:tab pos="989013" algn="l"/>
                <a:tab pos="1077913" algn="l"/>
              </a:tabLst>
            </a:pPr>
            <a:r>
              <a:rPr lang="es-ES" i="1" dirty="0"/>
              <a:t>Grupo Biomecánica y Fisiología del movimiento (BIOFIM)</a:t>
            </a:r>
          </a:p>
          <a:p>
            <a:pPr marL="479425" lvl="1" indent="0" algn="ctr">
              <a:spcBef>
                <a:spcPts val="600"/>
              </a:spcBef>
              <a:buClr>
                <a:srgbClr val="FFC000"/>
              </a:buClr>
              <a:buSzPct val="155000"/>
              <a:buNone/>
              <a:tabLst>
                <a:tab pos="989013" algn="l"/>
                <a:tab pos="1077913" algn="l"/>
              </a:tabLst>
            </a:pPr>
            <a:endParaRPr lang="es-ES" i="1" dirty="0"/>
          </a:p>
          <a:p>
            <a:pPr marL="901700" lvl="1" indent="-422275">
              <a:spcBef>
                <a:spcPts val="600"/>
              </a:spcBef>
              <a:buClr>
                <a:srgbClr val="FFC000"/>
              </a:buClr>
              <a:buSzPct val="155000"/>
              <a:buFont typeface="Wingdings" panose="05000000000000000000" pitchFamily="2" charset="2"/>
              <a:buChar char="§"/>
              <a:tabLst>
                <a:tab pos="989013" algn="l"/>
                <a:tab pos="1077913" algn="l"/>
              </a:tabLst>
            </a:pPr>
            <a:r>
              <a:rPr lang="es-ES" b="1" dirty="0"/>
              <a:t>Tecnología para caracterizar el movimiento humano 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7B510601-643F-4FE7-B241-BB947B3F3AAD}"/>
              </a:ext>
            </a:extLst>
          </p:cNvPr>
          <p:cNvSpPr/>
          <p:nvPr/>
        </p:nvSpPr>
        <p:spPr>
          <a:xfrm>
            <a:off x="7882798" y="193870"/>
            <a:ext cx="9024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5400" b="1" dirty="0">
                <a:solidFill>
                  <a:srgbClr val="FFB600"/>
                </a:solidFill>
                <a:latin typeface="Arial" panose="020B0604020202020204" pitchFamily="34" charset="0"/>
              </a:rPr>
              <a:t>🏭</a:t>
            </a:r>
            <a:endParaRPr lang="es-ES" sz="5400" b="1" dirty="0">
              <a:solidFill>
                <a:srgbClr val="FFB600"/>
              </a:solidFill>
            </a:endParaRPr>
          </a:p>
        </p:txBody>
      </p:sp>
      <p:sp>
        <p:nvSpPr>
          <p:cNvPr id="281" name="Google Shape;281;p29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dirty="0"/>
              <a:t>La empresa</a:t>
            </a:r>
            <a:endParaRPr sz="3600" dirty="0"/>
          </a:p>
        </p:txBody>
      </p:sp>
      <p:sp>
        <p:nvSpPr>
          <p:cNvPr id="285" name="Google Shape;285;p2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D0C9F0F4-6EF8-4E4E-A562-DF1734CCA286}"/>
              </a:ext>
            </a:extLst>
          </p:cNvPr>
          <p:cNvSpPr/>
          <p:nvPr/>
        </p:nvSpPr>
        <p:spPr>
          <a:xfrm>
            <a:off x="0" y="988142"/>
            <a:ext cx="789039" cy="671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92418A32-B329-4C6D-9F00-116E564950F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146244" y="1028124"/>
            <a:ext cx="584701" cy="58470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0BE2650-EA19-4CDA-A640-68BD0D6BF44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38900" y="3180890"/>
            <a:ext cx="4632299" cy="138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0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289;p29">
            <a:extLst>
              <a:ext uri="{FF2B5EF4-FFF2-40B4-BE49-F238E27FC236}">
                <a16:creationId xmlns:a16="http://schemas.microsoft.com/office/drawing/2014/main" id="{6EED82E2-DD7F-4AE6-932F-2BA54EC34A22}"/>
              </a:ext>
            </a:extLst>
          </p:cNvPr>
          <p:cNvGrpSpPr/>
          <p:nvPr/>
        </p:nvGrpSpPr>
        <p:grpSpPr>
          <a:xfrm>
            <a:off x="3798819" y="1316753"/>
            <a:ext cx="1546362" cy="1483336"/>
            <a:chOff x="5241175" y="4959100"/>
            <a:chExt cx="539775" cy="517775"/>
          </a:xfrm>
          <a:solidFill>
            <a:schemeClr val="bg1"/>
          </a:solidFill>
        </p:grpSpPr>
        <p:sp>
          <p:nvSpPr>
            <p:cNvPr id="7" name="Google Shape;290;p29">
              <a:extLst>
                <a:ext uri="{FF2B5EF4-FFF2-40B4-BE49-F238E27FC236}">
                  <a16:creationId xmlns:a16="http://schemas.microsoft.com/office/drawing/2014/main" id="{8FAC4B86-CF58-42DE-B572-619B52B1D771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" name="Google Shape;291;p29">
              <a:extLst>
                <a:ext uri="{FF2B5EF4-FFF2-40B4-BE49-F238E27FC236}">
                  <a16:creationId xmlns:a16="http://schemas.microsoft.com/office/drawing/2014/main" id="{0D2A534C-6CFD-455C-9581-0D4B051EB6A6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" name="Google Shape;292;p29">
              <a:extLst>
                <a:ext uri="{FF2B5EF4-FFF2-40B4-BE49-F238E27FC236}">
                  <a16:creationId xmlns:a16="http://schemas.microsoft.com/office/drawing/2014/main" id="{997550F1-3925-45D1-8CB2-68BBB1D6AC7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" name="Google Shape;293;p29">
              <a:extLst>
                <a:ext uri="{FF2B5EF4-FFF2-40B4-BE49-F238E27FC236}">
                  <a16:creationId xmlns:a16="http://schemas.microsoft.com/office/drawing/2014/main" id="{2EF4BBE3-532E-41B7-9C1B-8E133AC51707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" name="Google Shape;294;p29">
              <a:extLst>
                <a:ext uri="{FF2B5EF4-FFF2-40B4-BE49-F238E27FC236}">
                  <a16:creationId xmlns:a16="http://schemas.microsoft.com/office/drawing/2014/main" id="{12238181-09C9-4C86-BA92-BB0A0083F515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" name="Google Shape;295;p29">
              <a:extLst>
                <a:ext uri="{FF2B5EF4-FFF2-40B4-BE49-F238E27FC236}">
                  <a16:creationId xmlns:a16="http://schemas.microsoft.com/office/drawing/2014/main" id="{E579CEE8-92AF-4DEC-B3E8-308F2C280BF5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88" name="Google Shape;88;p15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Equipo</a:t>
            </a:r>
            <a:endParaRPr dirty="0"/>
          </a:p>
        </p:txBody>
      </p:sp>
      <p:sp>
        <p:nvSpPr>
          <p:cNvPr id="90" name="Google Shape;90;p15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2</a:t>
            </a:r>
            <a:endParaRPr sz="96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584866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dirty="0"/>
              <a:t>Equipo</a:t>
            </a:r>
            <a:endParaRPr sz="3600" dirty="0"/>
          </a:p>
        </p:txBody>
      </p:sp>
      <p:sp>
        <p:nvSpPr>
          <p:cNvPr id="285" name="Google Shape;285;p2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86" name="Google Shape;286;p29"/>
          <p:cNvSpPr txBox="1">
            <a:spLocks noGrp="1"/>
          </p:cNvSpPr>
          <p:nvPr>
            <p:ph type="body" idx="1"/>
          </p:nvPr>
        </p:nvSpPr>
        <p:spPr>
          <a:xfrm>
            <a:off x="922000" y="1696065"/>
            <a:ext cx="2332200" cy="28609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Yellow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Is the color of gold, butter and ripe lemons. In the spectrum of visible light, yellow is found between green and orange.</a:t>
            </a:r>
            <a:endParaRPr sz="1200" dirty="0"/>
          </a:p>
        </p:txBody>
      </p:sp>
      <p:grpSp>
        <p:nvGrpSpPr>
          <p:cNvPr id="289" name="Google Shape;289;p29"/>
          <p:cNvGrpSpPr/>
          <p:nvPr/>
        </p:nvGrpSpPr>
        <p:grpSpPr>
          <a:xfrm>
            <a:off x="8054838" y="308799"/>
            <a:ext cx="796168" cy="763718"/>
            <a:chOff x="5241175" y="4959100"/>
            <a:chExt cx="539775" cy="517775"/>
          </a:xfrm>
        </p:grpSpPr>
        <p:sp>
          <p:nvSpPr>
            <p:cNvPr id="290" name="Google Shape;290;p2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1" name="Imagen 30">
            <a:extLst>
              <a:ext uri="{FF2B5EF4-FFF2-40B4-BE49-F238E27FC236}">
                <a16:creationId xmlns:a16="http://schemas.microsoft.com/office/drawing/2014/main" id="{090FF5B8-3192-4C37-BA26-12883891D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354" y="1978154"/>
            <a:ext cx="900000" cy="894156"/>
          </a:xfrm>
          <a:prstGeom prst="hexagon">
            <a:avLst/>
          </a:prstGeom>
          <a:ln w="3175"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257" name="Imagen 256">
            <a:extLst>
              <a:ext uri="{FF2B5EF4-FFF2-40B4-BE49-F238E27FC236}">
                <a16:creationId xmlns:a16="http://schemas.microsoft.com/office/drawing/2014/main" id="{D97CEEF6-E4A6-4A15-BA30-42B47E1DE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4694" y="3405157"/>
            <a:ext cx="900000" cy="899549"/>
          </a:xfrm>
          <a:prstGeom prst="hexagon">
            <a:avLst/>
          </a:prstGeom>
          <a:ln w="3175"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259" name="Imagen 258">
            <a:extLst>
              <a:ext uri="{FF2B5EF4-FFF2-40B4-BE49-F238E27FC236}">
                <a16:creationId xmlns:a16="http://schemas.microsoft.com/office/drawing/2014/main" id="{EE70ECB0-F66A-41A0-BC50-9A0B60970F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6450" y="2448651"/>
            <a:ext cx="900000" cy="900000"/>
          </a:xfrm>
          <a:prstGeom prst="hexagon">
            <a:avLst/>
          </a:prstGeom>
          <a:ln w="3175"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261" name="Imagen 260">
            <a:extLst>
              <a:ext uri="{FF2B5EF4-FFF2-40B4-BE49-F238E27FC236}">
                <a16:creationId xmlns:a16="http://schemas.microsoft.com/office/drawing/2014/main" id="{E0D8A6DA-9EBA-49D5-8F40-B1E736BC66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1474" y="2936662"/>
            <a:ext cx="900000" cy="898448"/>
          </a:xfrm>
          <a:prstGeom prst="hexagon">
            <a:avLst/>
          </a:prstGeom>
          <a:ln w="3175"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263" name="Imagen 262">
            <a:extLst>
              <a:ext uri="{FF2B5EF4-FFF2-40B4-BE49-F238E27FC236}">
                <a16:creationId xmlns:a16="http://schemas.microsoft.com/office/drawing/2014/main" id="{537A8358-95B4-42FD-8571-E997E076FF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5572" y="2938670"/>
            <a:ext cx="900000" cy="900000"/>
          </a:xfrm>
          <a:prstGeom prst="hexagon">
            <a:avLst/>
          </a:prstGeom>
          <a:ln w="3175"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265" name="Imagen 264">
            <a:extLst>
              <a:ext uri="{FF2B5EF4-FFF2-40B4-BE49-F238E27FC236}">
                <a16:creationId xmlns:a16="http://schemas.microsoft.com/office/drawing/2014/main" id="{CAEE174B-3840-4F09-815F-6051D40EA7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65572" y="1991831"/>
            <a:ext cx="900000" cy="900000"/>
          </a:xfrm>
          <a:prstGeom prst="hexagon">
            <a:avLst/>
          </a:prstGeom>
          <a:ln w="3175"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267" name="Imagen 266">
            <a:extLst>
              <a:ext uri="{FF2B5EF4-FFF2-40B4-BE49-F238E27FC236}">
                <a16:creationId xmlns:a16="http://schemas.microsoft.com/office/drawing/2014/main" id="{4E2153DA-0D87-42C3-A526-1043B7C744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84694" y="2465138"/>
            <a:ext cx="900000" cy="900000"/>
          </a:xfrm>
          <a:prstGeom prst="hexagon">
            <a:avLst/>
          </a:prstGeom>
          <a:ln w="3175"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269" name="Imagen 268">
            <a:extLst>
              <a:ext uri="{FF2B5EF4-FFF2-40B4-BE49-F238E27FC236}">
                <a16:creationId xmlns:a16="http://schemas.microsoft.com/office/drawing/2014/main" id="{02F9B92A-1587-4B60-8746-C7926E91C04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65572" y="1044320"/>
            <a:ext cx="900000" cy="900000"/>
          </a:xfrm>
          <a:prstGeom prst="hexagon">
            <a:avLst/>
          </a:prstGeom>
          <a:ln w="3175"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271" name="Imagen 270">
            <a:extLst>
              <a:ext uri="{FF2B5EF4-FFF2-40B4-BE49-F238E27FC236}">
                <a16:creationId xmlns:a16="http://schemas.microsoft.com/office/drawing/2014/main" id="{71677385-D109-4F65-A06B-2FCB83E63C4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51134" y="1501812"/>
            <a:ext cx="900000" cy="900000"/>
          </a:xfrm>
          <a:prstGeom prst="hexagon">
            <a:avLst/>
          </a:prstGeom>
          <a:ln w="3175"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63" name="Imagen 62">
            <a:extLst>
              <a:ext uri="{FF2B5EF4-FFF2-40B4-BE49-F238E27FC236}">
                <a16:creationId xmlns:a16="http://schemas.microsoft.com/office/drawing/2014/main" id="{F85CAF82-E187-4DCB-917F-464CC210B7B8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6211565" y="886114"/>
            <a:ext cx="1666612" cy="1666612"/>
          </a:xfrm>
          <a:prstGeom prst="rect">
            <a:avLst/>
          </a:prstGeom>
        </p:spPr>
      </p:pic>
      <p:sp>
        <p:nvSpPr>
          <p:cNvPr id="65" name="Rectángulo 64">
            <a:extLst>
              <a:ext uri="{FF2B5EF4-FFF2-40B4-BE49-F238E27FC236}">
                <a16:creationId xmlns:a16="http://schemas.microsoft.com/office/drawing/2014/main" id="{9E7D88A5-92A9-4853-9726-A193BD459D92}"/>
              </a:ext>
            </a:extLst>
          </p:cNvPr>
          <p:cNvSpPr/>
          <p:nvPr/>
        </p:nvSpPr>
        <p:spPr>
          <a:xfrm>
            <a:off x="0" y="988142"/>
            <a:ext cx="789039" cy="671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6" name="Imagen 65">
            <a:extLst>
              <a:ext uri="{FF2B5EF4-FFF2-40B4-BE49-F238E27FC236}">
                <a16:creationId xmlns:a16="http://schemas.microsoft.com/office/drawing/2014/main" id="{D1E63A43-775E-401F-8F2F-F24FACA561DD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146244" y="1028124"/>
            <a:ext cx="584701" cy="58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234256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dirty="0"/>
              <a:t>Equipo</a:t>
            </a:r>
            <a:endParaRPr sz="3600" dirty="0"/>
          </a:p>
        </p:txBody>
      </p:sp>
      <p:sp>
        <p:nvSpPr>
          <p:cNvPr id="285" name="Google Shape;285;p2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86" name="Google Shape;286;p29"/>
          <p:cNvSpPr txBox="1">
            <a:spLocks noGrp="1"/>
          </p:cNvSpPr>
          <p:nvPr>
            <p:ph type="body" idx="1"/>
          </p:nvPr>
        </p:nvSpPr>
        <p:spPr>
          <a:xfrm>
            <a:off x="922000" y="3206947"/>
            <a:ext cx="2332200" cy="13247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Mariano Velasco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bg1"/>
                </a:solidFill>
              </a:rPr>
              <a:t>____</a:t>
            </a:r>
            <a:r>
              <a:rPr lang="en-US" sz="1200" dirty="0"/>
              <a:t>Alicia Martínez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bg1"/>
                </a:solidFill>
              </a:rPr>
              <a:t>_____</a:t>
            </a:r>
            <a:r>
              <a:rPr lang="en-US" sz="1200" dirty="0"/>
              <a:t>Pablo Lecumberri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bg1"/>
                </a:solidFill>
              </a:rPr>
              <a:t>________________</a:t>
            </a:r>
            <a:r>
              <a:rPr lang="en-US" sz="1200" dirty="0" err="1"/>
              <a:t>Patxi</a:t>
            </a:r>
            <a:r>
              <a:rPr lang="en-US" sz="1200" dirty="0"/>
              <a:t> </a:t>
            </a:r>
            <a:r>
              <a:rPr lang="en-US" sz="1200" dirty="0" err="1"/>
              <a:t>Iriarte</a:t>
            </a:r>
            <a:endParaRPr lang="en-US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200" dirty="0"/>
          </a:p>
        </p:txBody>
      </p:sp>
      <p:grpSp>
        <p:nvGrpSpPr>
          <p:cNvPr id="289" name="Google Shape;289;p29"/>
          <p:cNvGrpSpPr/>
          <p:nvPr/>
        </p:nvGrpSpPr>
        <p:grpSpPr>
          <a:xfrm>
            <a:off x="8054838" y="308799"/>
            <a:ext cx="796168" cy="763718"/>
            <a:chOff x="5241175" y="4959100"/>
            <a:chExt cx="539775" cy="517775"/>
          </a:xfrm>
        </p:grpSpPr>
        <p:sp>
          <p:nvSpPr>
            <p:cNvPr id="290" name="Google Shape;290;p2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1" name="Imagen 30">
            <a:extLst>
              <a:ext uri="{FF2B5EF4-FFF2-40B4-BE49-F238E27FC236}">
                <a16:creationId xmlns:a16="http://schemas.microsoft.com/office/drawing/2014/main" id="{090FF5B8-3192-4C37-BA26-12883891D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815" y="918035"/>
            <a:ext cx="900000" cy="894156"/>
          </a:xfrm>
          <a:prstGeom prst="hexagon">
            <a:avLst/>
          </a:prstGeom>
          <a:ln w="3175"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257" name="Imagen 256">
            <a:extLst>
              <a:ext uri="{FF2B5EF4-FFF2-40B4-BE49-F238E27FC236}">
                <a16:creationId xmlns:a16="http://schemas.microsoft.com/office/drawing/2014/main" id="{D97CEEF6-E4A6-4A15-BA30-42B47E1DE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9815" y="2881713"/>
            <a:ext cx="900000" cy="899549"/>
          </a:xfrm>
          <a:prstGeom prst="hexagon">
            <a:avLst/>
          </a:prstGeom>
          <a:ln w="3175"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259" name="Imagen 258">
            <a:extLst>
              <a:ext uri="{FF2B5EF4-FFF2-40B4-BE49-F238E27FC236}">
                <a16:creationId xmlns:a16="http://schemas.microsoft.com/office/drawing/2014/main" id="{EE70ECB0-F66A-41A0-BC50-9A0B60970F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1810" y="1421429"/>
            <a:ext cx="900000" cy="900000"/>
          </a:xfrm>
          <a:prstGeom prst="hexagon">
            <a:avLst/>
          </a:prstGeom>
          <a:ln w="3175"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261" name="Imagen 260">
            <a:extLst>
              <a:ext uri="{FF2B5EF4-FFF2-40B4-BE49-F238E27FC236}">
                <a16:creationId xmlns:a16="http://schemas.microsoft.com/office/drawing/2014/main" id="{E0D8A6DA-9EBA-49D5-8F40-B1E736BC66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9334" y="3374023"/>
            <a:ext cx="900000" cy="898448"/>
          </a:xfrm>
          <a:prstGeom prst="hexagon">
            <a:avLst/>
          </a:prstGeom>
          <a:ln w="3175"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263" name="Imagen 262">
            <a:extLst>
              <a:ext uri="{FF2B5EF4-FFF2-40B4-BE49-F238E27FC236}">
                <a16:creationId xmlns:a16="http://schemas.microsoft.com/office/drawing/2014/main" id="{537A8358-95B4-42FD-8571-E997E076FF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1810" y="2418330"/>
            <a:ext cx="900000" cy="900000"/>
          </a:xfrm>
          <a:prstGeom prst="hexagon">
            <a:avLst/>
          </a:prstGeom>
          <a:ln w="3175"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265" name="Imagen 264">
            <a:extLst>
              <a:ext uri="{FF2B5EF4-FFF2-40B4-BE49-F238E27FC236}">
                <a16:creationId xmlns:a16="http://schemas.microsoft.com/office/drawing/2014/main" id="{CAEE174B-3840-4F09-815F-6051D40EA7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93580" y="2418330"/>
            <a:ext cx="900000" cy="900000"/>
          </a:xfrm>
          <a:prstGeom prst="hexagon">
            <a:avLst/>
          </a:prstGeom>
          <a:ln w="3175"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267" name="Imagen 266">
            <a:extLst>
              <a:ext uri="{FF2B5EF4-FFF2-40B4-BE49-F238E27FC236}">
                <a16:creationId xmlns:a16="http://schemas.microsoft.com/office/drawing/2014/main" id="{4E2153DA-0D87-42C3-A526-1043B7C744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55050" y="2881262"/>
            <a:ext cx="900000" cy="900000"/>
          </a:xfrm>
          <a:prstGeom prst="hexagon">
            <a:avLst/>
          </a:prstGeom>
          <a:ln w="3175"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269" name="Imagen 268">
            <a:extLst>
              <a:ext uri="{FF2B5EF4-FFF2-40B4-BE49-F238E27FC236}">
                <a16:creationId xmlns:a16="http://schemas.microsoft.com/office/drawing/2014/main" id="{02F9B92A-1587-4B60-8746-C7926E91C04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74681" y="1436523"/>
            <a:ext cx="900000" cy="900000"/>
          </a:xfrm>
          <a:prstGeom prst="hexagon">
            <a:avLst/>
          </a:prstGeom>
          <a:ln w="3175"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271" name="Imagen 270">
            <a:extLst>
              <a:ext uri="{FF2B5EF4-FFF2-40B4-BE49-F238E27FC236}">
                <a16:creationId xmlns:a16="http://schemas.microsoft.com/office/drawing/2014/main" id="{71677385-D109-4F65-A06B-2FCB83E63C4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55050" y="915113"/>
            <a:ext cx="900000" cy="900000"/>
          </a:xfrm>
          <a:prstGeom prst="hexagon">
            <a:avLst/>
          </a:prstGeom>
          <a:ln w="3175"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63" name="Imagen 62">
            <a:extLst>
              <a:ext uri="{FF2B5EF4-FFF2-40B4-BE49-F238E27FC236}">
                <a16:creationId xmlns:a16="http://schemas.microsoft.com/office/drawing/2014/main" id="{F85CAF82-E187-4DCB-917F-464CC210B7B8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82795" y="1640859"/>
            <a:ext cx="1391327" cy="1391327"/>
          </a:xfrm>
          <a:prstGeom prst="rect">
            <a:avLst/>
          </a:prstGeom>
        </p:spPr>
      </p:pic>
      <p:sp>
        <p:nvSpPr>
          <p:cNvPr id="22" name="Google Shape;286;p29">
            <a:extLst>
              <a:ext uri="{FF2B5EF4-FFF2-40B4-BE49-F238E27FC236}">
                <a16:creationId xmlns:a16="http://schemas.microsoft.com/office/drawing/2014/main" id="{2E5CC0B6-AA4D-4ACA-8A8C-70F5F3A65222}"/>
              </a:ext>
            </a:extLst>
          </p:cNvPr>
          <p:cNvSpPr txBox="1">
            <a:spLocks/>
          </p:cNvSpPr>
          <p:nvPr/>
        </p:nvSpPr>
        <p:spPr>
          <a:xfrm>
            <a:off x="6158357" y="3195024"/>
            <a:ext cx="2332200" cy="1324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0" indent="0" algn="r">
              <a:buFont typeface="Raleway Light"/>
              <a:buNone/>
            </a:pPr>
            <a:r>
              <a:rPr lang="en-US" sz="1200" dirty="0"/>
              <a:t>Marisol Gómez</a:t>
            </a:r>
            <a:r>
              <a:rPr lang="en-US" sz="1200" dirty="0">
                <a:solidFill>
                  <a:schemeClr val="bg1"/>
                </a:solidFill>
              </a:rPr>
              <a:t>_</a:t>
            </a:r>
          </a:p>
          <a:p>
            <a:pPr marL="0" indent="0" algn="r">
              <a:buFont typeface="Raleway Light"/>
              <a:buNone/>
            </a:pPr>
            <a:r>
              <a:rPr lang="en-US" sz="1200" dirty="0"/>
              <a:t>Mikel </a:t>
            </a:r>
            <a:r>
              <a:rPr lang="en-US" sz="1200" dirty="0" err="1"/>
              <a:t>Izquierdo</a:t>
            </a:r>
            <a:r>
              <a:rPr lang="en-US" sz="1200" dirty="0">
                <a:solidFill>
                  <a:schemeClr val="bg1"/>
                </a:solidFill>
              </a:rPr>
              <a:t>____</a:t>
            </a:r>
          </a:p>
          <a:p>
            <a:pPr marL="0" indent="0" algn="r">
              <a:buFont typeface="Raleway Light"/>
              <a:buNone/>
            </a:pPr>
            <a:r>
              <a:rPr lang="en-US" sz="1200" dirty="0"/>
              <a:t>Nora </a:t>
            </a:r>
            <a:r>
              <a:rPr lang="en-US" sz="1200" dirty="0" err="1"/>
              <a:t>Millor</a:t>
            </a:r>
            <a:r>
              <a:rPr lang="en-US" sz="1200" dirty="0">
                <a:solidFill>
                  <a:schemeClr val="bg1"/>
                </a:solidFill>
              </a:rPr>
              <a:t>___________</a:t>
            </a:r>
          </a:p>
          <a:p>
            <a:pPr marL="0" indent="0" algn="r">
              <a:buFont typeface="Raleway Light"/>
              <a:buNone/>
            </a:pPr>
            <a:r>
              <a:rPr lang="en-US" sz="1200" dirty="0"/>
              <a:t>Martín </a:t>
            </a:r>
            <a:r>
              <a:rPr lang="en-US" sz="1200" dirty="0" err="1"/>
              <a:t>Leturia</a:t>
            </a:r>
            <a:r>
              <a:rPr lang="en-US" sz="1200" dirty="0">
                <a:solidFill>
                  <a:schemeClr val="bg1"/>
                </a:solidFill>
              </a:rPr>
              <a:t>_____________</a:t>
            </a:r>
          </a:p>
        </p:txBody>
      </p:sp>
      <p:sp>
        <p:nvSpPr>
          <p:cNvPr id="23" name="Google Shape;286;p29">
            <a:extLst>
              <a:ext uri="{FF2B5EF4-FFF2-40B4-BE49-F238E27FC236}">
                <a16:creationId xmlns:a16="http://schemas.microsoft.com/office/drawing/2014/main" id="{8AF5C340-27BE-448B-9F33-1424CF9AB9A2}"/>
              </a:ext>
            </a:extLst>
          </p:cNvPr>
          <p:cNvSpPr txBox="1">
            <a:spLocks/>
          </p:cNvSpPr>
          <p:nvPr/>
        </p:nvSpPr>
        <p:spPr>
          <a:xfrm>
            <a:off x="3484701" y="4272471"/>
            <a:ext cx="2332200" cy="525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0" indent="0" algn="ctr">
              <a:buFont typeface="Raleway Light"/>
              <a:buNone/>
            </a:pPr>
            <a:r>
              <a:rPr lang="en-US" sz="1200" dirty="0"/>
              <a:t>Miriam Rubio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D0C9F0F4-6EF8-4E4E-A562-DF1734CCA286}"/>
              </a:ext>
            </a:extLst>
          </p:cNvPr>
          <p:cNvSpPr/>
          <p:nvPr/>
        </p:nvSpPr>
        <p:spPr>
          <a:xfrm>
            <a:off x="0" y="988142"/>
            <a:ext cx="789039" cy="671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92418A32-B329-4C6D-9F00-116E564950FB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146244" y="1028124"/>
            <a:ext cx="584701" cy="58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129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230;p26">
            <a:extLst>
              <a:ext uri="{FF2B5EF4-FFF2-40B4-BE49-F238E27FC236}">
                <a16:creationId xmlns:a16="http://schemas.microsoft.com/office/drawing/2014/main" id="{D42EB169-D7E3-46BF-ADC5-FBCCC0A0D90C}"/>
              </a:ext>
            </a:extLst>
          </p:cNvPr>
          <p:cNvGrpSpPr/>
          <p:nvPr/>
        </p:nvGrpSpPr>
        <p:grpSpPr>
          <a:xfrm>
            <a:off x="4019707" y="1131998"/>
            <a:ext cx="1104586" cy="1439752"/>
            <a:chOff x="2624850" y="4296000"/>
            <a:chExt cx="380400" cy="495825"/>
          </a:xfrm>
          <a:solidFill>
            <a:schemeClr val="bg1"/>
          </a:solidFill>
        </p:grpSpPr>
        <p:sp>
          <p:nvSpPr>
            <p:cNvPr id="7" name="Google Shape;231;p26">
              <a:extLst>
                <a:ext uri="{FF2B5EF4-FFF2-40B4-BE49-F238E27FC236}">
                  <a16:creationId xmlns:a16="http://schemas.microsoft.com/office/drawing/2014/main" id="{B5A52653-2821-43AB-BEE7-299BC3C7A027}"/>
                </a:ext>
              </a:extLst>
            </p:cNvPr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32;p26">
              <a:extLst>
                <a:ext uri="{FF2B5EF4-FFF2-40B4-BE49-F238E27FC236}">
                  <a16:creationId xmlns:a16="http://schemas.microsoft.com/office/drawing/2014/main" id="{379CE95D-A93F-4D81-B779-CFB8B84B95E1}"/>
                </a:ext>
              </a:extLst>
            </p:cNvPr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33;p26">
              <a:extLst>
                <a:ext uri="{FF2B5EF4-FFF2-40B4-BE49-F238E27FC236}">
                  <a16:creationId xmlns:a16="http://schemas.microsoft.com/office/drawing/2014/main" id="{3339B89A-991E-4BF5-8653-9794A8AF8958}"/>
                </a:ext>
              </a:extLst>
            </p:cNvPr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15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Mi experiencia</a:t>
            </a:r>
            <a:endParaRPr dirty="0"/>
          </a:p>
        </p:txBody>
      </p:sp>
      <p:sp>
        <p:nvSpPr>
          <p:cNvPr id="90" name="Google Shape;90;p15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3</a:t>
            </a:r>
            <a:endParaRPr sz="96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218023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69;p13">
            <a:extLst>
              <a:ext uri="{FF2B5EF4-FFF2-40B4-BE49-F238E27FC236}">
                <a16:creationId xmlns:a16="http://schemas.microsoft.com/office/drawing/2014/main" id="{AFC2D465-732A-4807-8FEB-5ADE31B65676}"/>
              </a:ext>
            </a:extLst>
          </p:cNvPr>
          <p:cNvSpPr txBox="1">
            <a:spLocks/>
          </p:cNvSpPr>
          <p:nvPr/>
        </p:nvSpPr>
        <p:spPr>
          <a:xfrm>
            <a:off x="470482" y="2437684"/>
            <a:ext cx="7586047" cy="870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●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○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 Light"/>
              <a:buChar char="■"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901700" lvl="1" indent="-422275">
              <a:spcBef>
                <a:spcPts val="600"/>
              </a:spcBef>
              <a:buClr>
                <a:srgbClr val="FFC000"/>
              </a:buClr>
              <a:buSzPct val="155000"/>
              <a:buFont typeface="Wingdings" panose="05000000000000000000" pitchFamily="2" charset="2"/>
              <a:buChar char="§"/>
              <a:tabLst>
                <a:tab pos="989013" algn="l"/>
                <a:tab pos="1077913" algn="l"/>
              </a:tabLst>
            </a:pPr>
            <a:r>
              <a:rPr lang="es-ES" sz="2000" b="1" dirty="0"/>
              <a:t>Actividades constantes</a:t>
            </a:r>
          </a:p>
        </p:txBody>
      </p:sp>
      <p:sp>
        <p:nvSpPr>
          <p:cNvPr id="281" name="Google Shape;281;p29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dirty="0"/>
              <a:t>Mi experiencia</a:t>
            </a:r>
            <a:endParaRPr sz="3600" dirty="0"/>
          </a:p>
        </p:txBody>
      </p:sp>
      <p:sp>
        <p:nvSpPr>
          <p:cNvPr id="285" name="Google Shape;285;p2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D0C9F0F4-6EF8-4E4E-A562-DF1734CCA286}"/>
              </a:ext>
            </a:extLst>
          </p:cNvPr>
          <p:cNvSpPr/>
          <p:nvPr/>
        </p:nvSpPr>
        <p:spPr>
          <a:xfrm>
            <a:off x="0" y="988142"/>
            <a:ext cx="789039" cy="671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92418A32-B329-4C6D-9F00-116E564950F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146244" y="1028124"/>
            <a:ext cx="584701" cy="584701"/>
          </a:xfrm>
          <a:prstGeom prst="rect">
            <a:avLst/>
          </a:prstGeom>
        </p:spPr>
      </p:pic>
      <p:grpSp>
        <p:nvGrpSpPr>
          <p:cNvPr id="9" name="Google Shape;230;p26">
            <a:extLst>
              <a:ext uri="{FF2B5EF4-FFF2-40B4-BE49-F238E27FC236}">
                <a16:creationId xmlns:a16="http://schemas.microsoft.com/office/drawing/2014/main" id="{5B21FD8B-D05D-4E26-B1F2-3B5829A0AF6C}"/>
              </a:ext>
            </a:extLst>
          </p:cNvPr>
          <p:cNvGrpSpPr/>
          <p:nvPr/>
        </p:nvGrpSpPr>
        <p:grpSpPr>
          <a:xfrm>
            <a:off x="8056529" y="173652"/>
            <a:ext cx="793438" cy="1034192"/>
            <a:chOff x="2624850" y="4296000"/>
            <a:chExt cx="380400" cy="495825"/>
          </a:xfrm>
        </p:grpSpPr>
        <p:sp>
          <p:nvSpPr>
            <p:cNvPr id="10" name="Google Shape;231;p26">
              <a:extLst>
                <a:ext uri="{FF2B5EF4-FFF2-40B4-BE49-F238E27FC236}">
                  <a16:creationId xmlns:a16="http://schemas.microsoft.com/office/drawing/2014/main" id="{D1826046-EF54-4EF2-90BA-109FC765AD28}"/>
                </a:ext>
              </a:extLst>
            </p:cNvPr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32;p26">
              <a:extLst>
                <a:ext uri="{FF2B5EF4-FFF2-40B4-BE49-F238E27FC236}">
                  <a16:creationId xmlns:a16="http://schemas.microsoft.com/office/drawing/2014/main" id="{FB8B03AC-05BF-4129-8213-B39815751AC2}"/>
                </a:ext>
              </a:extLst>
            </p:cNvPr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33;p26">
              <a:extLst>
                <a:ext uri="{FF2B5EF4-FFF2-40B4-BE49-F238E27FC236}">
                  <a16:creationId xmlns:a16="http://schemas.microsoft.com/office/drawing/2014/main" id="{7B1E2892-98EA-46E3-A29E-23C00B723BE6}"/>
                </a:ext>
              </a:extLst>
            </p:cNvPr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75;p23">
            <a:extLst>
              <a:ext uri="{FF2B5EF4-FFF2-40B4-BE49-F238E27FC236}">
                <a16:creationId xmlns:a16="http://schemas.microsoft.com/office/drawing/2014/main" id="{B2C37262-667A-4216-8539-E83F373E7902}"/>
              </a:ext>
            </a:extLst>
          </p:cNvPr>
          <p:cNvGrpSpPr/>
          <p:nvPr/>
        </p:nvGrpSpPr>
        <p:grpSpPr>
          <a:xfrm>
            <a:off x="4355050" y="891775"/>
            <a:ext cx="4036590" cy="3941676"/>
            <a:chOff x="2256567" y="677103"/>
            <a:chExt cx="4036590" cy="3941676"/>
          </a:xfrm>
        </p:grpSpPr>
        <p:sp>
          <p:nvSpPr>
            <p:cNvPr id="14" name="Google Shape;176;p23">
              <a:extLst>
                <a:ext uri="{FF2B5EF4-FFF2-40B4-BE49-F238E27FC236}">
                  <a16:creationId xmlns:a16="http://schemas.microsoft.com/office/drawing/2014/main" id="{993D0489-4167-46A8-806E-01F450DA3828}"/>
                </a:ext>
              </a:extLst>
            </p:cNvPr>
            <p:cNvSpPr/>
            <p:nvPr/>
          </p:nvSpPr>
          <p:spPr>
            <a:xfrm rot="-6597333">
              <a:off x="4296826" y="3950027"/>
              <a:ext cx="586303" cy="586303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5" name="Google Shape;177;p23">
              <a:extLst>
                <a:ext uri="{FF2B5EF4-FFF2-40B4-BE49-F238E27FC236}">
                  <a16:creationId xmlns:a16="http://schemas.microsoft.com/office/drawing/2014/main" id="{418ADD07-B872-45FC-9E60-DC7AB62AB396}"/>
                </a:ext>
              </a:extLst>
            </p:cNvPr>
            <p:cNvSpPr/>
            <p:nvPr/>
          </p:nvSpPr>
          <p:spPr>
            <a:xfrm rot="-6599386">
              <a:off x="2318596" y="1407533"/>
              <a:ext cx="440541" cy="440541"/>
            </a:xfrm>
            <a:prstGeom prst="ellipse">
              <a:avLst/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6" name="Google Shape;178;p23">
              <a:extLst>
                <a:ext uri="{FF2B5EF4-FFF2-40B4-BE49-F238E27FC236}">
                  <a16:creationId xmlns:a16="http://schemas.microsoft.com/office/drawing/2014/main" id="{9355C851-187D-49EF-B6A1-CA17286FC384}"/>
                </a:ext>
              </a:extLst>
            </p:cNvPr>
            <p:cNvSpPr/>
            <p:nvPr/>
          </p:nvSpPr>
          <p:spPr>
            <a:xfrm rot="-6598839">
              <a:off x="2887641" y="2346984"/>
              <a:ext cx="1199287" cy="1199287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7" name="Google Shape;179;p23">
              <a:extLst>
                <a:ext uri="{FF2B5EF4-FFF2-40B4-BE49-F238E27FC236}">
                  <a16:creationId xmlns:a16="http://schemas.microsoft.com/office/drawing/2014/main" id="{19862567-605A-4BC3-95AE-864A800B7F14}"/>
                </a:ext>
              </a:extLst>
            </p:cNvPr>
            <p:cNvSpPr/>
            <p:nvPr/>
          </p:nvSpPr>
          <p:spPr>
            <a:xfrm rot="-6598620">
              <a:off x="4374916" y="913763"/>
              <a:ext cx="1681581" cy="1681581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8" name="Google Shape;180;p23">
              <a:extLst>
                <a:ext uri="{FF2B5EF4-FFF2-40B4-BE49-F238E27FC236}">
                  <a16:creationId xmlns:a16="http://schemas.microsoft.com/office/drawing/2014/main" id="{D67E5A04-87A9-4340-83AC-C037D68F5FC6}"/>
                </a:ext>
              </a:extLst>
            </p:cNvPr>
            <p:cNvSpPr/>
            <p:nvPr/>
          </p:nvSpPr>
          <p:spPr>
            <a:xfrm rot="-6597866">
              <a:off x="2661829" y="2208216"/>
              <a:ext cx="629106" cy="629106"/>
            </a:xfrm>
            <a:prstGeom prst="ellipse">
              <a:avLst/>
            </a:pr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19" name="Google Shape;181;p23">
              <a:extLst>
                <a:ext uri="{FF2B5EF4-FFF2-40B4-BE49-F238E27FC236}">
                  <a16:creationId xmlns:a16="http://schemas.microsoft.com/office/drawing/2014/main" id="{A2222E52-12A9-47F7-B83A-E374C092F57E}"/>
                </a:ext>
              </a:extLst>
            </p:cNvPr>
            <p:cNvSpPr/>
            <p:nvPr/>
          </p:nvSpPr>
          <p:spPr>
            <a:xfrm rot="-6597701">
              <a:off x="3267625" y="1113818"/>
              <a:ext cx="274172" cy="274172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20" name="Google Shape;182;p23">
            <a:extLst>
              <a:ext uri="{FF2B5EF4-FFF2-40B4-BE49-F238E27FC236}">
                <a16:creationId xmlns:a16="http://schemas.microsoft.com/office/drawing/2014/main" id="{CF1D74BF-CEB2-40F2-B247-886F54310870}"/>
              </a:ext>
            </a:extLst>
          </p:cNvPr>
          <p:cNvGrpSpPr/>
          <p:nvPr/>
        </p:nvGrpSpPr>
        <p:grpSpPr>
          <a:xfrm>
            <a:off x="6046891" y="1975540"/>
            <a:ext cx="2440200" cy="2440200"/>
            <a:chOff x="4447194" y="1815766"/>
            <a:chExt cx="2440200" cy="2440200"/>
          </a:xfrm>
        </p:grpSpPr>
        <p:sp>
          <p:nvSpPr>
            <p:cNvPr id="21" name="Google Shape;183;p23">
              <a:extLst>
                <a:ext uri="{FF2B5EF4-FFF2-40B4-BE49-F238E27FC236}">
                  <a16:creationId xmlns:a16="http://schemas.microsoft.com/office/drawing/2014/main" id="{0EDC4AEE-2465-4544-936D-480B455C7763}"/>
                </a:ext>
              </a:extLst>
            </p:cNvPr>
            <p:cNvSpPr/>
            <p:nvPr/>
          </p:nvSpPr>
          <p:spPr>
            <a:xfrm>
              <a:off x="4447194" y="1815766"/>
              <a:ext cx="2440200" cy="2440200"/>
            </a:xfrm>
            <a:prstGeom prst="ellipse">
              <a:avLst/>
            </a:prstGeom>
            <a:solidFill>
              <a:srgbClr val="FFB600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22" name="Google Shape;184;p23">
              <a:extLst>
                <a:ext uri="{FF2B5EF4-FFF2-40B4-BE49-F238E27FC236}">
                  <a16:creationId xmlns:a16="http://schemas.microsoft.com/office/drawing/2014/main" id="{0B9FD248-D78D-41C9-8D7D-21A12148BB8A}"/>
                </a:ext>
              </a:extLst>
            </p:cNvPr>
            <p:cNvSpPr txBox="1"/>
            <p:nvPr/>
          </p:nvSpPr>
          <p:spPr>
            <a:xfrm>
              <a:off x="4606589" y="2504275"/>
              <a:ext cx="2185353" cy="116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dirty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Desarrollo diario del proyecto</a:t>
              </a:r>
              <a:endParaRPr sz="2000" dirty="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23" name="Google Shape;185;p23">
            <a:extLst>
              <a:ext uri="{FF2B5EF4-FFF2-40B4-BE49-F238E27FC236}">
                <a16:creationId xmlns:a16="http://schemas.microsoft.com/office/drawing/2014/main" id="{C6FB2C6D-D242-4C59-8690-2618653C75DF}"/>
              </a:ext>
            </a:extLst>
          </p:cNvPr>
          <p:cNvGrpSpPr/>
          <p:nvPr/>
        </p:nvGrpSpPr>
        <p:grpSpPr>
          <a:xfrm>
            <a:off x="5136182" y="1533827"/>
            <a:ext cx="1454252" cy="1423800"/>
            <a:chOff x="3460285" y="1374053"/>
            <a:chExt cx="1454252" cy="1423800"/>
          </a:xfrm>
        </p:grpSpPr>
        <p:sp>
          <p:nvSpPr>
            <p:cNvPr id="26" name="Google Shape;186;p23">
              <a:extLst>
                <a:ext uri="{FF2B5EF4-FFF2-40B4-BE49-F238E27FC236}">
                  <a16:creationId xmlns:a16="http://schemas.microsoft.com/office/drawing/2014/main" id="{C0539464-595A-421E-A55D-90FF9484DC3E}"/>
                </a:ext>
              </a:extLst>
            </p:cNvPr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27" name="Google Shape;187;p23">
              <a:extLst>
                <a:ext uri="{FF2B5EF4-FFF2-40B4-BE49-F238E27FC236}">
                  <a16:creationId xmlns:a16="http://schemas.microsoft.com/office/drawing/2014/main" id="{EA84B852-5DCA-4A65-8AFB-E7E8200262DC}"/>
                </a:ext>
              </a:extLst>
            </p:cNvPr>
            <p:cNvSpPr txBox="1"/>
            <p:nvPr/>
          </p:nvSpPr>
          <p:spPr>
            <a:xfrm>
              <a:off x="3460285" y="1613603"/>
              <a:ext cx="1454252" cy="9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 dirty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Reuniones de empresa</a:t>
              </a:r>
              <a:endParaRPr sz="1600" dirty="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</p:grpSp>
      <p:grpSp>
        <p:nvGrpSpPr>
          <p:cNvPr id="33" name="Google Shape;191;p23">
            <a:extLst>
              <a:ext uri="{FF2B5EF4-FFF2-40B4-BE49-F238E27FC236}">
                <a16:creationId xmlns:a16="http://schemas.microsoft.com/office/drawing/2014/main" id="{8FBCE024-6445-48C5-9A39-374AD95C7717}"/>
              </a:ext>
            </a:extLst>
          </p:cNvPr>
          <p:cNvGrpSpPr/>
          <p:nvPr/>
        </p:nvGrpSpPr>
        <p:grpSpPr>
          <a:xfrm>
            <a:off x="7487281" y="1350267"/>
            <a:ext cx="1030262" cy="1030262"/>
            <a:chOff x="3490737" y="1374053"/>
            <a:chExt cx="1423800" cy="1423800"/>
          </a:xfrm>
        </p:grpSpPr>
        <p:sp>
          <p:nvSpPr>
            <p:cNvPr id="34" name="Google Shape;192;p23">
              <a:extLst>
                <a:ext uri="{FF2B5EF4-FFF2-40B4-BE49-F238E27FC236}">
                  <a16:creationId xmlns:a16="http://schemas.microsoft.com/office/drawing/2014/main" id="{4886EA93-9795-4DF5-9D10-095E1CB39CAE}"/>
                </a:ext>
              </a:extLst>
            </p:cNvPr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00695C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sp>
          <p:nvSpPr>
            <p:cNvPr id="35" name="Google Shape;193;p23">
              <a:extLst>
                <a:ext uri="{FF2B5EF4-FFF2-40B4-BE49-F238E27FC236}">
                  <a16:creationId xmlns:a16="http://schemas.microsoft.com/office/drawing/2014/main" id="{C40BA10B-9198-4208-8653-4D151A2F2DD5}"/>
                </a:ext>
              </a:extLst>
            </p:cNvPr>
            <p:cNvSpPr txBox="1"/>
            <p:nvPr/>
          </p:nvSpPr>
          <p:spPr>
            <a:xfrm>
              <a:off x="3490737" y="1509682"/>
              <a:ext cx="1423800" cy="11485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 dirty="0">
                  <a:solidFill>
                    <a:srgbClr val="FFFF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Seminarios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2436457"/>
      </p:ext>
    </p:extLst>
  </p:cSld>
  <p:clrMapOvr>
    <a:masterClrMapping/>
  </p:clrMapOvr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324</Words>
  <Application>Microsoft Office PowerPoint</Application>
  <PresentationFormat>Presentación en pantalla (16:9)</PresentationFormat>
  <Paragraphs>115</Paragraphs>
  <Slides>19</Slides>
  <Notes>19</Notes>
  <HiddenSlides>1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Wingdings</vt:lpstr>
      <vt:lpstr>Arial</vt:lpstr>
      <vt:lpstr>Raleway Light</vt:lpstr>
      <vt:lpstr>Raleway ExtraBold</vt:lpstr>
      <vt:lpstr>Olivia template</vt:lpstr>
      <vt:lpstr>Prácticas en empresa  en </vt:lpstr>
      <vt:lpstr>Índice</vt:lpstr>
      <vt:lpstr>La empresa</vt:lpstr>
      <vt:lpstr>La empresa</vt:lpstr>
      <vt:lpstr>Equipo</vt:lpstr>
      <vt:lpstr>Equipo</vt:lpstr>
      <vt:lpstr>Equipo</vt:lpstr>
      <vt:lpstr>Mi experiencia</vt:lpstr>
      <vt:lpstr>Mi experiencia</vt:lpstr>
      <vt:lpstr>Mi experiencia</vt:lpstr>
      <vt:lpstr>Mi experiencia</vt:lpstr>
      <vt:lpstr>Mi experiencia</vt:lpstr>
      <vt:lpstr>Mi experiencia</vt:lpstr>
      <vt:lpstr>Mi experiencia</vt:lpstr>
      <vt:lpstr>Mi experiencia</vt:lpstr>
      <vt:lpstr>Mi experiencia</vt:lpstr>
      <vt:lpstr>Valoración global</vt:lpstr>
      <vt:lpstr>Valoración global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Prácticas en empresa en</dc:title>
  <dc:creator>Miriam</dc:creator>
  <cp:lastModifiedBy>Miriam R</cp:lastModifiedBy>
  <cp:revision>19</cp:revision>
  <dcterms:modified xsi:type="dcterms:W3CDTF">2019-06-07T12:30:55Z</dcterms:modified>
</cp:coreProperties>
</file>