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8" r:id="rId6"/>
    <p:sldId id="266" r:id="rId7"/>
    <p:sldId id="270" r:id="rId8"/>
    <p:sldId id="26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2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CEA4-1368-471C-84AE-45185EFF4858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0D80-608D-494D-BBAD-97A42CB194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7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4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43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3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62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DDDD1-6A89-42CD-86AD-64C612D43D24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AE2D6D-2E91-4405-8CC6-1ACD5A5A2D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C626F9-8EFF-48D6-BA94-5180463741EA}"/>
              </a:ext>
            </a:extLst>
          </p:cNvPr>
          <p:cNvSpPr txBox="1"/>
          <p:nvPr/>
        </p:nvSpPr>
        <p:spPr>
          <a:xfrm>
            <a:off x="533400" y="4824846"/>
            <a:ext cx="346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Bruno David Ortega Tapia</a:t>
            </a:r>
          </a:p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Miriam Rubio Lecuona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9D76A8D-3435-41AD-BB5F-297727D068B3}"/>
              </a:ext>
            </a:extLst>
          </p:cNvPr>
          <p:cNvCxnSpPr>
            <a:cxnSpLocks/>
          </p:cNvCxnSpPr>
          <p:nvPr/>
        </p:nvCxnSpPr>
        <p:spPr>
          <a:xfrm>
            <a:off x="969818" y="5607354"/>
            <a:ext cx="308263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256D749-380C-4C35-A55A-3253BDF6BFAD}"/>
              </a:ext>
            </a:extLst>
          </p:cNvPr>
          <p:cNvCxnSpPr>
            <a:cxnSpLocks/>
          </p:cNvCxnSpPr>
          <p:nvPr/>
        </p:nvCxnSpPr>
        <p:spPr>
          <a:xfrm>
            <a:off x="339436" y="5711261"/>
            <a:ext cx="3719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2279681-11DA-4A37-832C-981458861BBC}"/>
              </a:ext>
            </a:extLst>
          </p:cNvPr>
          <p:cNvSpPr/>
          <p:nvPr/>
        </p:nvSpPr>
        <p:spPr>
          <a:xfrm>
            <a:off x="4052454" y="1607331"/>
            <a:ext cx="8139546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  <a:sp3d extrusionH="57150">
              <a:extrusionClr>
                <a:schemeClr val="accent1">
                  <a:lumMod val="75000"/>
                </a:schemeClr>
              </a:extrusionClr>
            </a:sp3d>
          </a:bodyPr>
          <a:lstStyle/>
          <a:p>
            <a:pPr algn="ctr"/>
            <a:r>
              <a:rPr lang="es-E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48A9C0-297F-4B09-98DC-F42B39D0FA9B}"/>
              </a:ext>
            </a:extLst>
          </p:cNvPr>
          <p:cNvSpPr/>
          <p:nvPr/>
        </p:nvSpPr>
        <p:spPr>
          <a:xfrm>
            <a:off x="4052454" y="3993849"/>
            <a:ext cx="813954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Sala de chat</a:t>
            </a:r>
          </a:p>
        </p:txBody>
      </p:sp>
    </p:spTree>
    <p:extLst>
      <p:ext uri="{BB962C8B-B14F-4D97-AF65-F5344CB8AC3E}">
        <p14:creationId xmlns:p14="http://schemas.microsoft.com/office/powerpoint/2010/main" val="30131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Índice:																			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ACF7A-005C-4F80-B371-31B79225F164}"/>
              </a:ext>
            </a:extLst>
          </p:cNvPr>
          <p:cNvSpPr txBox="1"/>
          <p:nvPr/>
        </p:nvSpPr>
        <p:spPr>
          <a:xfrm>
            <a:off x="1470837" y="1860709"/>
            <a:ext cx="6457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Requerimientos 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Nuevas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Tecnologías empleadas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Valoración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67A3DE-728D-42F8-8948-618670977490}"/>
              </a:ext>
            </a:extLst>
          </p:cNvPr>
          <p:cNvCxnSpPr>
            <a:cxnSpLocks/>
          </p:cNvCxnSpPr>
          <p:nvPr/>
        </p:nvCxnSpPr>
        <p:spPr>
          <a:xfrm flipH="1">
            <a:off x="11401137" y="2349500"/>
            <a:ext cx="1" cy="25894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0E6998-AA4A-460F-9BC8-F9324CBB73A9}"/>
              </a:ext>
            </a:extLst>
          </p:cNvPr>
          <p:cNvCxnSpPr>
            <a:cxnSpLocks/>
          </p:cNvCxnSpPr>
          <p:nvPr/>
        </p:nvCxnSpPr>
        <p:spPr>
          <a:xfrm>
            <a:off x="11570855" y="939800"/>
            <a:ext cx="6927" cy="39991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4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Requerimientos funcionales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ACF7A-005C-4F80-B371-31B79225F164}"/>
              </a:ext>
            </a:extLst>
          </p:cNvPr>
          <p:cNvSpPr txBox="1"/>
          <p:nvPr/>
        </p:nvSpPr>
        <p:spPr>
          <a:xfrm>
            <a:off x="934195" y="1494334"/>
            <a:ext cx="11016000" cy="4284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Petición de Nick: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Sin repeticiones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Relleno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Max. 10 usuarios en la sala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Acceso a 80 mensaje antiguos del hilo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Aviso de entrada/salida de nuevo usuario en la sala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Listado de usuarios conectados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Distinción de los mensajes propios de los del resto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Mensaje de “escribiendo” cuando un usuario está tecleando 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Emoticonos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Correcto funcionamiento en resoluciones bajas (móviles)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Mongo para almacenar la conversación.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El repositorio Git del proyecto debe mostrar al menos un </a:t>
            </a:r>
            <a:r>
              <a:rPr lang="es-ES" sz="2400" dirty="0" err="1"/>
              <a:t>branch</a:t>
            </a:r>
            <a:r>
              <a:rPr lang="es-ES" sz="2400" dirty="0"/>
              <a:t> y un </a:t>
            </a:r>
            <a:r>
              <a:rPr lang="es-ES" sz="2400" dirty="0" err="1"/>
              <a:t>merge</a:t>
            </a:r>
            <a:r>
              <a:rPr lang="es-ES" sz="2400" dirty="0"/>
              <a:t> entre dos usuarios distintos.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B0FD7C1-2833-40AF-9977-C24DC7AB4683}"/>
              </a:ext>
            </a:extLst>
          </p:cNvPr>
          <p:cNvCxnSpPr>
            <a:cxnSpLocks/>
          </p:cNvCxnSpPr>
          <p:nvPr/>
        </p:nvCxnSpPr>
        <p:spPr>
          <a:xfrm>
            <a:off x="403759" y="939800"/>
            <a:ext cx="0" cy="5448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CE2E08F-8D04-464E-897F-D933FC4AD4E7}"/>
              </a:ext>
            </a:extLst>
          </p:cNvPr>
          <p:cNvCxnSpPr>
            <a:cxnSpLocks/>
          </p:cNvCxnSpPr>
          <p:nvPr/>
        </p:nvCxnSpPr>
        <p:spPr>
          <a:xfrm>
            <a:off x="581006" y="2307194"/>
            <a:ext cx="0" cy="408090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Nuevas funcionalidades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67A3DE-728D-42F8-8948-618670977490}"/>
              </a:ext>
            </a:extLst>
          </p:cNvPr>
          <p:cNvCxnSpPr>
            <a:cxnSpLocks/>
          </p:cNvCxnSpPr>
          <p:nvPr/>
        </p:nvCxnSpPr>
        <p:spPr>
          <a:xfrm flipH="1">
            <a:off x="582880" y="2349500"/>
            <a:ext cx="1" cy="40259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0E6998-AA4A-460F-9BC8-F9324CBB73A9}"/>
              </a:ext>
            </a:extLst>
          </p:cNvPr>
          <p:cNvCxnSpPr>
            <a:cxnSpLocks/>
          </p:cNvCxnSpPr>
          <p:nvPr/>
        </p:nvCxnSpPr>
        <p:spPr>
          <a:xfrm>
            <a:off x="403759" y="939800"/>
            <a:ext cx="0" cy="543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6A161F-4B5E-4183-90A8-43E2BE38B904}"/>
              </a:ext>
            </a:extLst>
          </p:cNvPr>
          <p:cNvSpPr txBox="1"/>
          <p:nvPr/>
        </p:nvSpPr>
        <p:spPr>
          <a:xfrm>
            <a:off x="934195" y="1494334"/>
            <a:ext cx="11016000" cy="9079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/>
              <a:t>Bocadillos de diferentes colores para los mensajes de diferentes usuarios</a:t>
            </a:r>
          </a:p>
          <a:p>
            <a:pPr lvl="0">
              <a:spcAft>
                <a:spcPts val="600"/>
              </a:spcAft>
            </a:pPr>
            <a:endParaRPr lang="es-ES" sz="2400" dirty="0"/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122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Tecnologías empleadas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ACF7A-005C-4F80-B371-31B79225F164}"/>
              </a:ext>
            </a:extLst>
          </p:cNvPr>
          <p:cNvSpPr txBox="1"/>
          <p:nvPr/>
        </p:nvSpPr>
        <p:spPr>
          <a:xfrm>
            <a:off x="1176000" y="1890167"/>
            <a:ext cx="110160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400" dirty="0"/>
              <a:t>Requeridas: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400" dirty="0"/>
              <a:t>No-requeridas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67A3DE-728D-42F8-8948-618670977490}"/>
              </a:ext>
            </a:extLst>
          </p:cNvPr>
          <p:cNvCxnSpPr>
            <a:cxnSpLocks/>
          </p:cNvCxnSpPr>
          <p:nvPr/>
        </p:nvCxnSpPr>
        <p:spPr>
          <a:xfrm>
            <a:off x="6096000" y="2006600"/>
            <a:ext cx="0" cy="340360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0E6998-AA4A-460F-9BC8-F9324CBB73A9}"/>
              </a:ext>
            </a:extLst>
          </p:cNvPr>
          <p:cNvCxnSpPr>
            <a:cxnSpLocks/>
          </p:cNvCxnSpPr>
          <p:nvPr/>
        </p:nvCxnSpPr>
        <p:spPr>
          <a:xfrm>
            <a:off x="403759" y="939800"/>
            <a:ext cx="0" cy="5448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E00AA-BE51-4D27-95E2-CA9F2501A644}"/>
              </a:ext>
            </a:extLst>
          </p:cNvPr>
          <p:cNvSpPr txBox="1"/>
          <p:nvPr/>
        </p:nvSpPr>
        <p:spPr>
          <a:xfrm>
            <a:off x="827645" y="4316255"/>
            <a:ext cx="28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37802D3-E570-4CB8-87EF-E50CE3C5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8680" y="2536498"/>
            <a:ext cx="949590" cy="79750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ABAD5E6-5BFF-4DD1-A090-2A5F49C1E7B4}"/>
              </a:ext>
            </a:extLst>
          </p:cNvPr>
          <p:cNvSpPr txBox="1"/>
          <p:nvPr/>
        </p:nvSpPr>
        <p:spPr>
          <a:xfrm>
            <a:off x="827645" y="3334043"/>
            <a:ext cx="28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6DDE2A-F62F-4748-967D-97A74176937C}"/>
              </a:ext>
            </a:extLst>
          </p:cNvPr>
          <p:cNvSpPr txBox="1"/>
          <p:nvPr/>
        </p:nvSpPr>
        <p:spPr>
          <a:xfrm>
            <a:off x="827645" y="2351832"/>
            <a:ext cx="28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B01D731-9E82-47FA-90CA-7B3433FBF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0" t="31174" r="5207" b="30832"/>
          <a:stretch/>
        </p:blipFill>
        <p:spPr>
          <a:xfrm>
            <a:off x="3250907" y="2677646"/>
            <a:ext cx="2475362" cy="6611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5EA7B18-CDC4-4FCC-A31D-CFD07CED5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69" b="28202"/>
          <a:stretch/>
        </p:blipFill>
        <p:spPr>
          <a:xfrm>
            <a:off x="2349612" y="3448505"/>
            <a:ext cx="1451867" cy="775720"/>
          </a:xfrm>
          <a:prstGeom prst="rect">
            <a:avLst/>
          </a:prstGeom>
        </p:spPr>
      </p:pic>
      <p:pic>
        <p:nvPicPr>
          <p:cNvPr id="1028" name="Picture 4" descr="Resultado de imagen de mongo">
            <a:extLst>
              <a:ext uri="{FF2B5EF4-FFF2-40B4-BE49-F238E27FC236}">
                <a16:creationId xmlns:a16="http://schemas.microsoft.com/office/drawing/2014/main" id="{930A4CF0-E2F9-499B-8524-D7111C10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87" y="4837680"/>
            <a:ext cx="2777840" cy="75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0A9E95C-F427-4A33-A777-B6138F4EB191}"/>
              </a:ext>
            </a:extLst>
          </p:cNvPr>
          <p:cNvSpPr txBox="1"/>
          <p:nvPr/>
        </p:nvSpPr>
        <p:spPr>
          <a:xfrm>
            <a:off x="6333695" y="2356952"/>
            <a:ext cx="28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Otras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29B0889-4C85-461A-88B8-2973F4B2E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638" y="2753579"/>
            <a:ext cx="1814303" cy="8789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C48C5C7-4662-48F3-AEAA-B2E4B135485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8753" y="4820791"/>
            <a:ext cx="2753597" cy="68638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3576F-798E-41C6-A29E-851642BAA908}"/>
              </a:ext>
            </a:extLst>
          </p:cNvPr>
          <p:cNvSpPr/>
          <p:nvPr/>
        </p:nvSpPr>
        <p:spPr>
          <a:xfrm>
            <a:off x="9332350" y="4270427"/>
            <a:ext cx="22579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+Librerías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1449BD1-5FFD-4017-AB06-5C861E9D5A54}"/>
              </a:ext>
            </a:extLst>
          </p:cNvPr>
          <p:cNvCxnSpPr>
            <a:cxnSpLocks/>
          </p:cNvCxnSpPr>
          <p:nvPr/>
        </p:nvCxnSpPr>
        <p:spPr>
          <a:xfrm>
            <a:off x="581006" y="2307194"/>
            <a:ext cx="0" cy="408090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heroku">
            <a:extLst>
              <a:ext uri="{FF2B5EF4-FFF2-40B4-BE49-F238E27FC236}">
                <a16:creationId xmlns:a16="http://schemas.microsoft.com/office/drawing/2014/main" id="{4B9B1FCA-46AC-44F0-8542-CCE24F3A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55" y="2137581"/>
            <a:ext cx="2501896" cy="1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7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Resultados									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67A3DE-728D-42F8-8948-618670977490}"/>
              </a:ext>
            </a:extLst>
          </p:cNvPr>
          <p:cNvCxnSpPr>
            <a:cxnSpLocks/>
          </p:cNvCxnSpPr>
          <p:nvPr/>
        </p:nvCxnSpPr>
        <p:spPr>
          <a:xfrm flipH="1">
            <a:off x="582880" y="2349500"/>
            <a:ext cx="1" cy="40259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0E6998-AA4A-460F-9BC8-F9324CBB73A9}"/>
              </a:ext>
            </a:extLst>
          </p:cNvPr>
          <p:cNvCxnSpPr>
            <a:cxnSpLocks/>
          </p:cNvCxnSpPr>
          <p:nvPr/>
        </p:nvCxnSpPr>
        <p:spPr>
          <a:xfrm>
            <a:off x="403759" y="939800"/>
            <a:ext cx="0" cy="543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89ECC1-FC44-483C-BC3A-665E1C1FEEB1}"/>
              </a:ext>
            </a:extLst>
          </p:cNvPr>
          <p:cNvSpPr txBox="1"/>
          <p:nvPr/>
        </p:nvSpPr>
        <p:spPr>
          <a:xfrm>
            <a:off x="1087099" y="1267867"/>
            <a:ext cx="363729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400" dirty="0"/>
              <a:t>Navegador ordenador:</a:t>
            </a:r>
          </a:p>
        </p:txBody>
      </p:sp>
    </p:spTree>
    <p:extLst>
      <p:ext uri="{BB962C8B-B14F-4D97-AF65-F5344CB8AC3E}">
        <p14:creationId xmlns:p14="http://schemas.microsoft.com/office/powerpoint/2010/main" val="21255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Resultados									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67A3DE-728D-42F8-8948-618670977490}"/>
              </a:ext>
            </a:extLst>
          </p:cNvPr>
          <p:cNvCxnSpPr>
            <a:cxnSpLocks/>
          </p:cNvCxnSpPr>
          <p:nvPr/>
        </p:nvCxnSpPr>
        <p:spPr>
          <a:xfrm flipH="1">
            <a:off x="582880" y="2349500"/>
            <a:ext cx="1" cy="40259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0E6998-AA4A-460F-9BC8-F9324CBB73A9}"/>
              </a:ext>
            </a:extLst>
          </p:cNvPr>
          <p:cNvCxnSpPr>
            <a:cxnSpLocks/>
          </p:cNvCxnSpPr>
          <p:nvPr/>
        </p:nvCxnSpPr>
        <p:spPr>
          <a:xfrm>
            <a:off x="403759" y="939800"/>
            <a:ext cx="0" cy="543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89ECC1-FC44-483C-BC3A-665E1C1FEEB1}"/>
              </a:ext>
            </a:extLst>
          </p:cNvPr>
          <p:cNvSpPr txBox="1"/>
          <p:nvPr/>
        </p:nvSpPr>
        <p:spPr>
          <a:xfrm>
            <a:off x="1087099" y="1267867"/>
            <a:ext cx="5300999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400" dirty="0"/>
              <a:t>Dispositivos de baja resolución:</a:t>
            </a:r>
          </a:p>
        </p:txBody>
      </p:sp>
    </p:spTree>
    <p:extLst>
      <p:ext uri="{BB962C8B-B14F-4D97-AF65-F5344CB8AC3E}">
        <p14:creationId xmlns:p14="http://schemas.microsoft.com/office/powerpoint/2010/main" val="36684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E139AC6-1378-47EE-9F77-3D40BC4686A4}"/>
              </a:ext>
            </a:extLst>
          </p:cNvPr>
          <p:cNvSpPr txBox="1"/>
          <p:nvPr/>
        </p:nvSpPr>
        <p:spPr>
          <a:xfrm>
            <a:off x="762001" y="559981"/>
            <a:ext cx="1102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Valoraciones:														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ACF7A-005C-4F80-B371-31B79225F164}"/>
              </a:ext>
            </a:extLst>
          </p:cNvPr>
          <p:cNvSpPr txBox="1"/>
          <p:nvPr/>
        </p:nvSpPr>
        <p:spPr>
          <a:xfrm>
            <a:off x="1229537" y="1164104"/>
            <a:ext cx="645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Otras tecnologías: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D67A3DE-728D-42F8-8948-618670977490}"/>
              </a:ext>
            </a:extLst>
          </p:cNvPr>
          <p:cNvCxnSpPr>
            <a:cxnSpLocks/>
          </p:cNvCxnSpPr>
          <p:nvPr/>
        </p:nvCxnSpPr>
        <p:spPr>
          <a:xfrm flipH="1">
            <a:off x="582879" y="2349500"/>
            <a:ext cx="1" cy="25894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0E6998-AA4A-460F-9BC8-F9324CBB73A9}"/>
              </a:ext>
            </a:extLst>
          </p:cNvPr>
          <p:cNvCxnSpPr>
            <a:cxnSpLocks/>
          </p:cNvCxnSpPr>
          <p:nvPr/>
        </p:nvCxnSpPr>
        <p:spPr>
          <a:xfrm>
            <a:off x="403759" y="939800"/>
            <a:ext cx="6927" cy="39991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firebase">
            <a:extLst>
              <a:ext uri="{FF2B5EF4-FFF2-40B4-BE49-F238E27FC236}">
                <a16:creationId xmlns:a16="http://schemas.microsoft.com/office/drawing/2014/main" id="{9FC0A9EC-14D0-49D3-B0A6-7FC89EBE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2" y="1926181"/>
            <a:ext cx="3555995" cy="10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1C091C-B0F9-412C-B13C-3D671BAE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94" y="3073231"/>
            <a:ext cx="2944810" cy="14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7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9D76A8D-3435-41AD-BB5F-297727D068B3}"/>
              </a:ext>
            </a:extLst>
          </p:cNvPr>
          <p:cNvCxnSpPr>
            <a:cxnSpLocks/>
          </p:cNvCxnSpPr>
          <p:nvPr/>
        </p:nvCxnSpPr>
        <p:spPr>
          <a:xfrm>
            <a:off x="969818" y="5607354"/>
            <a:ext cx="308263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256D749-380C-4C35-A55A-3253BDF6BFAD}"/>
              </a:ext>
            </a:extLst>
          </p:cNvPr>
          <p:cNvCxnSpPr>
            <a:cxnSpLocks/>
          </p:cNvCxnSpPr>
          <p:nvPr/>
        </p:nvCxnSpPr>
        <p:spPr>
          <a:xfrm>
            <a:off x="339436" y="5711261"/>
            <a:ext cx="3719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594B252F-B7A5-4910-9292-C672FA013B67}"/>
              </a:ext>
            </a:extLst>
          </p:cNvPr>
          <p:cNvSpPr/>
          <p:nvPr/>
        </p:nvSpPr>
        <p:spPr>
          <a:xfrm>
            <a:off x="0" y="0"/>
            <a:ext cx="12240000" cy="6858000"/>
          </a:xfrm>
          <a:prstGeom prst="rect">
            <a:avLst/>
          </a:prstGeom>
          <a:solidFill>
            <a:srgbClr val="F2F2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C626F9-8EFF-48D6-BA94-5180463741EA}"/>
              </a:ext>
            </a:extLst>
          </p:cNvPr>
          <p:cNvSpPr txBox="1"/>
          <p:nvPr/>
        </p:nvSpPr>
        <p:spPr>
          <a:xfrm>
            <a:off x="533400" y="4824846"/>
            <a:ext cx="346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Bruno David Ortega Tapia</a:t>
            </a:r>
          </a:p>
          <a:p>
            <a:pPr algn="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Miriam Rubio Lecuona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2279681-11DA-4A37-832C-981458861BBC}"/>
              </a:ext>
            </a:extLst>
          </p:cNvPr>
          <p:cNvSpPr/>
          <p:nvPr/>
        </p:nvSpPr>
        <p:spPr>
          <a:xfrm>
            <a:off x="4052454" y="1607331"/>
            <a:ext cx="8139546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  <a:sp3d extrusionH="57150">
              <a:extrusionClr>
                <a:schemeClr val="accent1">
                  <a:lumMod val="75000"/>
                </a:schemeClr>
              </a:extrusionClr>
            </a:sp3d>
          </a:bodyPr>
          <a:lstStyle/>
          <a:p>
            <a:pPr algn="ctr"/>
            <a:r>
              <a:rPr lang="es-E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48A9C0-297F-4B09-98DC-F42B39D0FA9B}"/>
              </a:ext>
            </a:extLst>
          </p:cNvPr>
          <p:cNvSpPr/>
          <p:nvPr/>
        </p:nvSpPr>
        <p:spPr>
          <a:xfrm>
            <a:off x="4052454" y="3993849"/>
            <a:ext cx="813954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Sala de chat</a:t>
            </a:r>
          </a:p>
        </p:txBody>
      </p:sp>
    </p:spTree>
    <p:extLst>
      <p:ext uri="{BB962C8B-B14F-4D97-AF65-F5344CB8AC3E}">
        <p14:creationId xmlns:p14="http://schemas.microsoft.com/office/powerpoint/2010/main" val="2703351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161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</dc:creator>
  <cp:lastModifiedBy>Miriam</cp:lastModifiedBy>
  <cp:revision>20</cp:revision>
  <dcterms:created xsi:type="dcterms:W3CDTF">2018-04-11T20:39:50Z</dcterms:created>
  <dcterms:modified xsi:type="dcterms:W3CDTF">2018-04-11T22:54:55Z</dcterms:modified>
</cp:coreProperties>
</file>