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Dokumente%20und%20Einstellungen\anwender\Eigene%20Dateien\Lcts\DevNeur\Fetus\FILME%20FETUS\preterm.M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rm%20normal.mpg" TargetMode="External"/><Relationship Id="rId2" Type="http://schemas.openxmlformats.org/officeDocument/2006/relationships/hyperlink" Target="preterm%20poor.m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C89EA2-97C0-4053-884C-D516D9469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MAGMA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AAB02D3-1174-4D70-9550-117EEBE51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Machine </a:t>
            </a:r>
            <a:r>
              <a:rPr lang="en-US" dirty="0" err="1"/>
              <a:t>bAsed</a:t>
            </a:r>
            <a:r>
              <a:rPr lang="en-US" dirty="0"/>
              <a:t> General Movements Assessment</a:t>
            </a:r>
          </a:p>
        </p:txBody>
      </p:sp>
      <p:pic>
        <p:nvPicPr>
          <p:cNvPr id="4" name="preterm.MPG">
            <a:hlinkClick r:id="" action="ppaction://media"/>
            <a:extLst>
              <a:ext uri="{FF2B5EF4-FFF2-40B4-BE49-F238E27FC236}">
                <a16:creationId xmlns:a16="http://schemas.microsoft.com/office/drawing/2014/main" id="{5B50D4F9-6F2F-4A8D-BC65-F39AD0435A4C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0155" y="362321"/>
            <a:ext cx="3996544" cy="3270112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4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EA2F55-D3B9-4DBD-835B-14FEB783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האתגר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10EAA5-E64E-46BC-A2F1-0151B19F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1 מתוך 500 ילדים נולד עם שיתוק מוחין , 1 מתוך 10 מאוכלוסיית הפגים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אבחון מוקדם והתערבות טיפולית מוקדמת משפרים משמעותית את איכות חיי הילוד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GMA</a:t>
            </a:r>
            <a:r>
              <a:rPr lang="he-IL" dirty="0"/>
              <a:t> הוא כלי אבחון המנבא שיתוק מוחין בהתבסס על תצפית על הילוד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האבחון מבוצע ע"י בעלי מקצוע שקיבלו הסמכה מארגון </a:t>
            </a:r>
            <a:r>
              <a:rPr lang="en-US" dirty="0"/>
              <a:t>GMA</a:t>
            </a:r>
            <a:r>
              <a:rPr lang="he-IL" dirty="0"/>
              <a:t> העולמי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sz="2800" dirty="0"/>
              <a:t>המטרה: אבחון </a:t>
            </a:r>
            <a:r>
              <a:rPr lang="en-US" sz="2800" dirty="0"/>
              <a:t>GMA</a:t>
            </a:r>
            <a:r>
              <a:rPr lang="he-IL" sz="2800" dirty="0"/>
              <a:t> ממוכן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4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3969CA-A0EC-4041-8A0F-873A166B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E0F117-BBEC-485E-A33E-04982368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מכונה המקבלת סרט בו מצולם היילוד ,</a:t>
            </a:r>
            <a:r>
              <a:rPr lang="he-IL" b="1" dirty="0"/>
              <a:t>מנתחת את תנועותיו </a:t>
            </a:r>
            <a:r>
              <a:rPr lang="he-IL" dirty="0"/>
              <a:t>ומנבאת את הסיכוי לשיתוק מוחין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האתגר: ייצוג של מרחב תנועות היילוד למכונה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512E68-21D7-4E42-A561-0426F4A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אפיון המידע באתגר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EF31B8-FD8C-4B01-A8EF-35BA4BE1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מעט סרטים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איכות נמוכה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זוויות צילום שונות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תיוג כולל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2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93C525-2913-4A5B-B3DE-2777506F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EC4DD2-1CC3-4B14-8DA4-29FC1B02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סרטונים</a:t>
            </a:r>
            <a:endParaRPr lang="en-US" dirty="0"/>
          </a:p>
          <a:p>
            <a:pPr lvl="1" algn="r" rtl="1"/>
            <a:r>
              <a:rPr lang="he-IL" dirty="0">
                <a:hlinkClick r:id="rId2" action="ppaction://hlinkfile"/>
              </a:rPr>
              <a:t>דוגמה 1</a:t>
            </a:r>
            <a:endParaRPr lang="he-IL" dirty="0"/>
          </a:p>
          <a:p>
            <a:pPr lvl="1" algn="r" rtl="1"/>
            <a:r>
              <a:rPr lang="he-IL" dirty="0">
                <a:hlinkClick r:id="rId3" action="ppaction://hlinkfile"/>
              </a:rPr>
              <a:t>דוגמה 2</a:t>
            </a:r>
            <a:endParaRPr lang="he-IL" dirty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8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76114F-8E45-4261-A027-B1F6BA02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כיוונים שנבדקו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E1BCDB-920E-4498-8134-15F1CA91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מאפיינים ממצים:</a:t>
            </a:r>
            <a:endParaRPr lang="en-US" dirty="0"/>
          </a:p>
          <a:p>
            <a:pPr lvl="1" algn="r" rtl="1"/>
            <a:r>
              <a:rPr lang="en-US" dirty="0"/>
              <a:t>Skeleton</a:t>
            </a:r>
          </a:p>
          <a:p>
            <a:pPr lvl="1" algn="r" rtl="1"/>
            <a:r>
              <a:rPr lang="en-US" dirty="0"/>
              <a:t>SIFT + </a:t>
            </a:r>
            <a:r>
              <a:rPr lang="en-US" dirty="0" err="1"/>
              <a:t>Ransac</a:t>
            </a:r>
            <a:endParaRPr lang="en-US" dirty="0"/>
          </a:p>
          <a:p>
            <a:pPr lvl="1" algn="r" rtl="1"/>
            <a:r>
              <a:rPr lang="en-US" dirty="0"/>
              <a:t>Optical flow</a:t>
            </a:r>
            <a:r>
              <a:rPr lang="he-IL" dirty="0"/>
              <a:t>:</a:t>
            </a:r>
          </a:p>
          <a:p>
            <a:pPr lvl="2" algn="r" rtl="1"/>
            <a:r>
              <a:rPr lang="he-IL" dirty="0" err="1"/>
              <a:t>היסטוגרמה</a:t>
            </a:r>
            <a:r>
              <a:rPr lang="he-IL" dirty="0"/>
              <a:t> דו </a:t>
            </a:r>
            <a:r>
              <a:rPr lang="he-IL" dirty="0" err="1"/>
              <a:t>מימדית</a:t>
            </a:r>
            <a:endParaRPr lang="he-IL" dirty="0"/>
          </a:p>
          <a:p>
            <a:pPr lvl="2" algn="r" rtl="1"/>
            <a:r>
              <a:rPr lang="he-IL" dirty="0"/>
              <a:t>מסלולים</a:t>
            </a:r>
          </a:p>
          <a:p>
            <a:pPr lvl="1" algn="r" rtl="1"/>
            <a:r>
              <a:rPr lang="he-IL" dirty="0"/>
              <a:t>סיווג ברמת תמונה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למידת המידע</a:t>
            </a:r>
          </a:p>
          <a:p>
            <a:pPr lvl="1" algn="r" rtl="1"/>
            <a:r>
              <a:rPr lang="he-IL" dirty="0"/>
              <a:t>עצי החלטה</a:t>
            </a:r>
          </a:p>
          <a:p>
            <a:pPr lvl="1" algn="r" rtl="1"/>
            <a:endParaRPr lang="he-IL" dirty="0"/>
          </a:p>
          <a:p>
            <a:pPr marL="457200" lvl="1" indent="0" algn="r" rtl="1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8555BB4-E481-4348-838C-E7BE2AED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3" y="1675017"/>
            <a:ext cx="2585012" cy="206655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86D498D-8320-41D4-AF68-40C620D3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44" y="1711529"/>
            <a:ext cx="2646908" cy="199353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49F8E8E-874D-45D5-8066-035139874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58" y="3855771"/>
            <a:ext cx="2591062" cy="2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D7D5C-E86D-4C4E-8E29-D0B1E573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תיאור הפתרון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3B0C7-F89D-4B03-8E80-CC98958F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חלוקת הסרטים לאימון ובדיקה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עיבוד מקדים</a:t>
            </a:r>
          </a:p>
          <a:p>
            <a:pPr lvl="1" algn="r" rtl="1"/>
            <a:r>
              <a:rPr lang="he-IL" dirty="0"/>
              <a:t>חלוקת הסרטון למקטעים קצרים </a:t>
            </a:r>
          </a:p>
          <a:p>
            <a:pPr lvl="1" algn="r" rtl="1"/>
            <a:r>
              <a:rPr lang="he-IL" dirty="0"/>
              <a:t>מיצוי מאפיינים סטטיסטיים על מסלולי </a:t>
            </a:r>
            <a:r>
              <a:rPr lang="en-US" dirty="0"/>
              <a:t>optical flow</a:t>
            </a:r>
            <a:endParaRPr lang="he-IL" dirty="0"/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הרצת עץ החלטה</a:t>
            </a:r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1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3F5E-5AF5-4A71-854A-6B9CB040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ביצועים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0F54CCB-CC8A-43BB-B032-7E26923C4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8212"/>
            <a:ext cx="7953482" cy="4786604"/>
          </a:xfrm>
        </p:spPr>
      </p:pic>
    </p:spTree>
    <p:extLst>
      <p:ext uri="{BB962C8B-B14F-4D97-AF65-F5344CB8AC3E}">
        <p14:creationId xmlns:p14="http://schemas.microsoft.com/office/powerpoint/2010/main" val="7864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CEC8DD-2207-4A28-8960-62B2ABC4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תודה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B5D8C4-86F6-46F2-BA28-046FE657B5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0465" y="2214694"/>
            <a:ext cx="4650406" cy="348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391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149</Words>
  <Application>Microsoft Office PowerPoint</Application>
  <PresentationFormat>מסך רחב</PresentationFormat>
  <Paragraphs>53</Paragraphs>
  <Slides>9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Gisha</vt:lpstr>
      <vt:lpstr>Trebuchet MS</vt:lpstr>
      <vt:lpstr>Wingdings 3</vt:lpstr>
      <vt:lpstr>פיאה</vt:lpstr>
      <vt:lpstr>MAGMA </vt:lpstr>
      <vt:lpstr>תיאור האתגר</vt:lpstr>
      <vt:lpstr>הרעיון</vt:lpstr>
      <vt:lpstr>אפיון המידע באתגר</vt:lpstr>
      <vt:lpstr>דוגמאות</vt:lpstr>
      <vt:lpstr>כיוונים שנבדקו</vt:lpstr>
      <vt:lpstr>תיאור הפתרון</vt:lpstr>
      <vt:lpstr>ביצועים</vt:lpstr>
      <vt:lpstr>תודה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MAGMA</dc:title>
  <dc:creator>Alon</dc:creator>
  <cp:lastModifiedBy>Alon</cp:lastModifiedBy>
  <cp:revision>7</cp:revision>
  <dcterms:created xsi:type="dcterms:W3CDTF">2017-10-27T05:32:07Z</dcterms:created>
  <dcterms:modified xsi:type="dcterms:W3CDTF">2017-10-27T06:25:34Z</dcterms:modified>
</cp:coreProperties>
</file>