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08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8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1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67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1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10D4FEB5-539D-0328-3D9D-3099C1750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D9D26-469D-2F36-DEBC-6182A4BF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IN" dirty="0"/>
              <a:t>Consumer good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8CBF-5DD0-0B0C-7CBC-85038D340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Niharika Miriyala</a:t>
            </a:r>
          </a:p>
        </p:txBody>
      </p:sp>
    </p:spTree>
    <p:extLst>
      <p:ext uri="{BB962C8B-B14F-4D97-AF65-F5344CB8AC3E}">
        <p14:creationId xmlns:p14="http://schemas.microsoft.com/office/powerpoint/2010/main" val="32419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011714"/>
            <a:ext cx="9708642" cy="822642"/>
          </a:xfrm>
        </p:spPr>
        <p:txBody>
          <a:bodyPr>
            <a:normAutofit/>
          </a:bodyPr>
          <a:lstStyle/>
          <a:p>
            <a:r>
              <a:rPr lang="en-US" sz="2400" b="1" dirty="0"/>
              <a:t>Q) Provide the list of markets in which customer "</a:t>
            </a:r>
            <a:r>
              <a:rPr lang="en-US" sz="2400" b="1" dirty="0" err="1"/>
              <a:t>Atliq</a:t>
            </a:r>
            <a:r>
              <a:rPr lang="en-US" sz="2400" b="1" dirty="0"/>
              <a:t> Exclusive" operates its business in the APAC region: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212F6-6587-B6D9-0813-8F5F07D1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85" y="2777490"/>
            <a:ext cx="2015634" cy="3363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197739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17170" y="189072"/>
            <a:ext cx="10869930" cy="559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rgbClr val="0070C0"/>
                </a:solidFill>
              </a:rPr>
              <a:t>Markets where </a:t>
            </a:r>
            <a:r>
              <a:rPr lang="en-IN" sz="2800" b="1" dirty="0">
                <a:solidFill>
                  <a:srgbClr val="C00000"/>
                </a:solidFill>
              </a:rPr>
              <a:t>ATLIQ Exclusive</a:t>
            </a:r>
            <a:r>
              <a:rPr lang="en-IN" sz="2800" b="1" dirty="0">
                <a:solidFill>
                  <a:srgbClr val="0070C0"/>
                </a:solidFill>
              </a:rPr>
              <a:t> Operates</a:t>
            </a:r>
          </a:p>
        </p:txBody>
      </p:sp>
    </p:spTree>
    <p:extLst>
      <p:ext uri="{BB962C8B-B14F-4D97-AF65-F5344CB8AC3E}">
        <p14:creationId xmlns:p14="http://schemas.microsoft.com/office/powerpoint/2010/main" val="240897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4"/>
            <a:ext cx="9708642" cy="822642"/>
          </a:xfrm>
        </p:spPr>
        <p:txBody>
          <a:bodyPr>
            <a:normAutofit/>
          </a:bodyPr>
          <a:lstStyle/>
          <a:p>
            <a:r>
              <a:rPr lang="en-US" sz="2400" b="1" dirty="0"/>
              <a:t>Q) What is the percentage of unique product increase in 2021 vs. 2020? 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10318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% of unique product </a:t>
            </a:r>
            <a:r>
              <a:rPr lang="en-US" sz="2800" b="1" dirty="0">
                <a:solidFill>
                  <a:srgbClr val="C00000"/>
                </a:solidFill>
              </a:rPr>
              <a:t>increase in 2021 vs. 2020</a:t>
            </a:r>
            <a:r>
              <a:rPr lang="en-US" sz="2800" b="1" dirty="0">
                <a:solidFill>
                  <a:srgbClr val="0070C0"/>
                </a:solidFill>
              </a:rPr>
              <a:t>?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5BEF7-5117-A9CF-2356-9FE8F97F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60" y="3429000"/>
            <a:ext cx="8917399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4"/>
            <a:ext cx="9708642" cy="82264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Q) Provide a report with all the unique product counts for each segment and sort them in descending order of product counts.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10318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Unique product </a:t>
            </a:r>
            <a:r>
              <a:rPr lang="en-US" sz="2800" b="1" dirty="0">
                <a:solidFill>
                  <a:srgbClr val="C00000"/>
                </a:solidFill>
              </a:rPr>
              <a:t>counts</a:t>
            </a:r>
            <a:r>
              <a:rPr lang="en-US" sz="2800" b="1" dirty="0">
                <a:solidFill>
                  <a:srgbClr val="0070C0"/>
                </a:solidFill>
              </a:rPr>
              <a:t> for each Segment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8CA40-4EDE-B666-743B-4EC1D49F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9" y="2944340"/>
            <a:ext cx="4354830" cy="30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2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4"/>
            <a:ext cx="9708642" cy="82264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Q) Which segment had the most increase in unique products in</a:t>
            </a:r>
            <a:br>
              <a:rPr lang="en-US" sz="2400" b="1" dirty="0"/>
            </a:br>
            <a:r>
              <a:rPr lang="en-US" sz="2400" b="1" dirty="0"/>
              <a:t>2021 vs 2020?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10318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 Segment’s highest </a:t>
            </a:r>
            <a:r>
              <a:rPr lang="en-US" sz="2800" b="1" dirty="0">
                <a:solidFill>
                  <a:srgbClr val="C00000"/>
                </a:solidFill>
              </a:rPr>
              <a:t>increase in unique products</a:t>
            </a:r>
            <a:r>
              <a:rPr lang="en-US" sz="2800" b="1" dirty="0">
                <a:solidFill>
                  <a:srgbClr val="0070C0"/>
                </a:solidFill>
              </a:rPr>
              <a:t> in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2021 vs 2020?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68F56-F678-F7CB-1FDD-9E3E0858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9" y="3444683"/>
            <a:ext cx="8462391" cy="29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4"/>
            <a:ext cx="9708642" cy="822642"/>
          </a:xfrm>
        </p:spPr>
        <p:txBody>
          <a:bodyPr>
            <a:normAutofit/>
          </a:bodyPr>
          <a:lstStyle/>
          <a:p>
            <a:r>
              <a:rPr lang="en-US" sz="2400" b="1" dirty="0"/>
              <a:t>Q) Get the products that have the highest and lowest manufacturing costs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10318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Highest and lowest </a:t>
            </a:r>
            <a:r>
              <a:rPr lang="en-US" sz="2800" b="1" dirty="0">
                <a:solidFill>
                  <a:srgbClr val="C00000"/>
                </a:solidFill>
              </a:rPr>
              <a:t>manufacturing costs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B1CFF-FC2B-A7A0-1F66-FC871C9E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9" y="3608690"/>
            <a:ext cx="9341941" cy="16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3"/>
            <a:ext cx="9708642" cy="99504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Q) Generate a report which contains the top 5 customers who received an average high </a:t>
            </a:r>
            <a:r>
              <a:rPr lang="en-US" sz="2400" b="1" dirty="0" err="1"/>
              <a:t>pre_invoice_discount_pct</a:t>
            </a:r>
            <a:r>
              <a:rPr lang="en-US" sz="2400" b="1" dirty="0"/>
              <a:t> for the fiscal year 2021 and in the Indian market.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6889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Top 5 customers who received an </a:t>
            </a:r>
            <a:r>
              <a:rPr lang="en-US" sz="2800" b="1" dirty="0">
                <a:solidFill>
                  <a:srgbClr val="C00000"/>
                </a:solidFill>
              </a:rPr>
              <a:t>avg high </a:t>
            </a:r>
            <a:r>
              <a:rPr lang="en-US" sz="2800" b="1" dirty="0" err="1">
                <a:solidFill>
                  <a:srgbClr val="C00000"/>
                </a:solidFill>
              </a:rPr>
              <a:t>pre_invoice_discount_pct</a:t>
            </a:r>
            <a:r>
              <a:rPr lang="en-US" sz="2800" b="1" dirty="0">
                <a:solidFill>
                  <a:srgbClr val="0070C0"/>
                </a:solidFill>
              </a:rPr>
              <a:t> for the fiscal year 2021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5AF61-D98D-483F-7204-36B7FC89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8" y="2944339"/>
            <a:ext cx="5924931" cy="34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3"/>
            <a:ext cx="9708642" cy="995047"/>
          </a:xfrm>
        </p:spPr>
        <p:txBody>
          <a:bodyPr>
            <a:normAutofit/>
          </a:bodyPr>
          <a:lstStyle/>
          <a:p>
            <a:r>
              <a:rPr lang="en-US" sz="2400" b="1" dirty="0"/>
              <a:t>Q) In which quarter of 2020, got the maximum </a:t>
            </a:r>
            <a:r>
              <a:rPr lang="en-US" sz="2400" b="1" dirty="0" err="1"/>
              <a:t>total_sold_quantity</a:t>
            </a:r>
            <a:r>
              <a:rPr lang="en-US" sz="2400" b="1" dirty="0"/>
              <a:t>?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6889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</a:rPr>
              <a:t>Highest quarter </a:t>
            </a:r>
            <a:r>
              <a:rPr lang="en-US" sz="2800" b="1" dirty="0">
                <a:solidFill>
                  <a:srgbClr val="0070C0"/>
                </a:solidFill>
              </a:rPr>
              <a:t>of Total sold quantity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93803-5588-6183-6C51-679609D7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9" y="2971776"/>
            <a:ext cx="5588044" cy="31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6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F43-29F2-03F4-7513-49E585CE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79" y="1240313"/>
            <a:ext cx="9708642" cy="995047"/>
          </a:xfrm>
        </p:spPr>
        <p:txBody>
          <a:bodyPr>
            <a:normAutofit/>
          </a:bodyPr>
          <a:lstStyle/>
          <a:p>
            <a:r>
              <a:rPr lang="en-US" sz="2400" b="1" dirty="0"/>
              <a:t>Q) Which channel helped to bring more gross sales in the fiscal year 2021 and the percentage of contribution?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235361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285750" y="68898"/>
            <a:ext cx="10755630" cy="822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Channel that brought </a:t>
            </a:r>
            <a:r>
              <a:rPr lang="en-US" sz="2800" b="1" dirty="0">
                <a:solidFill>
                  <a:srgbClr val="C00000"/>
                </a:solidFill>
              </a:rPr>
              <a:t>high gross sales </a:t>
            </a:r>
            <a:r>
              <a:rPr lang="en-US" sz="2800" b="1" dirty="0">
                <a:solidFill>
                  <a:srgbClr val="0070C0"/>
                </a:solidFill>
              </a:rPr>
              <a:t>in the fY-2021 and the </a:t>
            </a:r>
            <a:r>
              <a:rPr lang="en-US" sz="2800" b="1" dirty="0">
                <a:solidFill>
                  <a:srgbClr val="C00000"/>
                </a:solidFill>
              </a:rPr>
              <a:t>% of contribution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C2DF8-BE1C-982E-C703-5ED1E5DA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9" y="3256261"/>
            <a:ext cx="8620755" cy="20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137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</TotalTime>
  <Words>265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Consumer good Insights</vt:lpstr>
      <vt:lpstr>Q) Provide the list of markets in which customer "Atliq Exclusive" operates its business in the APAC region:</vt:lpstr>
      <vt:lpstr>Q) What is the percentage of unique product increase in 2021 vs. 2020? </vt:lpstr>
      <vt:lpstr>Q) Provide a report with all the unique product counts for each segment and sort them in descending order of product counts.</vt:lpstr>
      <vt:lpstr>Q) Which segment had the most increase in unique products in 2021 vs 2020?</vt:lpstr>
      <vt:lpstr>Q) Get the products that have the highest and lowest manufacturing costs</vt:lpstr>
      <vt:lpstr>Q) Generate a report which contains the top 5 customers who received an average high pre_invoice_discount_pct for the fiscal year 2021 and in the Indian market.</vt:lpstr>
      <vt:lpstr>Q) In which quarter of 2020, got the maximum total_sold_quantity?</vt:lpstr>
      <vt:lpstr>Q) Which channel helped to bring more gross sales in the fiscal year 2021 and the percentage of contribution?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 Insights</dc:title>
  <dc:creator>Niharika Miriyala</dc:creator>
  <cp:lastModifiedBy>Niharika Miriyala</cp:lastModifiedBy>
  <cp:revision>5</cp:revision>
  <dcterms:created xsi:type="dcterms:W3CDTF">2023-07-07T10:59:46Z</dcterms:created>
  <dcterms:modified xsi:type="dcterms:W3CDTF">2023-07-07T12:13:01Z</dcterms:modified>
</cp:coreProperties>
</file>