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2" r:id="rId6"/>
    <p:sldId id="264" r:id="rId7"/>
    <p:sldId id="266" r:id="rId8"/>
    <p:sldId id="269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97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DB518-4CA9-4125-B613-6667F57CB2E8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F16DB8-888D-4C5B-BCAA-95F1650260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263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F16DB8-888D-4C5B-BCAA-95F16502608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119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F16DB8-888D-4C5B-BCAA-95F16502608D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367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E5E09-E794-BA5C-8BC8-AFAB8D8942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F93-B4D4-1CB4-0DB8-1F6987F4FD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168F3-E4BD-3D6F-D60A-AC8B9138D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990E-C43A-4067-B646-147224AC23EE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16784-D5C4-1280-E8F3-BC88AD690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AD9EB-457E-0B05-EE3D-73B20FDB3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B5E10-24C2-447B-95CA-72BC6F1A2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730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0AA88-620A-9EBF-1E36-4B3C80D45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ED3C5A-8ED4-346F-EF60-AFF7E96DD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091DE-BCA0-484A-9BAE-3F05791E5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990E-C43A-4067-B646-147224AC23EE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99BC9-BD0F-BFFF-7860-09BD5BB7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EF4B1-8293-651B-A072-0E97EBDAB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B5E10-24C2-447B-95CA-72BC6F1A2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810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2417E7-3A8C-27E9-79B9-A641D11C88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96E07-7804-0351-6B78-FAF48E7A2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2F7BB-F210-8B73-7189-89E4D38F0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990E-C43A-4067-B646-147224AC23EE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64AA2-EEEF-4CFF-D99D-98442A430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A5364-D748-9731-F5A6-9E268BE8E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B5E10-24C2-447B-95CA-72BC6F1A2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187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43BC2-145F-D780-E324-E5CCDBFFF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AECB3-BA8D-43A9-E176-AA9A24B96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159FD-3708-6FAB-2382-741799D64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990E-C43A-4067-B646-147224AC23EE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562EF-1F7D-5FE6-85BD-62F7D60E6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27BA7-DEB9-693A-7E65-419145FA3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B5E10-24C2-447B-95CA-72BC6F1A2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259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82A54-6C93-334C-8176-41EEC68B8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3E05C-F882-BB25-DCD6-72CC03A91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A6025-741C-B0BA-6E21-0FECED111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990E-C43A-4067-B646-147224AC23EE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3E063-F198-F1C1-F59B-2B8217431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E2EAD-A5C2-E20A-8651-2A0E871A8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B5E10-24C2-447B-95CA-72BC6F1A2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888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1553-257C-B53A-7B8F-AB6B31320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C1DBC-07FE-ED88-D1F7-5259E0BF51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EA0D68-9149-5EBE-2629-3EF3EADA2F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75FDBD-44E5-682B-F917-DDA13C198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990E-C43A-4067-B646-147224AC23EE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6ACBE-8DD4-E29F-896A-5DCF7AB37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D88A9F-0AA9-C740-9C13-F65406B71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B5E10-24C2-447B-95CA-72BC6F1A2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609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EF67B-AFFF-217C-23A2-5AA1838F5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17468-950A-C2B0-C951-06624FC13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B74A3B-8A22-C70D-DE92-2779E3752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AB19AC-EF0F-4D02-29E9-134EFDAE18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DDECD4-4FE5-6010-1025-D7410E5D9D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C2A943-2A00-B57A-EF0B-F734998F9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990E-C43A-4067-B646-147224AC23EE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7417B7-18BD-089B-CBCA-36F406196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7E078A-0B5C-CD89-136A-DA3B4D5D0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B5E10-24C2-447B-95CA-72BC6F1A2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2536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42766-4F8C-2093-02D2-69C724167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B171AF-FFD8-0F09-E1AE-D418B46A3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990E-C43A-4067-B646-147224AC23EE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6486A8-7BF7-0E82-C566-B03EBCF87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A3C55E-A66A-D79B-5118-124DADD51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B5E10-24C2-447B-95CA-72BC6F1A2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541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769AFE-53EA-6A95-BC26-E5C425C72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990E-C43A-4067-B646-147224AC23EE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9B47E7-9FFD-AD2C-F232-BE3D43785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CE60F-35DB-2D3C-F99D-C5B509385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B5E10-24C2-447B-95CA-72BC6F1A2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47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0830D-6E28-88EB-6104-A4C6B171E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4DBEC-2CEB-8622-3921-1B84B8A90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E49E48-7B60-3B7C-D5CA-D39DC266AB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77EE4-F4D8-7C25-9F62-6D09549FD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990E-C43A-4067-B646-147224AC23EE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68EE3A-1DF6-B142-69F1-F96329A4E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4C09E4-E0A4-C818-E87A-FE0606422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B5E10-24C2-447B-95CA-72BC6F1A2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900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B0C41-086E-E2C0-5C05-25FFC3BE0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74DAE9-3EAD-054D-FABC-80B7C4F746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1E76D-775B-0168-C129-BC1897AB7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3669A5-309F-37FE-7A92-35DA88FAA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990E-C43A-4067-B646-147224AC23EE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AC8B66-19FD-92A1-3626-21C79C894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3EBF3-A4EE-7330-532F-3AB969A93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B5E10-24C2-447B-95CA-72BC6F1A2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8810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78804F-55D0-5485-433F-0B1EE2584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BBE61A-E612-2F2B-5827-95DEE732F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546A1-A0AD-30A1-094F-8C647C7628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9990E-C43A-4067-B646-147224AC23EE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3C92E-16B8-C8AD-BE76-F12AEE674D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FC4AE-7898-E3F6-659A-A5461BBF63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B5E10-24C2-447B-95CA-72BC6F1A2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844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rr.wikipedia.org/wiki/Telangana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sa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.telangana.gov.in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9333D6-CB7B-45DE-5A95-92FBC9E360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0700" y="1280161"/>
            <a:ext cx="6016418" cy="4075768"/>
          </a:xfrm>
        </p:spPr>
        <p:txBody>
          <a:bodyPr>
            <a:normAutofit fontScale="90000"/>
          </a:bodyPr>
          <a:lstStyle/>
          <a:p>
            <a:r>
              <a:rPr lang="en-IN" sz="5100" dirty="0">
                <a:solidFill>
                  <a:schemeClr val="accent2">
                    <a:lumMod val="75000"/>
                  </a:schemeClr>
                </a:solidFill>
              </a:rPr>
              <a:t>Insights for Telangana govt Tourism Department using Python</a:t>
            </a:r>
            <a:br>
              <a:rPr lang="en-IN" sz="5100" dirty="0">
                <a:solidFill>
                  <a:schemeClr val="accent2">
                    <a:lumMod val="75000"/>
                  </a:schemeClr>
                </a:solidFill>
              </a:rPr>
            </a:br>
            <a:br>
              <a:rPr lang="en-IN" sz="51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IN" sz="5100" dirty="0">
                <a:solidFill>
                  <a:schemeClr val="accent2">
                    <a:lumMod val="75000"/>
                  </a:schemeClr>
                </a:solidFill>
              </a:rPr>
              <a:t>Domain: Tourism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Picture 4" descr="A map of state with different colored states&#10;&#10;Description automatically generated">
            <a:extLst>
              <a:ext uri="{FF2B5EF4-FFF2-40B4-BE49-F238E27FC236}">
                <a16:creationId xmlns:a16="http://schemas.microsoft.com/office/drawing/2014/main" id="{9EE4C0DD-2F9C-F5BC-B959-7E6012BB01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3" b="3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5E1AA8-0C6D-57F3-8C51-8FFB46959576}"/>
              </a:ext>
            </a:extLst>
          </p:cNvPr>
          <p:cNvSpPr txBox="1"/>
          <p:nvPr/>
        </p:nvSpPr>
        <p:spPr>
          <a:xfrm>
            <a:off x="9884958" y="6657945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N" sz="700">
                <a:solidFill>
                  <a:srgbClr val="FFFFFF"/>
                </a:solidFill>
                <a:hlinkClick r:id="rId3" tooltip="https://frr.wikipedia.org/wiki/Telangan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N" sz="700">
                <a:solidFill>
                  <a:srgbClr val="FFFFFF"/>
                </a:solidFill>
              </a:rPr>
              <a:t> by Unknown Author is licensed under </a:t>
            </a:r>
            <a:r>
              <a:rPr lang="en-IN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N" sz="700">
              <a:solidFill>
                <a:srgbClr val="FFFF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47AAAF-85EF-AE2A-E3E2-47AA64D3A91D}"/>
              </a:ext>
            </a:extLst>
          </p:cNvPr>
          <p:cNvSpPr txBox="1"/>
          <p:nvPr/>
        </p:nvSpPr>
        <p:spPr>
          <a:xfrm>
            <a:off x="9884957" y="6046470"/>
            <a:ext cx="1771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Niharika Miriyala</a:t>
            </a:r>
          </a:p>
        </p:txBody>
      </p:sp>
    </p:spTree>
    <p:extLst>
      <p:ext uri="{BB962C8B-B14F-4D97-AF65-F5344CB8AC3E}">
        <p14:creationId xmlns:p14="http://schemas.microsoft.com/office/powerpoint/2010/main" val="401269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99EAA7-335B-76AB-456C-312E0F9FA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anchor="b">
            <a:normAutofit/>
          </a:bodyPr>
          <a:lstStyle/>
          <a:p>
            <a:r>
              <a:rPr lang="en-IN" sz="5400" b="1"/>
              <a:t>AGENDA:</a:t>
            </a:r>
            <a:endParaRPr lang="en-IN" sz="5400" b="1" dirty="0"/>
          </a:p>
        </p:txBody>
      </p:sp>
      <p:pic>
        <p:nvPicPr>
          <p:cNvPr id="5" name="Picture 4" descr="Interior of empty bus">
            <a:extLst>
              <a:ext uri="{FF2B5EF4-FFF2-40B4-BE49-F238E27FC236}">
                <a16:creationId xmlns:a16="http://schemas.microsoft.com/office/drawing/2014/main" id="{2DB57677-B75B-2839-F6AD-2CE4A69F35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215" r="15832" b="-1"/>
          <a:stretch/>
        </p:blipFill>
        <p:spPr>
          <a:xfrm>
            <a:off x="630936" y="707765"/>
            <a:ext cx="5458968" cy="5442470"/>
          </a:xfrm>
          <a:prstGeom prst="rect">
            <a:avLst/>
          </a:prstGeom>
        </p:spPr>
      </p:pic>
      <p:sp>
        <p:nvSpPr>
          <p:cNvPr id="25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6BA7A-FC04-02BB-57C2-B8BF9122A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2664886"/>
            <a:ext cx="4818888" cy="3550789"/>
          </a:xfrm>
        </p:spPr>
        <p:txBody>
          <a:bodyPr anchor="t">
            <a:normAutofit/>
          </a:bodyPr>
          <a:lstStyle/>
          <a:p>
            <a:r>
              <a:rPr lang="en-US" sz="1700" dirty="0"/>
              <a:t>Telangana tourism has been actively promoting tourist attractions and experiences to attract tourists from across the globe. </a:t>
            </a:r>
          </a:p>
          <a:p>
            <a:r>
              <a:rPr lang="en-US" sz="1700" dirty="0"/>
              <a:t>Data analysis is of utmost importance for the Telangana Government Tourism Department as it empowers them to make data-driven decisions, understand tourist behavior, optimize resource allocation, evaluate performance, manage risks, plan for the future. </a:t>
            </a:r>
          </a:p>
          <a:p>
            <a:r>
              <a:rPr lang="en-US" sz="1700" dirty="0"/>
              <a:t>By leveraging the power of data, the department can enhance tourism experiences, drive economic growth, and promote Telangana as a preferred tourist destination.</a:t>
            </a:r>
          </a:p>
          <a:p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3394334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5018B6-7482-9CBA-B0E5-D46AFA680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anchor="b">
            <a:normAutofit/>
          </a:bodyPr>
          <a:lstStyle/>
          <a:p>
            <a:r>
              <a:rPr lang="en-IN" sz="5000" b="0" i="0">
                <a:effectLst/>
                <a:latin typeface="Söhne"/>
              </a:rPr>
              <a:t>Data Collection and Preparation</a:t>
            </a:r>
            <a:endParaRPr lang="en-IN" sz="5000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41DA3BB7-F1DF-8E0F-335D-9F330888B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0936" y="699516"/>
            <a:ext cx="5458968" cy="5458968"/>
          </a:xfrm>
          <a:prstGeom prst="rect">
            <a:avLst/>
          </a:prstGeom>
        </p:spPr>
      </p:pic>
      <p:sp>
        <p:nvSpPr>
          <p:cNvPr id="12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8C7A3-EC94-FA8F-D672-016966586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2664886"/>
            <a:ext cx="4818888" cy="3550789"/>
          </a:xfrm>
        </p:spPr>
        <p:txBody>
          <a:bodyPr anchor="t">
            <a:normAutofit/>
          </a:bodyPr>
          <a:lstStyle/>
          <a:p>
            <a:r>
              <a:rPr lang="en-US" sz="2200" b="0" i="0" dirty="0">
                <a:effectLst/>
                <a:latin typeface="manrope"/>
              </a:rPr>
              <a:t>The dataset is taken from Open Data Telangana </a:t>
            </a:r>
            <a:r>
              <a:rPr lang="en-IN" sz="2200" b="0" i="0" dirty="0">
                <a:effectLst/>
                <a:latin typeface="manrope"/>
                <a:hlinkClick r:id="rId4"/>
              </a:rPr>
              <a:t>https://data.telangana.gov.in/</a:t>
            </a:r>
            <a:endParaRPr lang="en-IN" sz="2200" b="0" i="0" dirty="0">
              <a:effectLst/>
              <a:latin typeface="manrope"/>
            </a:endParaRPr>
          </a:p>
          <a:p>
            <a:endParaRPr lang="en-US" sz="2200" b="0" i="0" dirty="0">
              <a:effectLst/>
              <a:latin typeface="manrope"/>
            </a:endParaRPr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712045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F5D7E9-AA3E-D550-A194-9BBFEB5BE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IN" sz="3200" b="0" i="0">
                <a:effectLst/>
                <a:latin typeface="Söhne"/>
              </a:rPr>
              <a:t>Key Insights</a:t>
            </a:r>
            <a:endParaRPr lang="en-IN" sz="32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A791E-03FA-83B4-0A23-3955F9DCC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/>
              <a:t>List of top 10 districts with highest number of domestic visitors:</a:t>
            </a:r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IN" sz="1800"/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5613AE8B-D246-DEFD-495E-85CE73AE0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84" y="2759397"/>
            <a:ext cx="11164824" cy="343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391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F5D7E9-AA3E-D550-A194-9BBFEB5BE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IN" sz="5400" b="0" i="0" dirty="0">
                <a:effectLst/>
                <a:latin typeface="Söhne"/>
              </a:rPr>
              <a:t>Key Insights</a:t>
            </a:r>
            <a:endParaRPr lang="en-IN" sz="5400" dirty="0"/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A791E-03FA-83B4-0A23-3955F9DCC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3941064" cy="64008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dirty="0"/>
              <a:t>Districts that are growing well:</a:t>
            </a:r>
          </a:p>
          <a:p>
            <a:pPr marL="0" indent="0">
              <a:buNone/>
            </a:pPr>
            <a:endParaRPr lang="en-IN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E3DBF0-4C30-373F-3CFE-34023D085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881" y="1639024"/>
            <a:ext cx="3896861" cy="47617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76DD47-031A-45BF-EA00-3A331F0E7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8020" y="1531620"/>
            <a:ext cx="4105152" cy="48691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2EF68B-2EBC-8E5C-6012-D3C4E1F68D8D}"/>
              </a:ext>
            </a:extLst>
          </p:cNvPr>
          <p:cNvSpPr txBox="1"/>
          <p:nvPr/>
        </p:nvSpPr>
        <p:spPr>
          <a:xfrm>
            <a:off x="5143500" y="982981"/>
            <a:ext cx="2034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Domestic Visitors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B9A8DB-DBFF-D9FA-F8F0-6AC2D09FC258}"/>
              </a:ext>
            </a:extLst>
          </p:cNvPr>
          <p:cNvSpPr txBox="1"/>
          <p:nvPr/>
        </p:nvSpPr>
        <p:spPr>
          <a:xfrm>
            <a:off x="8439900" y="992693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Foreign Visitors</a:t>
            </a:r>
          </a:p>
        </p:txBody>
      </p:sp>
    </p:spTree>
    <p:extLst>
      <p:ext uri="{BB962C8B-B14F-4D97-AF65-F5344CB8AC3E}">
        <p14:creationId xmlns:p14="http://schemas.microsoft.com/office/powerpoint/2010/main" val="2359863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C1E5815-D54C-487F-A054-6D4930ADE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F5D7E9-AA3E-D550-A194-9BBFEB5BE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999630"/>
            <a:ext cx="3948143" cy="1213661"/>
          </a:xfrm>
        </p:spPr>
        <p:txBody>
          <a:bodyPr anchor="b">
            <a:normAutofit/>
          </a:bodyPr>
          <a:lstStyle/>
          <a:p>
            <a:pPr defTabSz="740664"/>
            <a:r>
              <a:rPr lang="en-IN" sz="4374" kern="1200" dirty="0">
                <a:solidFill>
                  <a:schemeClr val="tx1"/>
                </a:solidFill>
                <a:latin typeface="Söhne"/>
                <a:ea typeface="+mj-ea"/>
                <a:cs typeface="+mj-cs"/>
              </a:rPr>
              <a:t>Key Insights</a:t>
            </a:r>
            <a:endParaRPr lang="en-I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A791E-03FA-83B4-0A23-3955F9DCC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655303"/>
            <a:ext cx="3228937" cy="524421"/>
          </a:xfrm>
        </p:spPr>
        <p:txBody>
          <a:bodyPr anchor="t">
            <a:normAutofit/>
          </a:bodyPr>
          <a:lstStyle/>
          <a:p>
            <a:pPr marL="0" indent="0" defTabSz="740664">
              <a:spcBef>
                <a:spcPts val="810"/>
              </a:spcBef>
              <a:buNone/>
            </a:pPr>
            <a:r>
              <a:rPr lang="en-US" sz="178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Districts that are declining:</a:t>
            </a:r>
          </a:p>
          <a:p>
            <a:pPr marL="0" indent="0">
              <a:buNone/>
            </a:pPr>
            <a:endParaRPr lang="en-IN" sz="2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2EF68B-2EBC-8E5C-6012-D3C4E1F68D8D}"/>
              </a:ext>
            </a:extLst>
          </p:cNvPr>
          <p:cNvSpPr txBox="1"/>
          <p:nvPr/>
        </p:nvSpPr>
        <p:spPr>
          <a:xfrm>
            <a:off x="4024043" y="1280571"/>
            <a:ext cx="1983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40664">
              <a:spcAft>
                <a:spcPts val="600"/>
              </a:spcAft>
            </a:pPr>
            <a:r>
              <a:rPr lang="en-IN" b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Domestic Visitors</a:t>
            </a:r>
            <a:endParaRPr lang="en-IN" b="1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B9A8DB-DBFF-D9FA-F8F0-6AC2D09FC258}"/>
              </a:ext>
            </a:extLst>
          </p:cNvPr>
          <p:cNvSpPr txBox="1"/>
          <p:nvPr/>
        </p:nvSpPr>
        <p:spPr>
          <a:xfrm>
            <a:off x="7542056" y="1289770"/>
            <a:ext cx="1846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40664">
              <a:spcAft>
                <a:spcPts val="600"/>
              </a:spcAft>
            </a:pPr>
            <a:r>
              <a:rPr lang="en-IN" b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Foreign Visitors</a:t>
            </a:r>
            <a:endParaRPr lang="en-IN" b="1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BC3745-C7CC-3E46-8B97-6F68C8238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607" y="1819448"/>
            <a:ext cx="3168622" cy="40796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D5937E-A4CE-C053-2DF7-E88CE9880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392" y="1860126"/>
            <a:ext cx="3241084" cy="399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385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3">
            <a:extLst>
              <a:ext uri="{FF2B5EF4-FFF2-40B4-BE49-F238E27FC236}">
                <a16:creationId xmlns:a16="http://schemas.microsoft.com/office/drawing/2014/main" id="{5F879AC3-D4CE-493C-ADC7-06205677F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Freeform: Shape 15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F5D7E9-AA3E-D550-A194-9BBFEB5BE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345" y="781361"/>
            <a:ext cx="3806271" cy="1170050"/>
          </a:xfrm>
        </p:spPr>
        <p:txBody>
          <a:bodyPr anchor="b">
            <a:normAutofit/>
          </a:bodyPr>
          <a:lstStyle/>
          <a:p>
            <a:pPr defTabSz="711037"/>
            <a:r>
              <a:rPr lang="en-IN" sz="4199" kern="1200">
                <a:solidFill>
                  <a:schemeClr val="tx1"/>
                </a:solidFill>
                <a:latin typeface="Söhne"/>
                <a:ea typeface="+mj-ea"/>
                <a:cs typeface="+mj-cs"/>
              </a:rPr>
              <a:t>Key Insights</a:t>
            </a:r>
            <a:endParaRPr lang="en-IN" sz="5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2EF68B-2EBC-8E5C-6012-D3C4E1F68D8D}"/>
              </a:ext>
            </a:extLst>
          </p:cNvPr>
          <p:cNvSpPr txBox="1"/>
          <p:nvPr/>
        </p:nvSpPr>
        <p:spPr>
          <a:xfrm>
            <a:off x="5391385" y="1213731"/>
            <a:ext cx="191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11037">
              <a:spcAft>
                <a:spcPts val="576"/>
              </a:spcAft>
            </a:pPr>
            <a:r>
              <a:rPr lang="en-IN" b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Peak  months</a:t>
            </a:r>
            <a:endParaRPr lang="en-IN" b="1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B9A8DB-DBFF-D9FA-F8F0-6AC2D09FC258}"/>
              </a:ext>
            </a:extLst>
          </p:cNvPr>
          <p:cNvSpPr txBox="1"/>
          <p:nvPr/>
        </p:nvSpPr>
        <p:spPr>
          <a:xfrm>
            <a:off x="5487619" y="3643469"/>
            <a:ext cx="283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11037">
              <a:spcAft>
                <a:spcPts val="576"/>
              </a:spcAft>
            </a:pPr>
            <a:r>
              <a:rPr lang="en-IN" b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Low Peak months Visitors</a:t>
            </a:r>
            <a:endParaRPr lang="en-IN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532CC2-643C-1463-ED8E-118D45C6F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7619" y="1606705"/>
            <a:ext cx="6011936" cy="16774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38DB6A-58BD-AEA4-4683-FCC3925C3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619" y="4171096"/>
            <a:ext cx="6060914" cy="174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049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7F55EAC-550A-4BDD-9099-3F20B8FA0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C4F5A5F-493F-49AE-89B6-D5AF5EBC8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724001 w 12192000"/>
              <a:gd name="connsiteY0" fmla="*/ 434021 h 6858000"/>
              <a:gd name="connsiteX1" fmla="*/ 6471155 w 12192000"/>
              <a:gd name="connsiteY1" fmla="*/ 434599 h 6858000"/>
              <a:gd name="connsiteX2" fmla="*/ 5384913 w 12192000"/>
              <a:gd name="connsiteY2" fmla="*/ 497971 h 6858000"/>
              <a:gd name="connsiteX3" fmla="*/ 4818280 w 12192000"/>
              <a:gd name="connsiteY3" fmla="*/ 541802 h 6858000"/>
              <a:gd name="connsiteX4" fmla="*/ 3965428 w 12192000"/>
              <a:gd name="connsiteY4" fmla="*/ 675942 h 6858000"/>
              <a:gd name="connsiteX5" fmla="*/ 3699528 w 12192000"/>
              <a:gd name="connsiteY5" fmla="*/ 770472 h 6858000"/>
              <a:gd name="connsiteX6" fmla="*/ 3438854 w 12192000"/>
              <a:gd name="connsiteY6" fmla="*/ 834899 h 6858000"/>
              <a:gd name="connsiteX7" fmla="*/ 3367443 w 12192000"/>
              <a:gd name="connsiteY7" fmla="*/ 893518 h 6858000"/>
              <a:gd name="connsiteX8" fmla="*/ 3467301 w 12192000"/>
              <a:gd name="connsiteY8" fmla="*/ 953722 h 6858000"/>
              <a:gd name="connsiteX9" fmla="*/ 3889955 w 12192000"/>
              <a:gd name="connsiteY9" fmla="*/ 977486 h 6858000"/>
              <a:gd name="connsiteX10" fmla="*/ 3502135 w 12192000"/>
              <a:gd name="connsiteY10" fmla="*/ 1054062 h 6858000"/>
              <a:gd name="connsiteX11" fmla="*/ 4072832 w 12192000"/>
              <a:gd name="connsiteY11" fmla="*/ 1017622 h 6858000"/>
              <a:gd name="connsiteX12" fmla="*/ 4244099 w 12192000"/>
              <a:gd name="connsiteY12" fmla="*/ 1030825 h 6858000"/>
              <a:gd name="connsiteX13" fmla="*/ 4095475 w 12192000"/>
              <a:gd name="connsiteY13" fmla="*/ 1092084 h 6858000"/>
              <a:gd name="connsiteX14" fmla="*/ 3327386 w 12192000"/>
              <a:gd name="connsiteY14" fmla="*/ 1215660 h 6858000"/>
              <a:gd name="connsiteX15" fmla="*/ 3254813 w 12192000"/>
              <a:gd name="connsiteY15" fmla="*/ 1226749 h 6858000"/>
              <a:gd name="connsiteX16" fmla="*/ 2776427 w 12192000"/>
              <a:gd name="connsiteY16" fmla="*/ 1401552 h 6858000"/>
              <a:gd name="connsiteX17" fmla="*/ 3063226 w 12192000"/>
              <a:gd name="connsiteY17" fmla="*/ 1384124 h 6858000"/>
              <a:gd name="connsiteX18" fmla="*/ 2754945 w 12192000"/>
              <a:gd name="connsiteY18" fmla="*/ 1495025 h 6858000"/>
              <a:gd name="connsiteX19" fmla="*/ 2381061 w 12192000"/>
              <a:gd name="connsiteY19" fmla="*/ 1619658 h 6858000"/>
              <a:gd name="connsiteX20" fmla="*/ 2008336 w 12192000"/>
              <a:gd name="connsiteY20" fmla="*/ 1814527 h 6858000"/>
              <a:gd name="connsiteX21" fmla="*/ 1740695 w 12192000"/>
              <a:gd name="connsiteY21" fmla="*/ 1914337 h 6858000"/>
              <a:gd name="connsiteX22" fmla="*/ 1787720 w 12192000"/>
              <a:gd name="connsiteY22" fmla="*/ 1991970 h 6858000"/>
              <a:gd name="connsiteX23" fmla="*/ 1754048 w 12192000"/>
              <a:gd name="connsiteY23" fmla="*/ 2078049 h 6858000"/>
              <a:gd name="connsiteX24" fmla="*/ 2228951 w 12192000"/>
              <a:gd name="connsiteY24" fmla="*/ 1996721 h 6858000"/>
              <a:gd name="connsiteX25" fmla="*/ 2054781 w 12192000"/>
              <a:gd name="connsiteY25" fmla="*/ 2053228 h 6858000"/>
              <a:gd name="connsiteX26" fmla="*/ 1985693 w 12192000"/>
              <a:gd name="connsiteY26" fmla="*/ 2109207 h 6858000"/>
              <a:gd name="connsiteX27" fmla="*/ 2061168 w 12192000"/>
              <a:gd name="connsiteY27" fmla="*/ 2130859 h 6858000"/>
              <a:gd name="connsiteX28" fmla="*/ 2388026 w 12192000"/>
              <a:gd name="connsiteY28" fmla="*/ 2184726 h 6858000"/>
              <a:gd name="connsiteX29" fmla="*/ 1560719 w 12192000"/>
              <a:gd name="connsiteY29" fmla="*/ 2384876 h 6858000"/>
              <a:gd name="connsiteX30" fmla="*/ 1679734 w 12192000"/>
              <a:gd name="connsiteY30" fmla="*/ 2400191 h 6858000"/>
              <a:gd name="connsiteX31" fmla="*/ 2882089 w 12192000"/>
              <a:gd name="connsiteY31" fmla="*/ 2383292 h 6858000"/>
              <a:gd name="connsiteX32" fmla="*/ 3116638 w 12192000"/>
              <a:gd name="connsiteY32" fmla="*/ 2359528 h 6858000"/>
              <a:gd name="connsiteX33" fmla="*/ 2897765 w 12192000"/>
              <a:gd name="connsiteY33" fmla="*/ 2758243 h 6858000"/>
              <a:gd name="connsiteX34" fmla="*/ 2981367 w 12192000"/>
              <a:gd name="connsiteY34" fmla="*/ 2829008 h 6858000"/>
              <a:gd name="connsiteX35" fmla="*/ 2682955 w 12192000"/>
              <a:gd name="connsiteY35" fmla="*/ 2846436 h 6858000"/>
              <a:gd name="connsiteX36" fmla="*/ 2099485 w 12192000"/>
              <a:gd name="connsiteY36" fmla="*/ 3066653 h 6858000"/>
              <a:gd name="connsiteX37" fmla="*/ 1807460 w 12192000"/>
              <a:gd name="connsiteY37" fmla="*/ 3454808 h 6858000"/>
              <a:gd name="connsiteX38" fmla="*/ 1921251 w 12192000"/>
              <a:gd name="connsiteY38" fmla="*/ 3540889 h 6858000"/>
              <a:gd name="connsiteX39" fmla="*/ 1453313 w 12192000"/>
              <a:gd name="connsiteY39" fmla="*/ 3637002 h 6858000"/>
              <a:gd name="connsiteX40" fmla="*/ 1686122 w 12192000"/>
              <a:gd name="connsiteY40" fmla="*/ 3667634 h 6858000"/>
              <a:gd name="connsiteX41" fmla="*/ 1513692 w 12192000"/>
              <a:gd name="connsiteY41" fmla="*/ 3725196 h 6858000"/>
              <a:gd name="connsiteX42" fmla="*/ 1369711 w 12192000"/>
              <a:gd name="connsiteY42" fmla="*/ 3826063 h 6858000"/>
              <a:gd name="connsiteX43" fmla="*/ 2051298 w 12192000"/>
              <a:gd name="connsiteY43" fmla="*/ 3754242 h 6858000"/>
              <a:gd name="connsiteX44" fmla="*/ 2245207 w 12192000"/>
              <a:gd name="connsiteY44" fmla="*/ 3797018 h 6858000"/>
              <a:gd name="connsiteX45" fmla="*/ 2353192 w 12192000"/>
              <a:gd name="connsiteY45" fmla="*/ 3796489 h 6858000"/>
              <a:gd name="connsiteX46" fmla="*/ 2490207 w 12192000"/>
              <a:gd name="connsiteY46" fmla="*/ 3801242 h 6858000"/>
              <a:gd name="connsiteX47" fmla="*/ 2375835 w 12192000"/>
              <a:gd name="connsiteY47" fmla="*/ 3839794 h 6858000"/>
              <a:gd name="connsiteX48" fmla="*/ 2522138 w 12192000"/>
              <a:gd name="connsiteY48" fmla="*/ 4009841 h 6858000"/>
              <a:gd name="connsiteX49" fmla="*/ 1998466 w 12192000"/>
              <a:gd name="connsiteY49" fmla="*/ 4130778 h 6858000"/>
              <a:gd name="connsiteX50" fmla="*/ 2114580 w 12192000"/>
              <a:gd name="connsiteY50" fmla="*/ 4154543 h 6858000"/>
              <a:gd name="connsiteX51" fmla="*/ 2177862 w 12192000"/>
              <a:gd name="connsiteY51" fmla="*/ 4189925 h 6858000"/>
              <a:gd name="connsiteX52" fmla="*/ 1868419 w 12192000"/>
              <a:gd name="connsiteY52" fmla="*/ 4382153 h 6858000"/>
              <a:gd name="connsiteX53" fmla="*/ 2279460 w 12192000"/>
              <a:gd name="connsiteY53" fmla="*/ 4356805 h 6858000"/>
              <a:gd name="connsiteX54" fmla="*/ 2029817 w 12192000"/>
              <a:gd name="connsiteY54" fmla="*/ 4468235 h 6858000"/>
              <a:gd name="connsiteX55" fmla="*/ 1560137 w 12192000"/>
              <a:gd name="connsiteY55" fmla="*/ 4730172 h 6858000"/>
              <a:gd name="connsiteX56" fmla="*/ 1956664 w 12192000"/>
              <a:gd name="connsiteY56" fmla="*/ 4820477 h 6858000"/>
              <a:gd name="connsiteX57" fmla="*/ 3268168 w 12192000"/>
              <a:gd name="connsiteY57" fmla="*/ 4852692 h 6858000"/>
              <a:gd name="connsiteX58" fmla="*/ 2807197 w 12192000"/>
              <a:gd name="connsiteY58" fmla="*/ 4939300 h 6858000"/>
              <a:gd name="connsiteX59" fmla="*/ 2721272 w 12192000"/>
              <a:gd name="connsiteY59" fmla="*/ 4970458 h 6858000"/>
              <a:gd name="connsiteX60" fmla="*/ 2802552 w 12192000"/>
              <a:gd name="connsiteY60" fmla="*/ 5014291 h 6858000"/>
              <a:gd name="connsiteX61" fmla="*/ 2537812 w 12192000"/>
              <a:gd name="connsiteY61" fmla="*/ 5053898 h 6858000"/>
              <a:gd name="connsiteX62" fmla="*/ 2569744 w 12192000"/>
              <a:gd name="connsiteY62" fmla="*/ 5153182 h 6858000"/>
              <a:gd name="connsiteX63" fmla="*/ 1987436 w 12192000"/>
              <a:gd name="connsiteY63" fmla="*/ 5334320 h 6858000"/>
              <a:gd name="connsiteX64" fmla="*/ 1972921 w 12192000"/>
              <a:gd name="connsiteY64" fmla="*/ 5382376 h 6858000"/>
              <a:gd name="connsiteX65" fmla="*/ 2341001 w 12192000"/>
              <a:gd name="connsiteY65" fmla="*/ 5360725 h 6858000"/>
              <a:gd name="connsiteX66" fmla="*/ 2710822 w 12192000"/>
              <a:gd name="connsiteY66" fmla="*/ 5418816 h 6858000"/>
              <a:gd name="connsiteX67" fmla="*/ 2833903 w 12192000"/>
              <a:gd name="connsiteY67" fmla="*/ 5413007 h 6858000"/>
              <a:gd name="connsiteX68" fmla="*/ 3011556 w 12192000"/>
              <a:gd name="connsiteY68" fmla="*/ 5399276 h 6858000"/>
              <a:gd name="connsiteX69" fmla="*/ 3254233 w 12192000"/>
              <a:gd name="connsiteY69" fmla="*/ 5439412 h 6858000"/>
              <a:gd name="connsiteX70" fmla="*/ 2792101 w 12192000"/>
              <a:gd name="connsiteY70" fmla="*/ 5471625 h 6858000"/>
              <a:gd name="connsiteX71" fmla="*/ 2977303 w 12192000"/>
              <a:gd name="connsiteY71" fmla="*/ 5539751 h 6858000"/>
              <a:gd name="connsiteX72" fmla="*/ 3656566 w 12192000"/>
              <a:gd name="connsiteY72" fmla="*/ 5678642 h 6858000"/>
              <a:gd name="connsiteX73" fmla="*/ 4858340 w 12192000"/>
              <a:gd name="connsiteY73" fmla="*/ 5969625 h 6858000"/>
              <a:gd name="connsiteX74" fmla="*/ 5296668 w 12192000"/>
              <a:gd name="connsiteY74" fmla="*/ 6043559 h 6858000"/>
              <a:gd name="connsiteX75" fmla="*/ 5456323 w 12192000"/>
              <a:gd name="connsiteY75" fmla="*/ 6042502 h 6858000"/>
              <a:gd name="connsiteX76" fmla="*/ 5267058 w 12192000"/>
              <a:gd name="connsiteY76" fmla="*/ 6100066 h 6858000"/>
              <a:gd name="connsiteX77" fmla="*/ 7095266 w 12192000"/>
              <a:gd name="connsiteY77" fmla="*/ 6287541 h 6858000"/>
              <a:gd name="connsiteX78" fmla="*/ 9707235 w 12192000"/>
              <a:gd name="connsiteY78" fmla="*/ 5994446 h 6858000"/>
              <a:gd name="connsiteX79" fmla="*/ 10083442 w 12192000"/>
              <a:gd name="connsiteY79" fmla="*/ 5678642 h 6858000"/>
              <a:gd name="connsiteX80" fmla="*/ 10338892 w 12192000"/>
              <a:gd name="connsiteY80" fmla="*/ 4650957 h 6858000"/>
              <a:gd name="connsiteX81" fmla="*/ 10628013 w 12192000"/>
              <a:gd name="connsiteY81" fmla="*/ 4411198 h 6858000"/>
              <a:gd name="connsiteX82" fmla="*/ 10802766 w 12192000"/>
              <a:gd name="connsiteY82" fmla="*/ 4258050 h 6858000"/>
              <a:gd name="connsiteX83" fmla="*/ 10614662 w 12192000"/>
              <a:gd name="connsiteY83" fmla="*/ 4150318 h 6858000"/>
              <a:gd name="connsiteX84" fmla="*/ 10681427 w 12192000"/>
              <a:gd name="connsiteY84" fmla="*/ 4054203 h 6858000"/>
              <a:gd name="connsiteX85" fmla="*/ 10520029 w 12192000"/>
              <a:gd name="connsiteY85" fmla="*/ 3804411 h 6858000"/>
              <a:gd name="connsiteX86" fmla="*/ 10568798 w 12192000"/>
              <a:gd name="connsiteY86" fmla="*/ 3466426 h 6858000"/>
              <a:gd name="connsiteX87" fmla="*/ 10499709 w 12192000"/>
              <a:gd name="connsiteY87" fmla="*/ 3166465 h 6858000"/>
              <a:gd name="connsiteX88" fmla="*/ 10489840 w 12192000"/>
              <a:gd name="connsiteY88" fmla="*/ 2546475 h 6858000"/>
              <a:gd name="connsiteX89" fmla="*/ 10584471 w 12192000"/>
              <a:gd name="connsiteY89" fmla="*/ 2512148 h 6858000"/>
              <a:gd name="connsiteX90" fmla="*/ 10695942 w 12192000"/>
              <a:gd name="connsiteY90" fmla="*/ 2358471 h 6858000"/>
              <a:gd name="connsiteX91" fmla="*/ 10732516 w 12192000"/>
              <a:gd name="connsiteY91" fmla="*/ 2287706 h 6858000"/>
              <a:gd name="connsiteX92" fmla="*/ 10731357 w 12192000"/>
              <a:gd name="connsiteY92" fmla="*/ 2137725 h 6858000"/>
              <a:gd name="connsiteX93" fmla="*/ 10678525 w 12192000"/>
              <a:gd name="connsiteY93" fmla="*/ 2070656 h 6858000"/>
              <a:gd name="connsiteX94" fmla="*/ 10735999 w 12192000"/>
              <a:gd name="connsiteY94" fmla="*/ 1956587 h 6858000"/>
              <a:gd name="connsiteX95" fmla="*/ 10824246 w 12192000"/>
              <a:gd name="connsiteY95" fmla="*/ 1862584 h 6858000"/>
              <a:gd name="connsiteX96" fmla="*/ 10773156 w 12192000"/>
              <a:gd name="connsiteY96" fmla="*/ 1768054 h 6858000"/>
              <a:gd name="connsiteX97" fmla="*/ 10716261 w 12192000"/>
              <a:gd name="connsiteY97" fmla="*/ 1678278 h 6858000"/>
              <a:gd name="connsiteX98" fmla="*/ 10554864 w 12192000"/>
              <a:gd name="connsiteY98" fmla="*/ 1477599 h 6858000"/>
              <a:gd name="connsiteX99" fmla="*/ 10267483 w 12192000"/>
              <a:gd name="connsiteY99" fmla="*/ 1324977 h 6858000"/>
              <a:gd name="connsiteX100" fmla="*/ 9913337 w 12192000"/>
              <a:gd name="connsiteY100" fmla="*/ 1202458 h 6858000"/>
              <a:gd name="connsiteX101" fmla="*/ 10024805 w 12192000"/>
              <a:gd name="connsiteY101" fmla="*/ 1124827 h 6858000"/>
              <a:gd name="connsiteX102" fmla="*/ 9411726 w 12192000"/>
              <a:gd name="connsiteY102" fmla="*/ 980655 h 6858000"/>
              <a:gd name="connsiteX103" fmla="*/ 9930753 w 12192000"/>
              <a:gd name="connsiteY103" fmla="*/ 901968 h 6858000"/>
              <a:gd name="connsiteX104" fmla="*/ 9894178 w 12192000"/>
              <a:gd name="connsiteY104" fmla="*/ 871339 h 6858000"/>
              <a:gd name="connsiteX105" fmla="*/ 9858182 w 12192000"/>
              <a:gd name="connsiteY105" fmla="*/ 839125 h 6858000"/>
              <a:gd name="connsiteX106" fmla="*/ 10131050 w 12192000"/>
              <a:gd name="connsiteY106" fmla="*/ 792652 h 6858000"/>
              <a:gd name="connsiteX107" fmla="*/ 10006808 w 12192000"/>
              <a:gd name="connsiteY107" fmla="*/ 731920 h 6858000"/>
              <a:gd name="connsiteX108" fmla="*/ 10233809 w 12192000"/>
              <a:gd name="connsiteY108" fmla="*/ 710268 h 6858000"/>
              <a:gd name="connsiteX109" fmla="*/ 10267483 w 12192000"/>
              <a:gd name="connsiteY109" fmla="*/ 628940 h 6858000"/>
              <a:gd name="connsiteX110" fmla="*/ 10136275 w 12192000"/>
              <a:gd name="connsiteY110" fmla="*/ 589333 h 6858000"/>
              <a:gd name="connsiteX111" fmla="*/ 9131312 w 12192000"/>
              <a:gd name="connsiteY111" fmla="*/ 480544 h 6858000"/>
              <a:gd name="connsiteX112" fmla="*/ 7479600 w 12192000"/>
              <a:gd name="connsiteY112" fmla="*/ 454667 h 6858000"/>
              <a:gd name="connsiteX113" fmla="*/ 6724001 w 12192000"/>
              <a:gd name="connsiteY113" fmla="*/ 434021 h 6858000"/>
              <a:gd name="connsiteX114" fmla="*/ 0 w 12192000"/>
              <a:gd name="connsiteY114" fmla="*/ 0 h 6858000"/>
              <a:gd name="connsiteX115" fmla="*/ 12192000 w 12192000"/>
              <a:gd name="connsiteY115" fmla="*/ 0 h 6858000"/>
              <a:gd name="connsiteX116" fmla="*/ 12192000 w 12192000"/>
              <a:gd name="connsiteY116" fmla="*/ 6858000 h 6858000"/>
              <a:gd name="connsiteX117" fmla="*/ 0 w 12192000"/>
              <a:gd name="connsiteY11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12192000" h="6858000">
                <a:moveTo>
                  <a:pt x="6724001" y="434021"/>
                </a:moveTo>
                <a:cubicBezTo>
                  <a:pt x="6639882" y="433113"/>
                  <a:pt x="6555627" y="433147"/>
                  <a:pt x="6471155" y="434599"/>
                </a:cubicBezTo>
                <a:cubicBezTo>
                  <a:pt x="6109461" y="440937"/>
                  <a:pt x="5748349" y="439351"/>
                  <a:pt x="5384913" y="497971"/>
                </a:cubicBezTo>
                <a:cubicBezTo>
                  <a:pt x="5199132" y="528072"/>
                  <a:pt x="5005803" y="518038"/>
                  <a:pt x="4818280" y="541802"/>
                </a:cubicBezTo>
                <a:cubicBezTo>
                  <a:pt x="4532641" y="578242"/>
                  <a:pt x="4247003" y="621019"/>
                  <a:pt x="3965428" y="675942"/>
                </a:cubicBezTo>
                <a:cubicBezTo>
                  <a:pt x="3877181" y="693369"/>
                  <a:pt x="3768034" y="703930"/>
                  <a:pt x="3699528" y="770472"/>
                </a:cubicBezTo>
                <a:cubicBezTo>
                  <a:pt x="3590961" y="728224"/>
                  <a:pt x="3523617" y="807966"/>
                  <a:pt x="3438854" y="834899"/>
                </a:cubicBezTo>
                <a:cubicBezTo>
                  <a:pt x="3405761" y="845462"/>
                  <a:pt x="3362218" y="860248"/>
                  <a:pt x="3367443" y="893518"/>
                </a:cubicBezTo>
                <a:cubicBezTo>
                  <a:pt x="3372089" y="935238"/>
                  <a:pt x="3420855" y="962172"/>
                  <a:pt x="3467301" y="953722"/>
                </a:cubicBezTo>
                <a:cubicBezTo>
                  <a:pt x="3611863" y="927317"/>
                  <a:pt x="3741328" y="986464"/>
                  <a:pt x="3889955" y="977486"/>
                </a:cubicBezTo>
                <a:cubicBezTo>
                  <a:pt x="3760488" y="1002836"/>
                  <a:pt x="3631601" y="1028713"/>
                  <a:pt x="3502135" y="1054062"/>
                </a:cubicBezTo>
                <a:cubicBezTo>
                  <a:pt x="3694303" y="1074129"/>
                  <a:pt x="3883568" y="1038218"/>
                  <a:pt x="4072832" y="1017622"/>
                </a:cubicBezTo>
                <a:cubicBezTo>
                  <a:pt x="4133792" y="1011285"/>
                  <a:pt x="4228424" y="962699"/>
                  <a:pt x="4244099" y="1030825"/>
                </a:cubicBezTo>
                <a:cubicBezTo>
                  <a:pt x="4254550" y="1076242"/>
                  <a:pt x="4152951" y="1079410"/>
                  <a:pt x="4095475" y="1092084"/>
                </a:cubicBezTo>
                <a:cubicBezTo>
                  <a:pt x="3841766" y="1146479"/>
                  <a:pt x="3583994" y="1178165"/>
                  <a:pt x="3327386" y="1215660"/>
                </a:cubicBezTo>
                <a:cubicBezTo>
                  <a:pt x="3303001" y="1219357"/>
                  <a:pt x="3271070" y="1216188"/>
                  <a:pt x="3254813" y="1226749"/>
                </a:cubicBezTo>
                <a:cubicBezTo>
                  <a:pt x="3123605" y="1311774"/>
                  <a:pt x="2957563" y="1339765"/>
                  <a:pt x="2776427" y="1401552"/>
                </a:cubicBezTo>
                <a:cubicBezTo>
                  <a:pt x="2890798" y="1430598"/>
                  <a:pt x="2968012" y="1370921"/>
                  <a:pt x="3063226" y="1384124"/>
                </a:cubicBezTo>
                <a:cubicBezTo>
                  <a:pt x="2966272" y="1448024"/>
                  <a:pt x="2853641" y="1460171"/>
                  <a:pt x="2754945" y="1495025"/>
                </a:cubicBezTo>
                <a:cubicBezTo>
                  <a:pt x="2684117" y="1519846"/>
                  <a:pt x="2421119" y="1597477"/>
                  <a:pt x="2381061" y="1619658"/>
                </a:cubicBezTo>
                <a:cubicBezTo>
                  <a:pt x="2260302" y="1688311"/>
                  <a:pt x="2107033" y="1720525"/>
                  <a:pt x="2008336" y="1814527"/>
                </a:cubicBezTo>
                <a:cubicBezTo>
                  <a:pt x="1938668" y="1880540"/>
                  <a:pt x="1822554" y="1868393"/>
                  <a:pt x="1740695" y="1914337"/>
                </a:cubicBezTo>
                <a:cubicBezTo>
                  <a:pt x="1711667" y="1957642"/>
                  <a:pt x="1767982" y="1968733"/>
                  <a:pt x="1787720" y="1991970"/>
                </a:cubicBezTo>
                <a:cubicBezTo>
                  <a:pt x="1813846" y="2023126"/>
                  <a:pt x="1767401" y="2040555"/>
                  <a:pt x="1754048" y="2078049"/>
                </a:cubicBezTo>
                <a:cubicBezTo>
                  <a:pt x="1907898" y="2035802"/>
                  <a:pt x="2054781" y="2010981"/>
                  <a:pt x="2228951" y="1996721"/>
                </a:cubicBezTo>
                <a:cubicBezTo>
                  <a:pt x="2171475" y="2057452"/>
                  <a:pt x="2101807" y="2031048"/>
                  <a:pt x="2054781" y="2053228"/>
                </a:cubicBezTo>
                <a:cubicBezTo>
                  <a:pt x="2024011" y="2067487"/>
                  <a:pt x="1976984" y="2073824"/>
                  <a:pt x="1985693" y="2109207"/>
                </a:cubicBezTo>
                <a:cubicBezTo>
                  <a:pt x="1992660" y="2137196"/>
                  <a:pt x="2032140" y="2133500"/>
                  <a:pt x="2061168" y="2130859"/>
                </a:cubicBezTo>
                <a:cubicBezTo>
                  <a:pt x="2172636" y="2120825"/>
                  <a:pt x="2281202" y="2117656"/>
                  <a:pt x="2388026" y="2184726"/>
                </a:cubicBezTo>
                <a:cubicBezTo>
                  <a:pt x="2116321" y="2282425"/>
                  <a:pt x="1803977" y="2241233"/>
                  <a:pt x="1560719" y="2384876"/>
                </a:cubicBezTo>
                <a:cubicBezTo>
                  <a:pt x="1594973" y="2429237"/>
                  <a:pt x="1643739" y="2405472"/>
                  <a:pt x="1679734" y="2400191"/>
                </a:cubicBezTo>
                <a:cubicBezTo>
                  <a:pt x="1916026" y="2364279"/>
                  <a:pt x="2760170" y="2428180"/>
                  <a:pt x="2882089" y="2383292"/>
                </a:cubicBezTo>
                <a:cubicBezTo>
                  <a:pt x="2956983" y="2355830"/>
                  <a:pt x="3035941" y="2342628"/>
                  <a:pt x="3116638" y="2359528"/>
                </a:cubicBezTo>
                <a:cubicBezTo>
                  <a:pt x="3194434" y="2375898"/>
                  <a:pt x="3174696" y="2605622"/>
                  <a:pt x="2897765" y="2758243"/>
                </a:cubicBezTo>
                <a:cubicBezTo>
                  <a:pt x="2858286" y="2779895"/>
                  <a:pt x="3034779" y="2811053"/>
                  <a:pt x="2981367" y="2829008"/>
                </a:cubicBezTo>
                <a:cubicBezTo>
                  <a:pt x="2939566" y="2843267"/>
                  <a:pt x="2734626" y="2835346"/>
                  <a:pt x="2682955" y="2846436"/>
                </a:cubicBezTo>
                <a:cubicBezTo>
                  <a:pt x="2662635" y="2851188"/>
                  <a:pt x="2040267" y="3029159"/>
                  <a:pt x="2099485" y="3066653"/>
                </a:cubicBezTo>
                <a:cubicBezTo>
                  <a:pt x="2276558" y="3179139"/>
                  <a:pt x="2869897" y="3385098"/>
                  <a:pt x="1807460" y="3454808"/>
                </a:cubicBezTo>
                <a:cubicBezTo>
                  <a:pt x="1841132" y="3495472"/>
                  <a:pt x="1934024" y="3469596"/>
                  <a:pt x="1921251" y="3540889"/>
                </a:cubicBezTo>
                <a:cubicBezTo>
                  <a:pt x="1780173" y="3579440"/>
                  <a:pt x="1617035" y="3577328"/>
                  <a:pt x="1453313" y="3637002"/>
                </a:cubicBezTo>
                <a:cubicBezTo>
                  <a:pt x="1527047" y="3680307"/>
                  <a:pt x="1611808" y="3653902"/>
                  <a:pt x="1686122" y="3667634"/>
                </a:cubicBezTo>
                <a:cubicBezTo>
                  <a:pt x="1644320" y="3722027"/>
                  <a:pt x="1572330" y="3713578"/>
                  <a:pt x="1513692" y="3725196"/>
                </a:cubicBezTo>
                <a:cubicBezTo>
                  <a:pt x="1459700" y="3736286"/>
                  <a:pt x="1345329" y="3830816"/>
                  <a:pt x="1369711" y="3826063"/>
                </a:cubicBezTo>
                <a:cubicBezTo>
                  <a:pt x="1595553" y="3783815"/>
                  <a:pt x="1824877" y="3795434"/>
                  <a:pt x="2051298" y="3754242"/>
                </a:cubicBezTo>
                <a:cubicBezTo>
                  <a:pt x="2126192" y="3740511"/>
                  <a:pt x="2210955" y="3714106"/>
                  <a:pt x="2245207" y="3797018"/>
                </a:cubicBezTo>
                <a:cubicBezTo>
                  <a:pt x="2255659" y="3821310"/>
                  <a:pt x="2248109" y="3829232"/>
                  <a:pt x="2353192" y="3796489"/>
                </a:cubicBezTo>
                <a:cubicBezTo>
                  <a:pt x="2394414" y="3783815"/>
                  <a:pt x="2448988" y="3770085"/>
                  <a:pt x="2490207" y="3801242"/>
                </a:cubicBezTo>
                <a:cubicBezTo>
                  <a:pt x="2464082" y="3840321"/>
                  <a:pt x="2413572" y="3828703"/>
                  <a:pt x="2375835" y="3839794"/>
                </a:cubicBezTo>
                <a:cubicBezTo>
                  <a:pt x="2275978" y="3868311"/>
                  <a:pt x="2619094" y="3977100"/>
                  <a:pt x="2522138" y="4009841"/>
                </a:cubicBezTo>
                <a:cubicBezTo>
                  <a:pt x="2323584" y="4076912"/>
                  <a:pt x="2199343" y="4057372"/>
                  <a:pt x="1998466" y="4130778"/>
                </a:cubicBezTo>
                <a:cubicBezTo>
                  <a:pt x="2066973" y="4129192"/>
                  <a:pt x="2046072" y="4154543"/>
                  <a:pt x="2114580" y="4154543"/>
                </a:cubicBezTo>
                <a:cubicBezTo>
                  <a:pt x="2145350" y="4154543"/>
                  <a:pt x="2177862" y="4160878"/>
                  <a:pt x="2177862" y="4189925"/>
                </a:cubicBezTo>
                <a:cubicBezTo>
                  <a:pt x="2177862" y="4217385"/>
                  <a:pt x="1817330" y="4367895"/>
                  <a:pt x="1868419" y="4382153"/>
                </a:cubicBezTo>
                <a:cubicBezTo>
                  <a:pt x="2007755" y="4420704"/>
                  <a:pt x="2365385" y="4302410"/>
                  <a:pt x="2279460" y="4356805"/>
                </a:cubicBezTo>
                <a:cubicBezTo>
                  <a:pt x="2148834" y="4439716"/>
                  <a:pt x="2129094" y="4456088"/>
                  <a:pt x="2029817" y="4468235"/>
                </a:cubicBezTo>
                <a:cubicBezTo>
                  <a:pt x="1944474" y="4478796"/>
                  <a:pt x="1644320" y="4710633"/>
                  <a:pt x="1560137" y="4730172"/>
                </a:cubicBezTo>
                <a:cubicBezTo>
                  <a:pt x="1485825" y="4747072"/>
                  <a:pt x="1774947" y="4800410"/>
                  <a:pt x="1956664" y="4820477"/>
                </a:cubicBezTo>
                <a:cubicBezTo>
                  <a:pt x="2130256" y="4840017"/>
                  <a:pt x="3101544" y="4789319"/>
                  <a:pt x="3268168" y="4852692"/>
                </a:cubicBezTo>
                <a:cubicBezTo>
                  <a:pt x="3111993" y="4878041"/>
                  <a:pt x="2970336" y="4953030"/>
                  <a:pt x="2807197" y="4939300"/>
                </a:cubicBezTo>
                <a:cubicBezTo>
                  <a:pt x="2773524" y="4936660"/>
                  <a:pt x="2724756" y="4930323"/>
                  <a:pt x="2721272" y="4970458"/>
                </a:cubicBezTo>
                <a:cubicBezTo>
                  <a:pt x="2718369" y="5005313"/>
                  <a:pt x="2788038" y="4981548"/>
                  <a:pt x="2802552" y="5014291"/>
                </a:cubicBezTo>
                <a:cubicBezTo>
                  <a:pt x="2719531" y="5060235"/>
                  <a:pt x="2621415" y="5018515"/>
                  <a:pt x="2537812" y="5053898"/>
                </a:cubicBezTo>
                <a:cubicBezTo>
                  <a:pt x="2491948" y="5099314"/>
                  <a:pt x="2589483" y="5107236"/>
                  <a:pt x="2569744" y="5153182"/>
                </a:cubicBezTo>
                <a:cubicBezTo>
                  <a:pt x="2301522" y="5193845"/>
                  <a:pt x="2252174" y="5268836"/>
                  <a:pt x="1987436" y="5334320"/>
                </a:cubicBezTo>
                <a:cubicBezTo>
                  <a:pt x="1971179" y="5338545"/>
                  <a:pt x="1958407" y="5352274"/>
                  <a:pt x="1972921" y="5382376"/>
                </a:cubicBezTo>
                <a:cubicBezTo>
                  <a:pt x="2087874" y="5396107"/>
                  <a:pt x="2215599" y="5373399"/>
                  <a:pt x="2341001" y="5360725"/>
                </a:cubicBezTo>
                <a:cubicBezTo>
                  <a:pt x="2537812" y="5340129"/>
                  <a:pt x="2533748" y="5339072"/>
                  <a:pt x="2710822" y="5418816"/>
                </a:cubicBezTo>
                <a:cubicBezTo>
                  <a:pt x="2743914" y="5433602"/>
                  <a:pt x="2801390" y="5438355"/>
                  <a:pt x="2833903" y="5413007"/>
                </a:cubicBezTo>
                <a:cubicBezTo>
                  <a:pt x="2896604" y="5364422"/>
                  <a:pt x="2950016" y="5368646"/>
                  <a:pt x="3011556" y="5399276"/>
                </a:cubicBezTo>
                <a:cubicBezTo>
                  <a:pt x="3077160" y="5432547"/>
                  <a:pt x="3171793" y="5391882"/>
                  <a:pt x="3254233" y="5439412"/>
                </a:cubicBezTo>
                <a:cubicBezTo>
                  <a:pt x="3099802" y="5473739"/>
                  <a:pt x="2957563" y="5473739"/>
                  <a:pt x="2792101" y="5471625"/>
                </a:cubicBezTo>
                <a:cubicBezTo>
                  <a:pt x="2846095" y="5537639"/>
                  <a:pt x="2914601" y="5536582"/>
                  <a:pt x="2977303" y="5539751"/>
                </a:cubicBezTo>
                <a:cubicBezTo>
                  <a:pt x="3214174" y="5551898"/>
                  <a:pt x="3601411" y="5660686"/>
                  <a:pt x="3656566" y="5678642"/>
                </a:cubicBezTo>
                <a:cubicBezTo>
                  <a:pt x="4280675" y="5879847"/>
                  <a:pt x="4178497" y="5898332"/>
                  <a:pt x="4858340" y="5969625"/>
                </a:cubicBezTo>
                <a:cubicBezTo>
                  <a:pt x="5261253" y="6011873"/>
                  <a:pt x="4887368" y="6032469"/>
                  <a:pt x="5296668" y="6043559"/>
                </a:cubicBezTo>
                <a:cubicBezTo>
                  <a:pt x="5349500" y="6045143"/>
                  <a:pt x="5402911" y="6044087"/>
                  <a:pt x="5456323" y="6042502"/>
                </a:cubicBezTo>
                <a:cubicBezTo>
                  <a:pt x="5368077" y="6073134"/>
                  <a:pt x="5267058" y="6100066"/>
                  <a:pt x="5267058" y="6100066"/>
                </a:cubicBezTo>
                <a:cubicBezTo>
                  <a:pt x="5267058" y="6100066"/>
                  <a:pt x="5318728" y="6208854"/>
                  <a:pt x="7095266" y="6287541"/>
                </a:cubicBezTo>
                <a:cubicBezTo>
                  <a:pt x="7422124" y="6302329"/>
                  <a:pt x="9563254" y="6024548"/>
                  <a:pt x="9707235" y="5994446"/>
                </a:cubicBezTo>
                <a:cubicBezTo>
                  <a:pt x="9844249" y="5966984"/>
                  <a:pt x="10002164" y="5671247"/>
                  <a:pt x="10083442" y="5678642"/>
                </a:cubicBezTo>
                <a:cubicBezTo>
                  <a:pt x="10103183" y="5653293"/>
                  <a:pt x="10283158" y="5139979"/>
                  <a:pt x="10338892" y="4650957"/>
                </a:cubicBezTo>
                <a:cubicBezTo>
                  <a:pt x="10448618" y="4580718"/>
                  <a:pt x="10551960" y="4503088"/>
                  <a:pt x="10628013" y="4411198"/>
                </a:cubicBezTo>
                <a:cubicBezTo>
                  <a:pt x="10675040" y="4354692"/>
                  <a:pt x="10718003" y="4298185"/>
                  <a:pt x="10802766" y="4258050"/>
                </a:cubicBezTo>
                <a:cubicBezTo>
                  <a:pt x="10755739" y="4203128"/>
                  <a:pt x="10675040" y="4190453"/>
                  <a:pt x="10614662" y="4150318"/>
                </a:cubicBezTo>
                <a:cubicBezTo>
                  <a:pt x="10610017" y="4117046"/>
                  <a:pt x="10705811" y="4127081"/>
                  <a:pt x="10681427" y="4054203"/>
                </a:cubicBezTo>
                <a:cubicBezTo>
                  <a:pt x="10648335" y="3957032"/>
                  <a:pt x="10684328" y="3846131"/>
                  <a:pt x="10520029" y="3804411"/>
                </a:cubicBezTo>
                <a:cubicBezTo>
                  <a:pt x="10476485" y="3709881"/>
                  <a:pt x="10464294" y="3558845"/>
                  <a:pt x="10568798" y="3466426"/>
                </a:cubicBezTo>
                <a:cubicBezTo>
                  <a:pt x="10724388" y="3328592"/>
                  <a:pt x="10699424" y="3240927"/>
                  <a:pt x="10499709" y="3166465"/>
                </a:cubicBezTo>
                <a:cubicBezTo>
                  <a:pt x="10474164" y="3156958"/>
                  <a:pt x="10501452" y="2570768"/>
                  <a:pt x="10489840" y="2546475"/>
                </a:cubicBezTo>
                <a:cubicBezTo>
                  <a:pt x="10508418" y="2513205"/>
                  <a:pt x="10551960" y="2521126"/>
                  <a:pt x="10584471" y="2512148"/>
                </a:cubicBezTo>
                <a:cubicBezTo>
                  <a:pt x="10726711" y="2474125"/>
                  <a:pt x="10731357" y="2474125"/>
                  <a:pt x="10695942" y="2358471"/>
                </a:cubicBezTo>
                <a:cubicBezTo>
                  <a:pt x="10685490" y="2323616"/>
                  <a:pt x="10709874" y="2309357"/>
                  <a:pt x="10732516" y="2287706"/>
                </a:cubicBezTo>
                <a:cubicBezTo>
                  <a:pt x="10817280" y="2206905"/>
                  <a:pt x="10817860" y="2205850"/>
                  <a:pt x="10731357" y="2137725"/>
                </a:cubicBezTo>
                <a:cubicBezTo>
                  <a:pt x="10706391" y="2118185"/>
                  <a:pt x="10689555" y="2097061"/>
                  <a:pt x="10678525" y="2070656"/>
                </a:cubicBezTo>
                <a:cubicBezTo>
                  <a:pt x="10658203" y="2022599"/>
                  <a:pt x="10658784" y="1982463"/>
                  <a:pt x="10735999" y="1956587"/>
                </a:cubicBezTo>
                <a:cubicBezTo>
                  <a:pt x="10789993" y="1938104"/>
                  <a:pt x="10820762" y="1916978"/>
                  <a:pt x="10824246" y="1862584"/>
                </a:cubicBezTo>
                <a:cubicBezTo>
                  <a:pt x="10826570" y="1817166"/>
                  <a:pt x="10832955" y="1787594"/>
                  <a:pt x="10773156" y="1768054"/>
                </a:cubicBezTo>
                <a:cubicBezTo>
                  <a:pt x="10724969" y="1752211"/>
                  <a:pt x="10711036" y="1718412"/>
                  <a:pt x="10716261" y="1678278"/>
                </a:cubicBezTo>
                <a:cubicBezTo>
                  <a:pt x="10728452" y="1580050"/>
                  <a:pt x="10662849" y="1522487"/>
                  <a:pt x="10554864" y="1477599"/>
                </a:cubicBezTo>
                <a:cubicBezTo>
                  <a:pt x="10452101" y="1434822"/>
                  <a:pt x="10362116" y="1377259"/>
                  <a:pt x="10267483" y="1324977"/>
                </a:cubicBezTo>
                <a:cubicBezTo>
                  <a:pt x="10162399" y="1266887"/>
                  <a:pt x="10040481" y="1232031"/>
                  <a:pt x="9913337" y="1202458"/>
                </a:cubicBezTo>
                <a:cubicBezTo>
                  <a:pt x="9936561" y="1160210"/>
                  <a:pt x="10016678" y="1183974"/>
                  <a:pt x="10024805" y="1124827"/>
                </a:cubicBezTo>
                <a:cubicBezTo>
                  <a:pt x="9826251" y="1074658"/>
                  <a:pt x="9636408" y="999139"/>
                  <a:pt x="9411726" y="980655"/>
                </a:cubicBezTo>
                <a:cubicBezTo>
                  <a:pt x="9593444" y="990161"/>
                  <a:pt x="9758326" y="922036"/>
                  <a:pt x="9930753" y="901968"/>
                </a:cubicBezTo>
                <a:cubicBezTo>
                  <a:pt x="9947008" y="868698"/>
                  <a:pt x="9909273" y="877147"/>
                  <a:pt x="9894178" y="871339"/>
                </a:cubicBezTo>
                <a:cubicBezTo>
                  <a:pt x="9879083" y="865001"/>
                  <a:pt x="9860506" y="862889"/>
                  <a:pt x="9858182" y="839125"/>
                </a:cubicBezTo>
                <a:cubicBezTo>
                  <a:pt x="9941205" y="804798"/>
                  <a:pt x="10045126" y="827506"/>
                  <a:pt x="10131050" y="792652"/>
                </a:cubicBezTo>
                <a:cubicBezTo>
                  <a:pt x="10111891" y="741954"/>
                  <a:pt x="10037578" y="772583"/>
                  <a:pt x="10006808" y="731920"/>
                </a:cubicBezTo>
                <a:cubicBezTo>
                  <a:pt x="10086927" y="724526"/>
                  <a:pt x="10161239" y="721357"/>
                  <a:pt x="10233809" y="710268"/>
                </a:cubicBezTo>
                <a:cubicBezTo>
                  <a:pt x="10290705" y="701818"/>
                  <a:pt x="10306380" y="658513"/>
                  <a:pt x="10267483" y="628940"/>
                </a:cubicBezTo>
                <a:cubicBezTo>
                  <a:pt x="10232648" y="602536"/>
                  <a:pt x="10181559" y="600422"/>
                  <a:pt x="10136275" y="589333"/>
                </a:cubicBezTo>
                <a:cubicBezTo>
                  <a:pt x="9813479" y="512230"/>
                  <a:pt x="9474428" y="487409"/>
                  <a:pt x="9131312" y="480544"/>
                </a:cubicBezTo>
                <a:cubicBezTo>
                  <a:pt x="8580936" y="469453"/>
                  <a:pt x="8028817" y="469982"/>
                  <a:pt x="7479600" y="454667"/>
                </a:cubicBezTo>
                <a:cubicBezTo>
                  <a:pt x="7227489" y="447934"/>
                  <a:pt x="6976357" y="436744"/>
                  <a:pt x="6724001" y="434021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F5D7E9-AA3E-D550-A194-9BBFEB5BE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70" y="220092"/>
            <a:ext cx="2926079" cy="811529"/>
          </a:xfrm>
        </p:spPr>
        <p:txBody>
          <a:bodyPr anchor="b">
            <a:noAutofit/>
          </a:bodyPr>
          <a:lstStyle/>
          <a:p>
            <a:pPr defTabSz="433733"/>
            <a:r>
              <a:rPr lang="en-IN" sz="4000" kern="1200" dirty="0">
                <a:solidFill>
                  <a:schemeClr val="tx1"/>
                </a:solidFill>
                <a:latin typeface="Söhne"/>
                <a:ea typeface="+mj-ea"/>
                <a:cs typeface="+mj-cs"/>
              </a:rPr>
              <a:t>Key Insights</a:t>
            </a:r>
            <a:endParaRPr lang="en-IN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2EF68B-2EBC-8E5C-6012-D3C4E1F68D8D}"/>
              </a:ext>
            </a:extLst>
          </p:cNvPr>
          <p:cNvSpPr txBox="1"/>
          <p:nvPr/>
        </p:nvSpPr>
        <p:spPr>
          <a:xfrm>
            <a:off x="1090254" y="1682755"/>
            <a:ext cx="2176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711037">
              <a:spcAft>
                <a:spcPts val="576"/>
              </a:spcAft>
              <a:defRPr b="1" u="sng"/>
            </a:lvl1pPr>
          </a:lstStyle>
          <a:p>
            <a:pPr defTabSz="433733">
              <a:spcAft>
                <a:spcPts val="351"/>
              </a:spcAft>
            </a:pPr>
            <a:r>
              <a:rPr lang="en-IN" sz="2000" b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  Districts:</a:t>
            </a:r>
            <a:endParaRPr lang="en-IN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B9A8DB-DBFF-D9FA-F8F0-6AC2D09FC258}"/>
              </a:ext>
            </a:extLst>
          </p:cNvPr>
          <p:cNvSpPr txBox="1"/>
          <p:nvPr/>
        </p:nvSpPr>
        <p:spPr>
          <a:xfrm>
            <a:off x="1085178" y="4020658"/>
            <a:ext cx="2515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3733">
              <a:spcAft>
                <a:spcPts val="351"/>
              </a:spcAft>
            </a:pPr>
            <a:r>
              <a:rPr lang="en-IN" sz="2000" b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Bottom Districts:</a:t>
            </a:r>
            <a:endParaRPr lang="en-IN" sz="20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815D2-99FC-3CDE-A7E2-F2475CF2E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254" y="1086423"/>
            <a:ext cx="4503421" cy="432345"/>
          </a:xfrm>
        </p:spPr>
        <p:txBody>
          <a:bodyPr anchor="t">
            <a:noAutofit/>
          </a:bodyPr>
          <a:lstStyle/>
          <a:p>
            <a:pPr marL="0" indent="0" defTabSz="451805">
              <a:spcBef>
                <a:spcPts val="494"/>
              </a:spcBef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Domestic to Foreign tourist ratio:</a:t>
            </a:r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D1DD0D-14B9-1DD3-B5AA-EA0311332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254" y="2068438"/>
            <a:ext cx="6093246" cy="18378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71DCA34-80AD-D6F5-411D-26A068998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178" y="4493756"/>
            <a:ext cx="6098322" cy="203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812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FB0DC4-A019-3B74-E660-2091620D5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chemeClr val="tx2"/>
                </a:solidFill>
              </a:rPr>
              <a:t>RECOMMENDATIONS: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0D0A7-617A-6BD7-164C-0FCE012A6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940" y="2080259"/>
            <a:ext cx="6446520" cy="428086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Tourist destinations with high potential need to have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2"/>
                </a:solidFill>
              </a:rPr>
              <a:t>Improved infrastructure development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2"/>
                </a:solidFill>
              </a:rPr>
              <a:t>Marketing promotions &amp; Visitor services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2"/>
                </a:solidFill>
              </a:rPr>
              <a:t>Collaboration with stakeholders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2"/>
                </a:solidFill>
              </a:rPr>
              <a:t>Establish a regulatory framework</a:t>
            </a:r>
          </a:p>
          <a:p>
            <a:r>
              <a:rPr lang="en-IN" sz="2000" dirty="0">
                <a:solidFill>
                  <a:schemeClr val="tx2"/>
                </a:solidFill>
              </a:rPr>
              <a:t>During peak season, government need to introduce new events to attract more tourist base.</a:t>
            </a:r>
          </a:p>
          <a:p>
            <a:r>
              <a:rPr lang="en-IN" sz="2000" dirty="0">
                <a:solidFill>
                  <a:schemeClr val="tx2"/>
                </a:solidFill>
              </a:rPr>
              <a:t>Government can learn from the top performing districts and can replicate the same in the low performing districts to attract more foreign visitors as foreign visitors bring more revenue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1" name="Graphic 6" descr="Business Growth">
            <a:extLst>
              <a:ext uri="{FF2B5EF4-FFF2-40B4-BE49-F238E27FC236}">
                <a16:creationId xmlns:a16="http://schemas.microsoft.com/office/drawing/2014/main" id="{EC52DB2F-6593-7200-0AF8-6121F7E09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398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265</Words>
  <Application>Microsoft Office PowerPoint</Application>
  <PresentationFormat>Widescreen</PresentationFormat>
  <Paragraphs>36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manrope</vt:lpstr>
      <vt:lpstr>Söhne</vt:lpstr>
      <vt:lpstr>Wingdings</vt:lpstr>
      <vt:lpstr>Office Theme</vt:lpstr>
      <vt:lpstr>Insights for Telangana govt Tourism Department using Python  Domain: Tourism</vt:lpstr>
      <vt:lpstr>AGENDA:</vt:lpstr>
      <vt:lpstr>Data Collection and Preparation</vt:lpstr>
      <vt:lpstr>Key Insights</vt:lpstr>
      <vt:lpstr>Key Insights</vt:lpstr>
      <vt:lpstr>Key Insights</vt:lpstr>
      <vt:lpstr>Key Insights</vt:lpstr>
      <vt:lpstr>Key Insights</vt:lpstr>
      <vt:lpstr>RECOMMENDATIONS: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Insights for Telangana govt Tourism Department using Python  Domain: Tourism</dc:title>
  <dc:creator>Niharika Miriyala</dc:creator>
  <cp:lastModifiedBy>Niharika Miriyala</cp:lastModifiedBy>
  <cp:revision>5</cp:revision>
  <dcterms:created xsi:type="dcterms:W3CDTF">2023-07-06T08:52:51Z</dcterms:created>
  <dcterms:modified xsi:type="dcterms:W3CDTF">2023-07-06T11:26:44Z</dcterms:modified>
</cp:coreProperties>
</file>