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7" r:id="rId3"/>
    <p:sldId id="263" r:id="rId4"/>
    <p:sldId id="261" r:id="rId5"/>
    <p:sldId id="264" r:id="rId6"/>
    <p:sldId id="262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math.net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script.com/technology/technical-demonstrations/" TargetMode="External"/><Relationship Id="rId4" Type="http://schemas.openxmlformats.org/officeDocument/2006/relationships/hyperlink" Target="https://www.automathap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644352" y="1898560"/>
            <a:ext cx="8825658" cy="2081011"/>
          </a:xfrm>
        </p:spPr>
        <p:txBody>
          <a:bodyPr/>
          <a:lstStyle/>
          <a:p>
            <a:pPr algn="ctr"/>
            <a:r>
              <a:rPr lang="sr-Latn-RS" b="1" dirty="0"/>
              <a:t>K</a:t>
            </a:r>
            <a:r>
              <a:rPr lang="sr-Latn-RS" sz="5400" b="1" dirty="0" smtClean="0"/>
              <a:t>alkulator </a:t>
            </a:r>
            <a:r>
              <a:rPr lang="sr-Latn-RS" sz="5400" b="1" dirty="0"/>
              <a:t>rukom pisanih </a:t>
            </a:r>
            <a:r>
              <a:rPr lang="sr-Latn-RS" sz="5400" b="1" dirty="0" smtClean="0"/>
              <a:t>matematičkih </a:t>
            </a:r>
            <a:r>
              <a:rPr lang="sr-Latn-RS" sz="5400" b="1" dirty="0"/>
              <a:t>izraza</a:t>
            </a:r>
            <a:endParaRPr lang="en-US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65559" y="5395566"/>
            <a:ext cx="2966284" cy="861420"/>
          </a:xfrm>
        </p:spPr>
        <p:txBody>
          <a:bodyPr/>
          <a:lstStyle/>
          <a:p>
            <a:r>
              <a:rPr lang="sr-Latn-RS" cap="none" dirty="0" smtClean="0">
                <a:latin typeface="+mn-lt"/>
              </a:rPr>
              <a:t>Profesor:</a:t>
            </a:r>
          </a:p>
          <a:p>
            <a:r>
              <a:rPr lang="sr-Latn-RS" cap="none" dirty="0" smtClean="0">
                <a:latin typeface="+mn-lt"/>
              </a:rPr>
              <a:t>Dr Đorđe Obradović</a:t>
            </a:r>
            <a:endParaRPr lang="sr-Latn-RS" cap="none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5830" y="5395566"/>
            <a:ext cx="312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Studenti: 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Mirjana Ćurčin RA67/2012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Davor Nađ RA64/2012</a:t>
            </a:r>
            <a:endParaRPr lang="sr-Latn-R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547" y="1436895"/>
            <a:ext cx="38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 COMPUTING</a:t>
            </a:r>
            <a:endParaRPr lang="sr-Latn-R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aplikacije koja ima mogućnost prepoznavanja rukom pisanih matematičkih izraza, koje druge aplikacije nisu implementirale</a:t>
            </a:r>
            <a:endParaRPr lang="sr-Latn-RS" dirty="0" smtClean="0"/>
          </a:p>
          <a:p>
            <a:r>
              <a:rPr lang="sr-Latn-RS" dirty="0" smtClean="0"/>
              <a:t>Skraćenje vremena izračunavanja složenijih matematičkih izraza</a:t>
            </a:r>
          </a:p>
          <a:p>
            <a:r>
              <a:rPr lang="sr-Latn-RS" dirty="0" smtClean="0"/>
              <a:t>Olakšavanje provere tačnosti nekog matematičkog izraza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r>
              <a:rPr lang="sr-Latn-RS" dirty="0"/>
              <a:t>PhotoMath - </a:t>
            </a:r>
            <a:r>
              <a:rPr lang="sr-Latn-RS" dirty="0">
                <a:hlinkClick r:id="rId3"/>
              </a:rPr>
              <a:t>https://photomath.net/en</a:t>
            </a:r>
            <a:r>
              <a:rPr lang="sr-Latn-RS" dirty="0" smtClean="0">
                <a:hlinkClick r:id="rId3"/>
              </a:rPr>
              <a:t>/</a:t>
            </a:r>
            <a:r>
              <a:rPr lang="sr-Latn-RS" b="1" dirty="0" smtClean="0"/>
              <a:t> </a:t>
            </a:r>
          </a:p>
          <a:p>
            <a:pPr marL="0" indent="0">
              <a:buNone/>
            </a:pPr>
            <a:r>
              <a:rPr lang="sr-Latn-RS" b="1" dirty="0" smtClean="0"/>
              <a:t>     	</a:t>
            </a:r>
            <a:r>
              <a:rPr lang="sr-Latn-RS" dirty="0" smtClean="0"/>
              <a:t>Ne prepoznaje rukom pisane izraze, zagrade, trigonometrijske    	operacije...</a:t>
            </a:r>
          </a:p>
          <a:p>
            <a:r>
              <a:rPr lang="sr-Latn-RS" dirty="0"/>
              <a:t>AutoMath - </a:t>
            </a:r>
            <a:r>
              <a:rPr lang="sr-Latn-RS" dirty="0">
                <a:hlinkClick r:id="rId4"/>
              </a:rPr>
              <a:t>https://www.automathapp.com</a:t>
            </a:r>
            <a:r>
              <a:rPr lang="sr-Latn-RS" dirty="0" smtClean="0">
                <a:hlinkClick r:id="rId4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Ne prepoznaje rukom pisane izraze, kompleksne razlomke</a:t>
            </a:r>
          </a:p>
          <a:p>
            <a:r>
              <a:rPr lang="sr-Latn-RS" dirty="0"/>
              <a:t>MyScript - </a:t>
            </a:r>
            <a:r>
              <a:rPr lang="sr-Latn-RS" dirty="0">
                <a:hlinkClick r:id="rId5"/>
              </a:rPr>
              <a:t>http://myscript.com/technology/technical-demonstrations</a:t>
            </a:r>
            <a:r>
              <a:rPr lang="sr-Latn-RS" dirty="0" smtClean="0">
                <a:hlinkClick r:id="rId5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	Prepoznaje matematičke izraze koji su napisani direktno na ekranu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sr-Latn-RS" dirty="0" smtClean="0"/>
              <a:t>OCR vs HWR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21813"/>
              </p:ext>
            </p:extLst>
          </p:nvPr>
        </p:nvGraphicFramePr>
        <p:xfrm>
          <a:off x="1103313" y="2052638"/>
          <a:ext cx="8947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OCR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HWR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Fiksni</a:t>
                      </a:r>
                      <a:r>
                        <a:rPr lang="sr-Latn-RS" baseline="0" dirty="0" smtClean="0"/>
                        <a:t> font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Veliki</a:t>
                      </a:r>
                      <a:r>
                        <a:rPr lang="sr-Latn-RS" baseline="0" dirty="0" smtClean="0"/>
                        <a:t> broj različitih rukopisa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preklapanja karaktera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Preklapanje karaktera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Mali</a:t>
                      </a:r>
                      <a:r>
                        <a:rPr lang="sr-Latn-RS" baseline="0" dirty="0" smtClean="0"/>
                        <a:t> šum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Može da ima dosta šuma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Fiksna veličina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Brojevi</a:t>
                      </a:r>
                      <a:r>
                        <a:rPr lang="sr-Latn-RS" baseline="0" dirty="0" smtClean="0"/>
                        <a:t> mogu biti različite veličine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Dobra vidljivost izraza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Ponekad loša vidljivost</a:t>
                      </a:r>
                      <a:r>
                        <a:rPr lang="sr-Latn-RS" baseline="0" dirty="0" smtClean="0"/>
                        <a:t> izraza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5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1499126"/>
            <a:ext cx="8946541" cy="4927432"/>
          </a:xfrm>
        </p:spPr>
        <p:txBody>
          <a:bodyPr/>
          <a:lstStyle/>
          <a:p>
            <a:r>
              <a:rPr lang="sr-Latn-RS" dirty="0" smtClean="0"/>
              <a:t>Predprocesiranje – uklanjanje šuma i anomalija na slici:</a:t>
            </a:r>
          </a:p>
          <a:p>
            <a:pPr lvl="1"/>
            <a:r>
              <a:rPr lang="sr-Latn-RS" dirty="0" smtClean="0"/>
              <a:t>Grayscale</a:t>
            </a:r>
            <a:endParaRPr lang="sr-Latn-RS" dirty="0"/>
          </a:p>
          <a:p>
            <a:pPr lvl="1"/>
            <a:r>
              <a:rPr lang="sr-Latn-RS" dirty="0" smtClean="0"/>
              <a:t>Threshold</a:t>
            </a:r>
            <a:endParaRPr lang="sr-Latn-RS" dirty="0"/>
          </a:p>
          <a:p>
            <a:pPr lvl="1"/>
            <a:r>
              <a:rPr lang="sr-Latn-RS" dirty="0" smtClean="0"/>
              <a:t>Morfološke operacije(dilatacija, erozija)</a:t>
            </a:r>
          </a:p>
          <a:p>
            <a:r>
              <a:rPr lang="sr-Latn-RS" dirty="0" smtClean="0"/>
              <a:t>Segmentacija i izvlačenje potrebnih delova slike</a:t>
            </a:r>
          </a:p>
          <a:p>
            <a:pPr lvl="1"/>
            <a:r>
              <a:rPr lang="sr-Latn-RS" dirty="0" smtClean="0"/>
              <a:t>Pronalaženje kontura</a:t>
            </a:r>
          </a:p>
          <a:p>
            <a:r>
              <a:rPr lang="sr-Latn-RS" dirty="0" smtClean="0"/>
              <a:t>Izvlačenje brojeva i matematičkih operacija</a:t>
            </a:r>
          </a:p>
          <a:p>
            <a:r>
              <a:rPr lang="sr-Latn-RS" dirty="0" smtClean="0"/>
              <a:t>Klasifikacija</a:t>
            </a:r>
          </a:p>
          <a:p>
            <a:pPr lvl="1"/>
            <a:r>
              <a:rPr lang="sr-Latn-RS" dirty="0" smtClean="0"/>
              <a:t>Obučavanje neuronske mreže</a:t>
            </a:r>
          </a:p>
          <a:p>
            <a:r>
              <a:rPr lang="sr-Latn-RS" dirty="0" smtClean="0"/>
              <a:t>Prepoznavanje izraza</a:t>
            </a:r>
          </a:p>
          <a:p>
            <a:r>
              <a:rPr lang="sr-Latn-RS" dirty="0" smtClean="0"/>
              <a:t>Računanje izraza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96</TotalTime>
  <Words>140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Kalkulator rukom pisanih matematičkih izraza</vt:lpstr>
      <vt:lpstr>MOTIVACIJA</vt:lpstr>
      <vt:lpstr>Slična rešenja:</vt:lpstr>
      <vt:lpstr>OCR vs HWR</vt:lpstr>
      <vt:lpstr>Koraci implementacije: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rukom pisanih matematičkih izraza</dc:title>
  <dc:creator>Mirjana C</dc:creator>
  <cp:keywords/>
  <cp:lastModifiedBy>Mirjana C</cp:lastModifiedBy>
  <cp:revision>13</cp:revision>
  <cp:lastPrinted>2012-08-15T21:38:02Z</cp:lastPrinted>
  <dcterms:created xsi:type="dcterms:W3CDTF">2015-12-10T12:57:35Z</dcterms:created>
  <dcterms:modified xsi:type="dcterms:W3CDTF">2015-12-10T14:33:59Z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