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tif" ContentType="image/tiff"/>
  <Override PartName="/ppt/media/image4.png" ContentType="image/png"/>
  <Override PartName="/ppt/media/image5.png" ContentType="image/png"/>
  <Override PartName="/ppt/media/image6.tif" ContentType="image/tif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magine 4" descr="Immagine 4"/>
          <p:cNvPicPr/>
          <p:nvPr/>
        </p:nvPicPr>
        <p:blipFill>
          <a:blip r:embed="rId2"/>
          <a:stretch/>
        </p:blipFill>
        <p:spPr>
          <a:xfrm>
            <a:off x="10400760" y="5933520"/>
            <a:ext cx="1743840" cy="879480"/>
          </a:xfrm>
          <a:prstGeom prst="rect">
            <a:avLst/>
          </a:prstGeom>
          <a:ln w="12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5892840" y="6173280"/>
            <a:ext cx="2844360" cy="365760"/>
          </a:xfrm>
          <a:prstGeom prst="rect">
            <a:avLst/>
          </a:prstGeom>
        </p:spPr>
        <p:txBody>
          <a:bodyPr lIns="65160" rIns="65160" tIns="65160" bIns="65160" anchor="ctr">
            <a:noAutofit/>
          </a:bodyPr>
          <a:p>
            <a:pPr algn="r">
              <a:lnSpc>
                <a:spcPct val="100000"/>
              </a:lnSpc>
            </a:pPr>
            <a:fld id="{71A52DAB-6A6E-4FC2-8588-BA15E416FAC0}" type="slidenum">
              <a:rPr b="0" lang="de-DE" sz="1130" spc="-1" strike="noStrike">
                <a:solidFill>
                  <a:srgbClr val="787878"/>
                </a:solidFill>
                <a:latin typeface="Calibri"/>
                <a:ea typeface="Calibri"/>
              </a:rPr>
              <a:t>&lt;numero&gt;</a:t>
            </a:fld>
            <a:endParaRPr b="0" lang="it-IT" sz="113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Fai clic per modificare il formato del testo del titolo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ptos"/>
              </a:rPr>
              <a:t>Fai clic per modificare il formato del testo della struttura</a:t>
            </a:r>
            <a:endParaRPr b="0" lang="de-DE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Secondo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Terzo livello struttura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ptos"/>
              </a:rPr>
              <a:t>Quarto livello struttura</a:t>
            </a:r>
            <a:endParaRPr b="0" lang="de-DE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Quinto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Sesto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ptos"/>
              </a:rPr>
              <a:t>Settimo livello struttura</a:t>
            </a:r>
            <a:endParaRPr b="0" lang="de-DE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tif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tif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droppedImage.pdf" descr="droppedImage.pdf"/>
          <p:cNvPicPr/>
          <p:nvPr/>
        </p:nvPicPr>
        <p:blipFill>
          <a:blip r:embed="rId1"/>
          <a:srcRect l="0" t="1118" r="22512" b="0"/>
          <a:stretch/>
        </p:blipFill>
        <p:spPr>
          <a:xfrm>
            <a:off x="2597760" y="757080"/>
            <a:ext cx="6996240" cy="53438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" descr="Image"/>
          <p:cNvPicPr/>
          <p:nvPr/>
        </p:nvPicPr>
        <p:blipFill>
          <a:blip r:embed="rId1"/>
          <a:stretch/>
        </p:blipFill>
        <p:spPr>
          <a:xfrm>
            <a:off x="2632320" y="1121760"/>
            <a:ext cx="6927480" cy="5432400"/>
          </a:xfrm>
          <a:prstGeom prst="rect">
            <a:avLst/>
          </a:prstGeom>
          <a:ln w="12600"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1888920" y="-11520"/>
            <a:ext cx="8413920" cy="725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Shotgun Sequencing: Problemi di Assemblaggio</a:t>
            </a:r>
            <a:endParaRPr b="0" lang="it-IT" sz="21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" descr="Image"/>
          <p:cNvPicPr/>
          <p:nvPr/>
        </p:nvPicPr>
        <p:blipFill>
          <a:blip r:embed="rId1"/>
          <a:stretch/>
        </p:blipFill>
        <p:spPr>
          <a:xfrm>
            <a:off x="2031840" y="1704600"/>
            <a:ext cx="8110080" cy="3210480"/>
          </a:xfrm>
          <a:prstGeom prst="rect">
            <a:avLst/>
          </a:prstGeom>
          <a:ln w="1260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1939320" y="86760"/>
            <a:ext cx="8295480" cy="59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Paired-End Sequencing</a:t>
            </a:r>
            <a:endParaRPr b="0" lang="it-IT" sz="21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939320" y="86760"/>
            <a:ext cx="8295480" cy="50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5640" rIns="35640" tIns="35640" bIns="356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de-DE" sz="2120" spc="-1" strike="noStrike">
                <a:solidFill>
                  <a:srgbClr val="000000"/>
                </a:solidFill>
                <a:latin typeface="Aptos"/>
              </a:rPr>
              <a:t>Multiplexing</a:t>
            </a:r>
            <a:endParaRPr b="0" lang="it-IT" sz="2120" spc="-1" strike="noStrike">
              <a:latin typeface="Arial"/>
            </a:endParaRPr>
          </a:p>
        </p:txBody>
      </p:sp>
      <p:pic>
        <p:nvPicPr>
          <p:cNvPr id="46" name="Image" descr="Image"/>
          <p:cNvPicPr/>
          <p:nvPr/>
        </p:nvPicPr>
        <p:blipFill>
          <a:blip r:embed="rId1"/>
          <a:stretch/>
        </p:blipFill>
        <p:spPr>
          <a:xfrm>
            <a:off x="2967480" y="963720"/>
            <a:ext cx="6238440" cy="1810800"/>
          </a:xfrm>
          <a:prstGeom prst="rect">
            <a:avLst/>
          </a:prstGeom>
          <a:ln w="12600">
            <a:noFill/>
          </a:ln>
        </p:spPr>
      </p:pic>
      <p:pic>
        <p:nvPicPr>
          <p:cNvPr id="47" name="Image" descr="Image"/>
          <p:cNvPicPr/>
          <p:nvPr/>
        </p:nvPicPr>
        <p:blipFill>
          <a:blip r:embed="rId2"/>
          <a:stretch/>
        </p:blipFill>
        <p:spPr>
          <a:xfrm>
            <a:off x="2853360" y="3142800"/>
            <a:ext cx="6484680" cy="32961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2012-07-30T23:18:30Z</dcterms:created>
  <dc:creator/>
  <dc:description/>
  <dc:language>it-IT</dc:language>
  <cp:lastModifiedBy/>
  <dcterms:modified xsi:type="dcterms:W3CDTF">2025-10-13T10:16:49Z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