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4" descr="Immagine 4"/>
          <p:cNvPicPr/>
          <p:nvPr/>
        </p:nvPicPr>
        <p:blipFill>
          <a:blip r:embed="rId2"/>
          <a:stretch/>
        </p:blipFill>
        <p:spPr>
          <a:xfrm>
            <a:off x="10400760" y="5933520"/>
            <a:ext cx="1743840" cy="87948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5892840" y="6173280"/>
            <a:ext cx="2844360" cy="365760"/>
          </a:xfrm>
          <a:prstGeom prst="rect">
            <a:avLst/>
          </a:prstGeom>
        </p:spPr>
        <p:txBody>
          <a:bodyPr lIns="65160" rIns="65160" tIns="65160" bIns="65160" anchor="ctr">
            <a:noAutofit/>
          </a:bodyPr>
          <a:p>
            <a:pPr algn="r">
              <a:lnSpc>
                <a:spcPct val="100000"/>
              </a:lnSpc>
            </a:pPr>
            <a:fld id="{76468BF5-4BF5-4619-8409-383448A91A07}" type="slidenum">
              <a:rPr b="0" lang="de-DE" sz="1130" spc="-1" strike="noStrike">
                <a:solidFill>
                  <a:srgbClr val="787878"/>
                </a:solidFill>
                <a:latin typeface="Calibri"/>
                <a:ea typeface="Calibri"/>
              </a:rPr>
              <a:t>&lt;numero&gt;</a:t>
            </a:fld>
            <a:endParaRPr b="0" lang="it-IT" sz="113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p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r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m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s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d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e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 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i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o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l</a:t>
            </a: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o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Fai clic per modificare il formato del testo della struttura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Secondo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Terzo livello struttura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Quarto livello struttura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Quinto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Sesto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Settimo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droppedImage.pdf" descr="droppedImage.pdf"/>
          <p:cNvPicPr/>
          <p:nvPr/>
        </p:nvPicPr>
        <p:blipFill>
          <a:blip r:embed="rId1"/>
          <a:stretch/>
        </p:blipFill>
        <p:spPr>
          <a:xfrm>
            <a:off x="1753920" y="1267920"/>
            <a:ext cx="9431640" cy="4848480"/>
          </a:xfrm>
          <a:prstGeom prst="rect">
            <a:avLst/>
          </a:prstGeom>
          <a:ln w="126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3019680" y="77760"/>
            <a:ext cx="614340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2120" spc="-1" strike="noStrike">
                <a:solidFill>
                  <a:srgbClr val="000000"/>
                </a:solidFill>
                <a:latin typeface="Aptos"/>
              </a:rPr>
              <a:t>Output: Fastq Files</a:t>
            </a:r>
            <a:endParaRPr b="0" lang="it-IT" sz="21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droppedImage.pdf" descr="droppedImage.pdf"/>
          <p:cNvPicPr/>
          <p:nvPr/>
        </p:nvPicPr>
        <p:blipFill>
          <a:blip r:embed="rId1"/>
          <a:stretch/>
        </p:blipFill>
        <p:spPr>
          <a:xfrm>
            <a:off x="1640160" y="784800"/>
            <a:ext cx="8902440" cy="5286960"/>
          </a:xfrm>
          <a:prstGeom prst="rect">
            <a:avLst/>
          </a:prstGeom>
          <a:ln w="12600"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3019680" y="77760"/>
            <a:ext cx="614340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2120" spc="-1" strike="noStrike">
                <a:solidFill>
                  <a:srgbClr val="000000"/>
                </a:solidFill>
                <a:latin typeface="Aptos"/>
              </a:rPr>
              <a:t>Output: Fastq Files</a:t>
            </a:r>
            <a:endParaRPr b="0" lang="it-IT" sz="21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roppedImage.pdf" descr="droppedImage.pdf"/>
          <p:cNvPicPr/>
          <p:nvPr/>
        </p:nvPicPr>
        <p:blipFill>
          <a:blip r:embed="rId1"/>
          <a:stretch/>
        </p:blipFill>
        <p:spPr>
          <a:xfrm>
            <a:off x="1921320" y="0"/>
            <a:ext cx="8352720" cy="3318840"/>
          </a:xfrm>
          <a:prstGeom prst="rect">
            <a:avLst/>
          </a:prstGeom>
          <a:ln w="12600">
            <a:noFill/>
          </a:ln>
        </p:spPr>
      </p:pic>
      <p:pic>
        <p:nvPicPr>
          <p:cNvPr id="45" name="droppedImage.pdf" descr="droppedImage.pdf"/>
          <p:cNvPicPr/>
          <p:nvPr/>
        </p:nvPicPr>
        <p:blipFill>
          <a:blip r:embed="rId2"/>
          <a:stretch/>
        </p:blipFill>
        <p:spPr>
          <a:xfrm>
            <a:off x="2104560" y="3625560"/>
            <a:ext cx="7699320" cy="2910600"/>
          </a:xfrm>
          <a:prstGeom prst="rect">
            <a:avLst/>
          </a:prstGeom>
          <a:ln w="12600">
            <a:noFill/>
          </a:ln>
        </p:spPr>
      </p:pic>
      <p:sp>
        <p:nvSpPr>
          <p:cNvPr id="46" name="CustomShape 1"/>
          <p:cNvSpPr/>
          <p:nvPr/>
        </p:nvSpPr>
        <p:spPr>
          <a:xfrm>
            <a:off x="1872000" y="1728000"/>
            <a:ext cx="7056000" cy="30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droppedImage.pdf_0" descr="droppedImage.pdf"/>
          <p:cNvPicPr/>
          <p:nvPr/>
        </p:nvPicPr>
        <p:blipFill>
          <a:blip r:embed="rId3"/>
          <a:srcRect l="0" t="0" r="0" b="71732"/>
          <a:stretch/>
        </p:blipFill>
        <p:spPr>
          <a:xfrm>
            <a:off x="2088000" y="1728000"/>
            <a:ext cx="7699320" cy="822240"/>
          </a:xfrm>
          <a:prstGeom prst="rect">
            <a:avLst/>
          </a:prstGeom>
          <a:ln w="12600">
            <a:noFill/>
          </a:ln>
        </p:spPr>
      </p:pic>
      <p:pic>
        <p:nvPicPr>
          <p:cNvPr id="48" name="droppedImage.pdf_1" descr="droppedImage.pdf"/>
          <p:cNvPicPr/>
          <p:nvPr/>
        </p:nvPicPr>
        <p:blipFill>
          <a:blip r:embed="rId4"/>
          <a:srcRect l="0" t="47715" r="0" b="0"/>
          <a:stretch/>
        </p:blipFill>
        <p:spPr>
          <a:xfrm>
            <a:off x="1908000" y="2873160"/>
            <a:ext cx="8352720" cy="1734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oppedImage.png" descr="droppedImage.png"/>
          <p:cNvPicPr/>
          <p:nvPr/>
        </p:nvPicPr>
        <p:blipFill>
          <a:blip r:embed="rId1"/>
          <a:stretch/>
        </p:blipFill>
        <p:spPr>
          <a:xfrm>
            <a:off x="1800000" y="2817360"/>
            <a:ext cx="8589960" cy="3446640"/>
          </a:xfrm>
          <a:prstGeom prst="rect">
            <a:avLst/>
          </a:prstGeom>
          <a:ln w="12600"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3019680" y="77760"/>
            <a:ext cx="614340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2120" spc="-1" strike="noStrike">
                <a:solidFill>
                  <a:srgbClr val="000000"/>
                </a:solidFill>
                <a:latin typeface="Aptos"/>
              </a:rPr>
              <a:t>Phred Quality Score</a:t>
            </a:r>
            <a:endParaRPr b="0" lang="it-IT" sz="2120" spc="-1" strike="noStrike">
              <a:latin typeface="Arial"/>
            </a:endParaRPr>
          </a:p>
        </p:txBody>
      </p:sp>
      <p:pic>
        <p:nvPicPr>
          <p:cNvPr id="51" name="droppedImage.pdf" descr="droppedImage.pdf"/>
          <p:cNvPicPr/>
          <p:nvPr/>
        </p:nvPicPr>
        <p:blipFill>
          <a:blip r:embed="rId2"/>
          <a:stretch/>
        </p:blipFill>
        <p:spPr>
          <a:xfrm>
            <a:off x="2015280" y="1542600"/>
            <a:ext cx="3562560" cy="564480"/>
          </a:xfrm>
          <a:prstGeom prst="rect">
            <a:avLst/>
          </a:prstGeom>
          <a:ln w="12600">
            <a:noFill/>
          </a:ln>
        </p:spPr>
      </p:pic>
      <p:pic>
        <p:nvPicPr>
          <p:cNvPr id="52" name="droppedImage.pdf" descr="droppedImage.pdf"/>
          <p:cNvPicPr/>
          <p:nvPr/>
        </p:nvPicPr>
        <p:blipFill>
          <a:blip r:embed="rId3"/>
          <a:stretch/>
        </p:blipFill>
        <p:spPr>
          <a:xfrm>
            <a:off x="7676640" y="1161000"/>
            <a:ext cx="2321280" cy="788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1"/>
          <p:cNvGrpSpPr/>
          <p:nvPr/>
        </p:nvGrpSpPr>
        <p:grpSpPr>
          <a:xfrm>
            <a:off x="2516400" y="410760"/>
            <a:ext cx="7151040" cy="6027120"/>
            <a:chOff x="2516400" y="410760"/>
            <a:chExt cx="7151040" cy="6027120"/>
          </a:xfrm>
        </p:grpSpPr>
        <p:pic>
          <p:nvPicPr>
            <p:cNvPr id="54" name="droppedImage.pdf" descr="droppedImage.pdf"/>
            <p:cNvPicPr/>
            <p:nvPr/>
          </p:nvPicPr>
          <p:blipFill>
            <a:blip r:embed="rId1"/>
            <a:stretch/>
          </p:blipFill>
          <p:spPr>
            <a:xfrm>
              <a:off x="2516400" y="410760"/>
              <a:ext cx="7151040" cy="60271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55" name="CustomShape 2"/>
            <p:cNvSpPr/>
            <p:nvPr/>
          </p:nvSpPr>
          <p:spPr>
            <a:xfrm>
              <a:off x="4515480" y="1134000"/>
              <a:ext cx="3214440" cy="169200"/>
            </a:xfrm>
            <a:prstGeom prst="rect">
              <a:avLst/>
            </a:pr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2012-07-30T23:18:30Z</dcterms:created>
  <dc:creator/>
  <dc:description/>
  <dc:language>it-IT</dc:language>
  <cp:lastModifiedBy/>
  <dcterms:modified xsi:type="dcterms:W3CDTF">2025-10-13T09:46:01Z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