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5" r:id="rId2"/>
    <p:sldId id="316" r:id="rId3"/>
    <p:sldId id="317" r:id="rId4"/>
    <p:sldId id="318" r:id="rId5"/>
    <p:sldId id="31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81346D-E784-870D-7F8C-97984429F24F}" v="6" dt="2025-09-26T15:21:57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ko Martini" userId="S::mirko.martini3@unibo.it::cdbaad5f-0ab6-420b-a02a-a1dfc07cff66" providerId="AD" clId="Web-{FD81346D-E784-870D-7F8C-97984429F24F}"/>
    <pc:docChg chg="addSld delSld">
      <pc:chgData name="Mirko Martini" userId="S::mirko.martini3@unibo.it::cdbaad5f-0ab6-420b-a02a-a1dfc07cff66" providerId="AD" clId="Web-{FD81346D-E784-870D-7F8C-97984429F24F}" dt="2025-09-26T15:21:57.478" v="5"/>
      <pc:docMkLst>
        <pc:docMk/>
      </pc:docMkLst>
      <pc:sldChg chg="del">
        <pc:chgData name="Mirko Martini" userId="S::mirko.martini3@unibo.it::cdbaad5f-0ab6-420b-a02a-a1dfc07cff66" providerId="AD" clId="Web-{FD81346D-E784-870D-7F8C-97984429F24F}" dt="2025-09-26T15:21:57.478" v="5"/>
        <pc:sldMkLst>
          <pc:docMk/>
          <pc:sldMk cId="3962583941" sldId="256"/>
        </pc:sldMkLst>
      </pc:sldChg>
      <pc:sldChg chg="add">
        <pc:chgData name="Mirko Martini" userId="S::mirko.martini3@unibo.it::cdbaad5f-0ab6-420b-a02a-a1dfc07cff66" providerId="AD" clId="Web-{FD81346D-E784-870D-7F8C-97984429F24F}" dt="2025-09-26T15:21:55.462" v="0"/>
        <pc:sldMkLst>
          <pc:docMk/>
          <pc:sldMk cId="0" sldId="315"/>
        </pc:sldMkLst>
      </pc:sldChg>
      <pc:sldChg chg="add">
        <pc:chgData name="Mirko Martini" userId="S::mirko.martini3@unibo.it::cdbaad5f-0ab6-420b-a02a-a1dfc07cff66" providerId="AD" clId="Web-{FD81346D-E784-870D-7F8C-97984429F24F}" dt="2025-09-26T15:21:55.618" v="1"/>
        <pc:sldMkLst>
          <pc:docMk/>
          <pc:sldMk cId="0" sldId="316"/>
        </pc:sldMkLst>
      </pc:sldChg>
      <pc:sldChg chg="add">
        <pc:chgData name="Mirko Martini" userId="S::mirko.martini3@unibo.it::cdbaad5f-0ab6-420b-a02a-a1dfc07cff66" providerId="AD" clId="Web-{FD81346D-E784-870D-7F8C-97984429F24F}" dt="2025-09-26T15:21:55.743" v="2"/>
        <pc:sldMkLst>
          <pc:docMk/>
          <pc:sldMk cId="0" sldId="317"/>
        </pc:sldMkLst>
      </pc:sldChg>
      <pc:sldChg chg="add">
        <pc:chgData name="Mirko Martini" userId="S::mirko.martini3@unibo.it::cdbaad5f-0ab6-420b-a02a-a1dfc07cff66" providerId="AD" clId="Web-{FD81346D-E784-870D-7F8C-97984429F24F}" dt="2025-09-26T15:21:55.853" v="3"/>
        <pc:sldMkLst>
          <pc:docMk/>
          <pc:sldMk cId="0" sldId="318"/>
        </pc:sldMkLst>
      </pc:sldChg>
      <pc:sldChg chg="add">
        <pc:chgData name="Mirko Martini" userId="S::mirko.martini3@unibo.it::cdbaad5f-0ab6-420b-a02a-a1dfc07cff66" providerId="AD" clId="Web-{FD81346D-E784-870D-7F8C-97984429F24F}" dt="2025-09-26T15:21:56.040" v="4"/>
        <pc:sldMkLst>
          <pc:docMk/>
          <pc:sldMk cId="0" sldId="319"/>
        </pc:sldMkLst>
      </pc:sldChg>
      <pc:sldMasterChg chg="addSldLayout">
        <pc:chgData name="Mirko Martini" userId="S::mirko.martini3@unibo.it::cdbaad5f-0ab6-420b-a02a-a1dfc07cff66" providerId="AD" clId="Web-{FD81346D-E784-870D-7F8C-97984429F24F}" dt="2025-09-26T15:21:55.462" v="0"/>
        <pc:sldMasterMkLst>
          <pc:docMk/>
          <pc:sldMasterMk cId="1801931499" sldId="2147483648"/>
        </pc:sldMasterMkLst>
        <pc:sldLayoutChg chg="add">
          <pc:chgData name="Mirko Martini" userId="S::mirko.martini3@unibo.it::cdbaad5f-0ab6-420b-a02a-a1dfc07cff66" providerId="AD" clId="Web-{FD81346D-E784-870D-7F8C-97984429F24F}" dt="2025-09-26T15:21:55.462" v="0"/>
          <pc:sldLayoutMkLst>
            <pc:docMk/>
            <pc:sldMasterMk cId="1801931499" sldId="2147483648"/>
            <pc:sldLayoutMk cId="1074032647" sldId="214748366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Immagine 4" descr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0636" y="5933690"/>
            <a:ext cx="1744038" cy="87968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3292"/>
            <a:ext cx="2844802" cy="366118"/>
          </a:xfrm>
          <a:prstGeom prst="rect">
            <a:avLst/>
          </a:prstGeom>
        </p:spPr>
        <p:txBody>
          <a:bodyPr lIns="65023" tIns="65023" rIns="65023" bIns="65023" anchor="ctr"/>
          <a:lstStyle>
            <a:lvl1pPr algn="r" defTabSz="914367">
              <a:defRPr sz="1125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40326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779" y="1268016"/>
            <a:ext cx="9432143" cy="4848820"/>
          </a:xfrm>
          <a:prstGeom prst="rect">
            <a:avLst/>
          </a:prstGeom>
          <a:ln w="12700">
            <a:miter lim="400000"/>
          </a:ln>
        </p:spPr>
      </p:pic>
      <p:sp>
        <p:nvSpPr>
          <p:cNvPr id="419" name="Output: Fastq Files"/>
          <p:cNvSpPr txBox="1"/>
          <p:nvPr/>
        </p:nvSpPr>
        <p:spPr>
          <a:xfrm>
            <a:off x="3019723" y="77830"/>
            <a:ext cx="6143625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defPPr marL="0" marR="0" indent="0" algn="l" defTabSz="76535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91338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82676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574015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765353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956691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148029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339367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530706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sz="2118" dirty="0"/>
              <a:t>Output: </a:t>
            </a:r>
            <a:r>
              <a:rPr sz="2118" dirty="0" err="1"/>
              <a:t>Fastq</a:t>
            </a:r>
            <a:r>
              <a:rPr sz="2118" dirty="0"/>
              <a:t> Files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086" y="784877"/>
            <a:ext cx="8902899" cy="528731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Output: Fastq Files"/>
          <p:cNvSpPr txBox="1"/>
          <p:nvPr/>
        </p:nvSpPr>
        <p:spPr>
          <a:xfrm>
            <a:off x="3019723" y="77830"/>
            <a:ext cx="6143625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defPPr marL="0" marR="0" indent="0" algn="l" defTabSz="76535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91338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82676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574015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765353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956691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148029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339367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530706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sz="2118" dirty="0"/>
              <a:t>Output: </a:t>
            </a:r>
            <a:r>
              <a:rPr sz="2118" dirty="0" err="1"/>
              <a:t>Fastq</a:t>
            </a:r>
            <a:r>
              <a:rPr sz="2118" dirty="0"/>
              <a:t> Files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droppedImage.pdf" descr="dropped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322" y="0"/>
            <a:ext cx="8353125" cy="3319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425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30" y="3625453"/>
            <a:ext cx="7699505" cy="29110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droppedImage.png" descr="dropped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821" y="2750344"/>
            <a:ext cx="8590359" cy="3446859"/>
          </a:xfrm>
          <a:prstGeom prst="rect">
            <a:avLst/>
          </a:prstGeom>
          <a:ln w="12700">
            <a:miter lim="400000"/>
          </a:ln>
        </p:spPr>
      </p:pic>
      <p:sp>
        <p:nvSpPr>
          <p:cNvPr id="428" name="Phred Quality Score"/>
          <p:cNvSpPr txBox="1"/>
          <p:nvPr/>
        </p:nvSpPr>
        <p:spPr>
          <a:xfrm>
            <a:off x="3019723" y="77830"/>
            <a:ext cx="6143625" cy="508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5719" tIns="35719" rIns="35719" bIns="35719" anchor="ctr"/>
          <a:lstStyle>
            <a:defPPr marL="0" marR="0" indent="0" algn="l" defTabSz="76535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5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1pPr>
            <a:lvl2pPr marL="0" marR="0" indent="191338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2pPr>
            <a:lvl3pPr marL="0" marR="0" indent="382676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3pPr>
            <a:lvl4pPr marL="0" marR="0" indent="574015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4pPr>
            <a:lvl5pPr marL="0" marR="0" indent="765353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5pPr>
            <a:lvl6pPr marL="0" marR="0" indent="956691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6pPr>
            <a:lvl7pPr marL="0" marR="0" indent="1148029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7pPr>
            <a:lvl8pPr marL="0" marR="0" indent="1339367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8pPr>
            <a:lvl9pPr marL="0" marR="0" indent="1530706" algn="ctr" defTabSz="4889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13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defRPr>
            </a:lvl9pPr>
          </a:lstStyle>
          <a:p>
            <a:r>
              <a:rPr sz="2118"/>
              <a:t>Phred Quality Score</a:t>
            </a:r>
          </a:p>
        </p:txBody>
      </p:sp>
      <p:pic>
        <p:nvPicPr>
          <p:cNvPr id="429" name="droppedImage.pdf" descr="dropped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33" y="1542549"/>
            <a:ext cx="3562945" cy="564858"/>
          </a:xfrm>
          <a:prstGeom prst="rect">
            <a:avLst/>
          </a:prstGeom>
          <a:ln w="12700">
            <a:miter lim="400000"/>
          </a:ln>
        </p:spPr>
      </p:pic>
      <p:pic>
        <p:nvPicPr>
          <p:cNvPr id="430" name="droppedImage.pdf" descr="dropped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555" y="1160860"/>
            <a:ext cx="2321719" cy="7889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roup"/>
          <p:cNvGrpSpPr/>
          <p:nvPr/>
        </p:nvGrpSpPr>
        <p:grpSpPr>
          <a:xfrm>
            <a:off x="2516557" y="410766"/>
            <a:ext cx="7151318" cy="6027539"/>
            <a:chOff x="0" y="0"/>
            <a:chExt cx="10170762" cy="8572500"/>
          </a:xfrm>
        </p:grpSpPr>
        <p:pic>
          <p:nvPicPr>
            <p:cNvPr id="432" name="droppedImage.pdf" descr="dropped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0170763" cy="85725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33" name="Rectangle"/>
            <p:cNvSpPr/>
            <p:nvPr/>
          </p:nvSpPr>
          <p:spPr>
            <a:xfrm>
              <a:off x="2842862" y="1028700"/>
              <a:ext cx="4572001" cy="2413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5719" tIns="35719" rIns="35719" bIns="35719" numCol="1" anchor="ctr">
              <a:noAutofit/>
            </a:bodyPr>
            <a:lstStyle>
              <a:defPPr marL="0" marR="0" indent="0" algn="l" defTabSz="765353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507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1pPr>
              <a:lvl2pPr marL="0" marR="0" indent="191338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2pPr>
              <a:lvl3pPr marL="0" marR="0" indent="382676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3pPr>
              <a:lvl4pPr marL="0" marR="0" indent="574015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4pPr>
              <a:lvl5pPr marL="0" marR="0" indent="765353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5pPr>
              <a:lvl6pPr marL="0" marR="0" indent="956691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6pPr>
              <a:lvl7pPr marL="0" marR="0" indent="1148029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7pPr>
              <a:lvl8pPr marL="0" marR="0" indent="1339367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8pPr>
              <a:lvl9pPr marL="0" marR="0" indent="1530706" algn="ctr" defTabSz="4889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3013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n-lt"/>
                  <a:ea typeface="+mn-ea"/>
                  <a:cs typeface="+mn-cs"/>
                  <a:sym typeface="Helvetica Light"/>
                </a:defRPr>
              </a:lvl9pPr>
            </a:lstStyle>
            <a:p>
              <a:pPr defTabSz="321457">
                <a:defRPr sz="3200" i="1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 sz="2250"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2012-07-30T23:18:30Z</dcterms:created>
  <dcterms:modified xsi:type="dcterms:W3CDTF">2025-09-26T15:22:07Z</dcterms:modified>
</cp:coreProperties>
</file>