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8AE6-B8F1-4AB2-9611-B4F3B3B00C3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4531-EAB1-4EBC-8658-8672F5C7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9" t="22402" r="28477" b="26048"/>
          <a:stretch/>
        </p:blipFill>
        <p:spPr bwMode="auto">
          <a:xfrm>
            <a:off x="2903152" y="899458"/>
            <a:ext cx="3352800" cy="313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1393" y="4122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[0,1,2,4]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9" t="20475" r="28465" b="24906"/>
          <a:stretch/>
        </p:blipFill>
        <p:spPr bwMode="auto">
          <a:xfrm>
            <a:off x="159952" y="938543"/>
            <a:ext cx="2996697" cy="299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2964" y="42149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[0,2,4]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0552" y="4038599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intervals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8161" y="4038599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intervals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5552" y="4038599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intervals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2" t="22289" r="28960" b="26391"/>
          <a:stretch/>
        </p:blipFill>
        <p:spPr bwMode="auto">
          <a:xfrm>
            <a:off x="6189560" y="1051707"/>
            <a:ext cx="2809592" cy="281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30664" y="48068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[0,0.1,0.5,1,2,4]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2" t="22289" r="28960" b="26391"/>
          <a:stretch/>
        </p:blipFill>
        <p:spPr bwMode="auto">
          <a:xfrm>
            <a:off x="2227909" y="2289771"/>
            <a:ext cx="2809592" cy="281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7440" y="28516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b2</a:t>
            </a:r>
            <a:endParaRPr lang="en-US" dirty="0">
              <a:latin typeface="Symbol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 rot="-2700000">
            <a:off x="2417927" y="1006833"/>
            <a:ext cx="3228127" cy="1101090"/>
            <a:chOff x="3314218" y="324407"/>
            <a:chExt cx="3228127" cy="1524000"/>
          </a:xfrm>
        </p:grpSpPr>
        <p:sp>
          <p:nvSpPr>
            <p:cNvPr id="7" name="Oval 6"/>
            <p:cNvSpPr/>
            <p:nvPr/>
          </p:nvSpPr>
          <p:spPr>
            <a:xfrm>
              <a:off x="4280581" y="781607"/>
              <a:ext cx="1295400" cy="609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91163" y="553007"/>
              <a:ext cx="2474237" cy="10668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4218" y="324407"/>
              <a:ext cx="3228127" cy="152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66993" y="1032089"/>
              <a:ext cx="100584" cy="13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700000">
              <a:off x="4734770" y="1095125"/>
              <a:ext cx="43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b</a:t>
              </a:r>
              <a:endParaRPr lang="en-US" dirty="0">
                <a:latin typeface="Symbol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700000">
              <a:off x="4809674" y="1018866"/>
              <a:ext cx="40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^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85141" y="36764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b1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6371" y="274087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1|+|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2| =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2813" y="308798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u(</a:t>
            </a:r>
            <a:r>
              <a:rPr lang="en-US" b="1" dirty="0" smtClean="0">
                <a:latin typeface="Symbol" pitchFamily="18" charset="2"/>
              </a:rPr>
              <a:t>b</a:t>
            </a:r>
            <a:r>
              <a:rPr lang="en-US" b="1" dirty="0" smtClean="0"/>
              <a:t>1)+u(</a:t>
            </a:r>
            <a:r>
              <a:rPr lang="en-US" b="1" dirty="0" smtClean="0">
                <a:latin typeface="Symbol" pitchFamily="18" charset="2"/>
              </a:rPr>
              <a:t>b</a:t>
            </a:r>
            <a:r>
              <a:rPr lang="en-US" b="1" dirty="0" smtClean="0"/>
              <a:t>2</a:t>
            </a:r>
            <a:r>
              <a:rPr lang="en-US" b="1" dirty="0"/>
              <a:t>)</a:t>
            </a:r>
            <a:r>
              <a:rPr lang="en-US" b="1" dirty="0" smtClean="0"/>
              <a:t> =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9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4</cp:revision>
  <dcterms:created xsi:type="dcterms:W3CDTF">2016-08-09T09:45:59Z</dcterms:created>
  <dcterms:modified xsi:type="dcterms:W3CDTF">2016-08-09T10:05:32Z</dcterms:modified>
</cp:coreProperties>
</file>