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9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1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4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2CE2-9FBC-4D2F-9180-A84200B8CAE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0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0"/>
            <a:ext cx="32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</a:t>
            </a:r>
            <a:r>
              <a:rPr lang="en-US" dirty="0"/>
              <a:t> = min(</a:t>
            </a:r>
            <a:r>
              <a:rPr lang="en-US" dirty="0" err="1"/>
              <a:t>thInterval,thMinCoeff</a:t>
            </a:r>
            <a:r>
              <a:rPr lang="en-US" dirty="0"/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060" y="762000"/>
            <a:ext cx="9815593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8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0"/>
            <a:ext cx="15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</a:t>
            </a:r>
            <a:r>
              <a:rPr lang="en-US" dirty="0"/>
              <a:t> = </a:t>
            </a:r>
            <a:r>
              <a:rPr lang="en-US" dirty="0" err="1"/>
              <a:t>thInterval</a:t>
            </a:r>
            <a:r>
              <a:rPr lang="en-US" dirty="0"/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838200"/>
            <a:ext cx="976393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5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668"/>
            <a:ext cx="1735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</a:t>
            </a:r>
            <a:r>
              <a:rPr lang="en-US" dirty="0"/>
              <a:t> = </a:t>
            </a:r>
            <a:r>
              <a:rPr lang="en-US" dirty="0" err="1"/>
              <a:t>thMinCoeff</a:t>
            </a:r>
            <a:r>
              <a:rPr lang="en-US" dirty="0"/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609600"/>
            <a:ext cx="966061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6238"/>
            <a:ext cx="8534400" cy="4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98148" y="790266"/>
            <a:ext cx="685800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61224" y="605600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lasso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33737" y="805934"/>
            <a:ext cx="6858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6813" y="62126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PQSQ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09061" y="790266"/>
            <a:ext cx="685800" cy="0"/>
          </a:xfrm>
          <a:prstGeom prst="line">
            <a:avLst/>
          </a:prstGeom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72137" y="60560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PQSQ with 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18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6</cp:revision>
  <dcterms:created xsi:type="dcterms:W3CDTF">2016-08-04T19:23:28Z</dcterms:created>
  <dcterms:modified xsi:type="dcterms:W3CDTF">2016-08-05T12:22:04Z</dcterms:modified>
</cp:coreProperties>
</file>