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2434-1ECE-4579-9BDF-1B85A18D735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9BFB-CE57-4911-9CEE-682F547D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4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2434-1ECE-4579-9BDF-1B85A18D735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9BFB-CE57-4911-9CEE-682F547D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0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2434-1ECE-4579-9BDF-1B85A18D735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9BFB-CE57-4911-9CEE-682F547D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2434-1ECE-4579-9BDF-1B85A18D735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9BFB-CE57-4911-9CEE-682F547D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6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2434-1ECE-4579-9BDF-1B85A18D735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9BFB-CE57-4911-9CEE-682F547D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8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2434-1ECE-4579-9BDF-1B85A18D735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9BFB-CE57-4911-9CEE-682F547D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8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2434-1ECE-4579-9BDF-1B85A18D735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9BFB-CE57-4911-9CEE-682F547D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9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2434-1ECE-4579-9BDF-1B85A18D735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9BFB-CE57-4911-9CEE-682F547D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0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2434-1ECE-4579-9BDF-1B85A18D735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9BFB-CE57-4911-9CEE-682F547D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7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2434-1ECE-4579-9BDF-1B85A18D735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9BFB-CE57-4911-9CEE-682F547D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1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2434-1ECE-4579-9BDF-1B85A18D735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9BFB-CE57-4911-9CEE-682F547D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0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C2434-1ECE-4579-9BDF-1B85A18D735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69BFB-CE57-4911-9CEE-682F547D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5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0"/>
          <a:stretch/>
        </p:blipFill>
        <p:spPr bwMode="auto">
          <a:xfrm>
            <a:off x="2851078" y="0"/>
            <a:ext cx="2743200" cy="398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0"/>
          <a:stretch/>
        </p:blipFill>
        <p:spPr bwMode="auto">
          <a:xfrm flipH="1">
            <a:off x="76200" y="1508"/>
            <a:ext cx="2743200" cy="398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596434" y="3077435"/>
            <a:ext cx="4589685" cy="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22933" y="362894"/>
            <a:ext cx="411480" cy="2705488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837506" y="1508"/>
            <a:ext cx="0" cy="326603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66371" y="2914481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ymbol" pitchFamily="18" charset="2"/>
              </a:rPr>
              <a:t>e</a:t>
            </a:r>
            <a:endParaRPr lang="en-US" dirty="0">
              <a:latin typeface="Symbol" pitchFamily="18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79629" y="2915407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 pitchFamily="18" charset="0"/>
              </a:rPr>
              <a:t>-</a:t>
            </a:r>
            <a:r>
              <a:rPr lang="en-US" sz="2800" dirty="0" smtClean="0">
                <a:latin typeface="Symbol" pitchFamily="18" charset="2"/>
              </a:rPr>
              <a:t>e</a:t>
            </a:r>
            <a:endParaRPr lang="en-US" dirty="0">
              <a:latin typeface="Symbol" pitchFamily="18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04671" y="252705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ymbol" pitchFamily="18" charset="2"/>
              </a:rPr>
              <a:t>b</a:t>
            </a:r>
            <a:endParaRPr lang="en-US" dirty="0">
              <a:latin typeface="Symbol" pitchFamily="18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2635" y="-116181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 pitchFamily="18" charset="0"/>
              </a:rPr>
              <a:t>u</a:t>
            </a:r>
            <a:r>
              <a:rPr lang="en-US" sz="2800" dirty="0" smtClean="0">
                <a:latin typeface="Symbol" pitchFamily="18" charset="2"/>
              </a:rPr>
              <a:t>(b)</a:t>
            </a:r>
            <a:endParaRPr lang="en-US" dirty="0"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5270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zinovyev</dc:creator>
  <cp:lastModifiedBy>zinovyev</cp:lastModifiedBy>
  <cp:revision>5</cp:revision>
  <dcterms:created xsi:type="dcterms:W3CDTF">2016-08-05T21:44:50Z</dcterms:created>
  <dcterms:modified xsi:type="dcterms:W3CDTF">2016-08-05T22:40:30Z</dcterms:modified>
</cp:coreProperties>
</file>