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36" y="2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BD0C-8918-4FB6-927D-A23EE0DA90C6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DDE2-7A69-457C-B1B9-5288EED6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0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BD0C-8918-4FB6-927D-A23EE0DA90C6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DDE2-7A69-457C-B1B9-5288EED6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BD0C-8918-4FB6-927D-A23EE0DA90C6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DDE2-7A69-457C-B1B9-5288EED6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0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BD0C-8918-4FB6-927D-A23EE0DA90C6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DDE2-7A69-457C-B1B9-5288EED6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7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BD0C-8918-4FB6-927D-A23EE0DA90C6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DDE2-7A69-457C-B1B9-5288EED6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4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BD0C-8918-4FB6-927D-A23EE0DA90C6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DDE2-7A69-457C-B1B9-5288EED6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8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BD0C-8918-4FB6-927D-A23EE0DA90C6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DDE2-7A69-457C-B1B9-5288EED6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8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BD0C-8918-4FB6-927D-A23EE0DA90C6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DDE2-7A69-457C-B1B9-5288EED6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2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BD0C-8918-4FB6-927D-A23EE0DA90C6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DDE2-7A69-457C-B1B9-5288EED6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1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BD0C-8918-4FB6-927D-A23EE0DA90C6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DDE2-7A69-457C-B1B9-5288EED6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BD0C-8918-4FB6-927D-A23EE0DA90C6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DDE2-7A69-457C-B1B9-5288EED6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9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CBD0C-8918-4FB6-927D-A23EE0DA90C6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5DDE2-7A69-457C-B1B9-5288EED6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295400"/>
            <a:ext cx="3153750" cy="1887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30" y="1295400"/>
            <a:ext cx="3153750" cy="188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2530" y="29977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26280" y="299466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endParaRPr lang="en-US" b="1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273106" y="1051132"/>
            <a:ext cx="342900" cy="130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86602" y="904566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standard lasso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939540" y="1051132"/>
            <a:ext cx="38053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83051" y="904566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PQSQ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004799" y="1051132"/>
            <a:ext cx="342900" cy="130"/>
          </a:xfrm>
          <a:prstGeom prst="line">
            <a:avLst/>
          </a:prstGeom>
          <a:ln w="635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03055" y="904566"/>
            <a:ext cx="157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PQSQ with trimming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0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zinovyev</dc:creator>
  <cp:lastModifiedBy>zinovyev</cp:lastModifiedBy>
  <cp:revision>3</cp:revision>
  <dcterms:created xsi:type="dcterms:W3CDTF">2016-08-05T15:21:52Z</dcterms:created>
  <dcterms:modified xsi:type="dcterms:W3CDTF">2016-08-05T16:04:40Z</dcterms:modified>
</cp:coreProperties>
</file>