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D0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01" y="-2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0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8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2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CBD0C-8918-4FB6-927D-A23EE0DA90C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25" y="1346200"/>
            <a:ext cx="3796702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6"/>
          <a:stretch/>
        </p:blipFill>
        <p:spPr>
          <a:xfrm>
            <a:off x="-56348" y="1346200"/>
            <a:ext cx="3524250" cy="21031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70276" y="972961"/>
            <a:ext cx="152400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327100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2644" y="32710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68206" y="1051132"/>
            <a:ext cx="342900" cy="13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1702" y="904566"/>
            <a:ext cx="11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MATLAB lasso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34640" y="1051132"/>
            <a:ext cx="3805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78151" y="904566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PQSQ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899899" y="1051132"/>
            <a:ext cx="342900" cy="130"/>
          </a:xfrm>
          <a:prstGeom prst="line">
            <a:avLst/>
          </a:prstGeom>
          <a:ln w="254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8155" y="904566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PQSQ with trimming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7232" y="972961"/>
            <a:ext cx="152400" cy="152400"/>
          </a:xfrm>
          <a:prstGeom prst="line">
            <a:avLst/>
          </a:prstGeom>
          <a:ln>
            <a:solidFill>
              <a:srgbClr val="2D0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277232" y="972961"/>
            <a:ext cx="152400" cy="152400"/>
          </a:xfrm>
          <a:prstGeom prst="line">
            <a:avLst/>
          </a:prstGeom>
          <a:ln>
            <a:solidFill>
              <a:srgbClr val="2D0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2700000">
            <a:off x="3995645" y="953726"/>
            <a:ext cx="152400" cy="15240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2700000" flipV="1">
            <a:off x="3995645" y="953726"/>
            <a:ext cx="152400" cy="15240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8</cp:revision>
  <dcterms:created xsi:type="dcterms:W3CDTF">2016-08-05T15:21:52Z</dcterms:created>
  <dcterms:modified xsi:type="dcterms:W3CDTF">2016-08-08T21:11:34Z</dcterms:modified>
</cp:coreProperties>
</file>