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9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2CE2-9FBC-4D2F-9180-A84200B8CAE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63B6-0505-4857-B785-40EBB0F0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0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0"/>
            <a:ext cx="32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</a:t>
            </a:r>
            <a:r>
              <a:rPr lang="en-US" dirty="0"/>
              <a:t> = min(</a:t>
            </a:r>
            <a:r>
              <a:rPr lang="en-US" dirty="0" err="1"/>
              <a:t>thInterval,thMinCoeff</a:t>
            </a:r>
            <a:r>
              <a:rPr lang="en-US" dirty="0"/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060" y="762000"/>
            <a:ext cx="9815593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8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0"/>
            <a:ext cx="15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</a:t>
            </a:r>
            <a:r>
              <a:rPr lang="en-US" dirty="0"/>
              <a:t> = </a:t>
            </a:r>
            <a:r>
              <a:rPr lang="en-US" dirty="0" err="1"/>
              <a:t>thInterval</a:t>
            </a:r>
            <a:r>
              <a:rPr lang="en-US" dirty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838200"/>
            <a:ext cx="976393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5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668"/>
            <a:ext cx="1735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</a:t>
            </a:r>
            <a:r>
              <a:rPr lang="en-US" dirty="0"/>
              <a:t> = </a:t>
            </a:r>
            <a:r>
              <a:rPr lang="en-US" dirty="0" err="1"/>
              <a:t>thMinCoeff</a:t>
            </a:r>
            <a:r>
              <a:rPr lang="en-US" dirty="0"/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609600"/>
            <a:ext cx="966061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28645" y="296995"/>
            <a:ext cx="152400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326575" y="375166"/>
            <a:ext cx="342900" cy="13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40071" y="228600"/>
            <a:ext cx="11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MATLAB lasso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93009" y="375166"/>
            <a:ext cx="3805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6520" y="22860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PQSQ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058268" y="375166"/>
            <a:ext cx="342900" cy="130"/>
          </a:xfrm>
          <a:prstGeom prst="line">
            <a:avLst/>
          </a:prstGeom>
          <a:ln w="254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56524" y="228600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PQSQ with trimming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435601" y="296995"/>
            <a:ext cx="152400" cy="152400"/>
          </a:xfrm>
          <a:prstGeom prst="line">
            <a:avLst/>
          </a:prstGeom>
          <a:ln>
            <a:solidFill>
              <a:srgbClr val="2D0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35601" y="296995"/>
            <a:ext cx="152400" cy="152400"/>
          </a:xfrm>
          <a:prstGeom prst="line">
            <a:avLst/>
          </a:prstGeom>
          <a:ln>
            <a:solidFill>
              <a:srgbClr val="2D0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2700000">
            <a:off x="5154014" y="277760"/>
            <a:ext cx="152400" cy="15240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2700000" flipV="1">
            <a:off x="5154014" y="277760"/>
            <a:ext cx="152400" cy="15240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7104"/>
            <a:ext cx="8441195" cy="633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6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18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8</cp:revision>
  <dcterms:created xsi:type="dcterms:W3CDTF">2016-08-04T19:23:28Z</dcterms:created>
  <dcterms:modified xsi:type="dcterms:W3CDTF">2016-08-08T21:29:28Z</dcterms:modified>
</cp:coreProperties>
</file>