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B1486-E6B0-41B9-92F8-507B357FE244}" v="224" dt="2021-08-16T00:33:53.938"/>
    <p1510:client id="{C6017276-43B6-3A33-60B4-DC498A548CCB}" v="187" dt="2021-08-16T00:51:35.411"/>
    <p1510:client id="{D370BE62-B384-04F1-A726-6F402BFF438E}" v="5" dt="2021-08-16T00:55:17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07" y="608964"/>
            <a:ext cx="10900956" cy="2526121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err="1">
                <a:latin typeface="+mn-lt"/>
                <a:ea typeface="+mj-lt"/>
                <a:cs typeface="+mj-lt"/>
              </a:rPr>
              <a:t>Vizsgaremek</a:t>
            </a:r>
            <a:r>
              <a:rPr lang="en-US" sz="3600" b="1" i="1" dirty="0">
                <a:latin typeface="+mn-lt"/>
                <a:ea typeface="+mj-lt"/>
                <a:cs typeface="+mj-lt"/>
              </a:rPr>
              <a:t> </a:t>
            </a:r>
            <a:r>
              <a:rPr lang="en-US" sz="3600" b="1" i="1" dirty="0" err="1">
                <a:latin typeface="+mn-lt"/>
                <a:ea typeface="+mj-lt"/>
                <a:cs typeface="+mj-lt"/>
              </a:rPr>
              <a:t>prezentáció</a:t>
            </a:r>
            <a:r>
              <a:rPr lang="en-US" sz="3600" b="1" i="1" dirty="0">
                <a:latin typeface="+mn-lt"/>
                <a:ea typeface="+mj-lt"/>
                <a:cs typeface="+mj-lt"/>
              </a:rPr>
              <a:t/>
            </a:r>
            <a:br>
              <a:rPr lang="en-US" sz="3600" b="1" i="1" dirty="0">
                <a:latin typeface="+mn-lt"/>
                <a:ea typeface="+mj-lt"/>
                <a:cs typeface="+mj-lt"/>
              </a:rPr>
            </a:br>
            <a:r>
              <a:rPr lang="en-US" sz="3600" b="1" i="1" dirty="0">
                <a:latin typeface="+mn-lt"/>
                <a:ea typeface="+mj-lt"/>
                <a:cs typeface="+mj-lt"/>
              </a:rPr>
              <a:t>Junior </a:t>
            </a:r>
            <a:r>
              <a:rPr lang="en-US" sz="3600" b="1" i="1" dirty="0" err="1">
                <a:latin typeface="+mn-lt"/>
                <a:ea typeface="+mj-lt"/>
                <a:cs typeface="+mj-lt"/>
              </a:rPr>
              <a:t>automatizált</a:t>
            </a:r>
            <a:r>
              <a:rPr lang="en-US" sz="3600" b="1" i="1" dirty="0">
                <a:latin typeface="+mn-lt"/>
                <a:ea typeface="+mj-lt"/>
                <a:cs typeface="+mj-lt"/>
              </a:rPr>
              <a:t> </a:t>
            </a:r>
            <a:r>
              <a:rPr lang="en-US" sz="3600" b="1" i="1" dirty="0" err="1">
                <a:latin typeface="+mn-lt"/>
                <a:ea typeface="+mj-lt"/>
                <a:cs typeface="+mj-lt"/>
              </a:rPr>
              <a:t>tesztelő</a:t>
            </a:r>
            <a:r>
              <a:rPr lang="en-US" sz="3600" b="1" i="1" dirty="0">
                <a:latin typeface="+mn-lt"/>
                <a:ea typeface="+mj-lt"/>
                <a:cs typeface="+mj-lt"/>
              </a:rPr>
              <a:t> </a:t>
            </a:r>
            <a:r>
              <a:rPr lang="en-US" sz="3600" b="1" i="1" dirty="0" err="1">
                <a:latin typeface="+mn-lt"/>
                <a:ea typeface="+mj-lt"/>
                <a:cs typeface="+mj-lt"/>
              </a:rPr>
              <a:t>szakirány</a:t>
            </a:r>
            <a:r>
              <a:rPr lang="en-US" sz="3600" b="1" i="1" dirty="0">
                <a:latin typeface="+mn-lt"/>
                <a:ea typeface="+mj-lt"/>
                <a:cs typeface="+mj-lt"/>
              </a:rPr>
              <a:t/>
            </a:r>
            <a:br>
              <a:rPr lang="en-US" sz="3600" b="1" i="1" dirty="0">
                <a:latin typeface="+mn-lt"/>
                <a:ea typeface="+mj-lt"/>
                <a:cs typeface="+mj-lt"/>
              </a:rPr>
            </a:br>
            <a:r>
              <a:rPr lang="en-US" sz="3600" b="1" i="1" dirty="0" err="1">
                <a:latin typeface="+mn-lt"/>
                <a:ea typeface="+mj-lt"/>
                <a:cs typeface="+mj-lt"/>
              </a:rPr>
              <a:t>Tesztelt</a:t>
            </a:r>
            <a:r>
              <a:rPr lang="en-US" sz="3600" b="1" i="1" dirty="0">
                <a:latin typeface="+mn-lt"/>
                <a:ea typeface="+mj-lt"/>
                <a:cs typeface="+mj-lt"/>
              </a:rPr>
              <a:t> </a:t>
            </a:r>
            <a:r>
              <a:rPr lang="en-US" sz="3600" b="1" i="1" dirty="0" err="1">
                <a:latin typeface="+mn-lt"/>
                <a:ea typeface="+mj-lt"/>
                <a:cs typeface="+mj-lt"/>
              </a:rPr>
              <a:t>alkalmazás</a:t>
            </a:r>
            <a:r>
              <a:rPr lang="en-US" sz="3600" b="1" i="1" dirty="0">
                <a:latin typeface="+mn-lt"/>
                <a:ea typeface="+mj-lt"/>
                <a:cs typeface="+mj-lt"/>
              </a:rPr>
              <a:t>: Conduit </a:t>
            </a:r>
            <a:r>
              <a:rPr lang="en-US" sz="3600" b="1" i="1" dirty="0" err="1">
                <a:latin typeface="+mn-lt"/>
                <a:ea typeface="+mj-lt"/>
                <a:cs typeface="+mj-lt"/>
              </a:rPr>
              <a:t>applikáció</a:t>
            </a:r>
            <a:endParaRPr lang="en-US" sz="3600" b="1" i="1" dirty="0">
              <a:latin typeface="+mn-lt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00298" y="4702629"/>
            <a:ext cx="5434148" cy="14743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Készítette</a:t>
            </a:r>
            <a:r>
              <a:rPr lang="en-US" dirty="0">
                <a:cs typeface="Calibri"/>
              </a:rPr>
              <a:t>: Opre Erika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Email: eri_opre@yahoo.co.uk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2021.08.16.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59977" y="3135085"/>
            <a:ext cx="6592389" cy="23800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Tartalom:</a:t>
            </a:r>
          </a:p>
          <a:p>
            <a:pPr lvl="2"/>
            <a:r>
              <a:rPr lang="hu-HU" sz="2800" dirty="0" smtClean="0"/>
              <a:t>Conduit alkalmazás bemutatása</a:t>
            </a:r>
          </a:p>
          <a:p>
            <a:pPr lvl="4"/>
            <a:r>
              <a:rPr lang="hu-HU" sz="2600" dirty="0" smtClean="0"/>
              <a:t>Fő funkciók</a:t>
            </a:r>
          </a:p>
          <a:p>
            <a:pPr lvl="2"/>
            <a:r>
              <a:rPr lang="hu-HU" sz="2800" dirty="0" err="1" smtClean="0"/>
              <a:t>Github</a:t>
            </a:r>
            <a:r>
              <a:rPr lang="hu-HU" sz="2800" dirty="0" smtClean="0"/>
              <a:t> </a:t>
            </a:r>
            <a:r>
              <a:rPr lang="hu-HU" sz="2800" dirty="0" err="1" smtClean="0"/>
              <a:t>workflow</a:t>
            </a:r>
            <a:endParaRPr lang="hu-HU" sz="2800" dirty="0" smtClean="0"/>
          </a:p>
          <a:p>
            <a:pPr lvl="2"/>
            <a:r>
              <a:rPr lang="hu-HU" sz="2800" dirty="0" smtClean="0"/>
              <a:t>Tesztjelentés (</a:t>
            </a:r>
            <a:r>
              <a:rPr lang="hu-HU" sz="2800" dirty="0" err="1" smtClean="0"/>
              <a:t>Allure</a:t>
            </a:r>
            <a:r>
              <a:rPr lang="hu-HU" sz="2800" dirty="0" smtClean="0"/>
              <a:t> </a:t>
            </a:r>
            <a:r>
              <a:rPr lang="hu-HU" sz="2800" dirty="0" err="1" smtClean="0"/>
              <a:t>report</a:t>
            </a:r>
            <a:r>
              <a:rPr lang="hu-HU" sz="2800" dirty="0" smtClean="0"/>
              <a:t>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455" y="276856"/>
            <a:ext cx="6942942" cy="926231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A CONDUIT ALKALMAZÁS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890CF8-BD68-49D6-BBA5-88EF2860F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 </a:t>
            </a:r>
            <a:endParaRPr lang="en-US" dirty="0"/>
          </a:p>
        </p:txBody>
      </p:sp>
      <p:pic>
        <p:nvPicPr>
          <p:cNvPr id="6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6D40ADD-661E-4679-8DFB-F81D68E8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" y="2656924"/>
            <a:ext cx="6814158" cy="4049359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6EFD3F-AAE1-4913-BB3F-CADDA4D3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902" y="2593215"/>
            <a:ext cx="2358415" cy="37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904" y="443870"/>
            <a:ext cx="8361124" cy="540011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Workflow </a:t>
            </a:r>
            <a:r>
              <a:rPr lang="en-US" sz="2800" b="1" dirty="0" err="1">
                <a:ea typeface="+mj-lt"/>
                <a:cs typeface="+mj-lt"/>
              </a:rPr>
              <a:t>eredmény</a:t>
            </a:r>
            <a:endParaRPr lang="en-US" sz="2800" b="1" dirty="0">
              <a:ea typeface="+mj-lt"/>
              <a:cs typeface="+mj-lt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416112" y="1563739"/>
            <a:ext cx="363003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err="1" smtClean="0">
                <a:ea typeface="+mj-lt"/>
                <a:cs typeface="+mj-lt"/>
              </a:rPr>
              <a:t>Github</a:t>
            </a:r>
            <a:r>
              <a:rPr lang="hu-HU" b="1" dirty="0" smtClean="0">
                <a:ea typeface="+mj-lt"/>
                <a:cs typeface="+mj-lt"/>
              </a:rPr>
              <a:t> telepíti a futtató környezetet</a:t>
            </a:r>
          </a:p>
          <a:p>
            <a:r>
              <a:rPr lang="hu-HU" b="1" dirty="0" err="1" smtClean="0">
                <a:ea typeface="+mj-lt"/>
                <a:cs typeface="+mj-lt"/>
              </a:rPr>
              <a:t>Docker</a:t>
            </a:r>
            <a:r>
              <a:rPr lang="hu-HU" b="1" dirty="0" smtClean="0">
                <a:ea typeface="+mj-lt"/>
                <a:cs typeface="+mj-lt"/>
              </a:rPr>
              <a:t> konténer indítás</a:t>
            </a:r>
          </a:p>
          <a:p>
            <a:r>
              <a:rPr lang="hu-HU" b="1" dirty="0" err="1" smtClean="0">
                <a:ea typeface="+mj-lt"/>
                <a:cs typeface="+mj-lt"/>
              </a:rPr>
              <a:t>Pytest</a:t>
            </a:r>
            <a:r>
              <a:rPr lang="hu-HU" b="1" dirty="0" smtClean="0">
                <a:ea typeface="+mj-lt"/>
                <a:cs typeface="+mj-lt"/>
              </a:rPr>
              <a:t> futtatás</a:t>
            </a:r>
          </a:p>
          <a:p>
            <a:r>
              <a:rPr lang="hu-HU" b="1" dirty="0" smtClean="0">
                <a:ea typeface="+mj-lt"/>
                <a:cs typeface="+mj-lt"/>
              </a:rPr>
              <a:t>Riport készítés</a:t>
            </a:r>
          </a:p>
          <a:p>
            <a:r>
              <a:rPr lang="hu-HU" b="1" dirty="0" smtClean="0">
                <a:ea typeface="+mj-lt"/>
                <a:cs typeface="+mj-lt"/>
              </a:rPr>
              <a:t>Takarítás</a:t>
            </a:r>
          </a:p>
          <a:p>
            <a:r>
              <a:rPr lang="hu-HU" b="1" dirty="0">
                <a:ea typeface="+mj-lt"/>
                <a:cs typeface="+mj-lt"/>
              </a:rPr>
              <a:t>	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52750"/>
            <a:ext cx="3711262" cy="68052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20" y="2866083"/>
            <a:ext cx="6238677" cy="39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AAD0E-9D37-4E7A-A64D-DA14CF1D100A}"/>
              </a:ext>
            </a:extLst>
          </p:cNvPr>
          <p:cNvSpPr txBox="1"/>
          <p:nvPr/>
        </p:nvSpPr>
        <p:spPr>
          <a:xfrm>
            <a:off x="2994261" y="132665"/>
            <a:ext cx="64882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latin typeface="Calibri Light"/>
                <a:cs typeface="Calibri Light"/>
              </a:rPr>
              <a:t>Teszt</a:t>
            </a:r>
            <a:r>
              <a:rPr lang="en-US" sz="2800" b="1" dirty="0">
                <a:latin typeface="Calibri Light"/>
                <a:cs typeface="Calibri Light"/>
              </a:rPr>
              <a:t> </a:t>
            </a:r>
            <a:r>
              <a:rPr lang="en-US" sz="2800" b="1" dirty="0" err="1">
                <a:latin typeface="Calibri Light"/>
                <a:cs typeface="Calibri Light"/>
              </a:rPr>
              <a:t>jelentés</a:t>
            </a:r>
            <a:r>
              <a:rPr lang="en-US" sz="2800" b="1" dirty="0">
                <a:latin typeface="Calibri Light"/>
                <a:cs typeface="Calibri Light"/>
              </a:rPr>
              <a:t> : Allure </a:t>
            </a:r>
            <a:r>
              <a:rPr lang="en-US" sz="2800" b="1" dirty="0" err="1">
                <a:latin typeface="Calibri Light"/>
                <a:cs typeface="Calibri Light"/>
              </a:rPr>
              <a:t>riport</a:t>
            </a:r>
            <a:endParaRPr lang="en-US" sz="2800" b="1" dirty="0">
              <a:latin typeface="Calibri Light"/>
              <a:cs typeface="Calibri Light"/>
            </a:endParaRPr>
          </a:p>
          <a:p>
            <a:r>
              <a:rPr lang="en-US" sz="2800" dirty="0">
                <a:ea typeface="+mn-lt"/>
                <a:cs typeface="+mn-lt"/>
              </a:rPr>
              <a:t>https://mirkics.github.io/conduit/40/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2" y="1049760"/>
            <a:ext cx="7635902" cy="416850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854" y="3946908"/>
            <a:ext cx="3856054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ea typeface="+mj-lt"/>
                <a:cs typeface="+mj-lt"/>
              </a:rPr>
              <a:t>Köszönöm</a:t>
            </a:r>
            <a:r>
              <a:rPr lang="en-US" sz="5400" b="1" dirty="0">
                <a:ea typeface="+mj-lt"/>
                <a:cs typeface="+mj-lt"/>
              </a:rPr>
              <a:t> a </a:t>
            </a:r>
            <a:r>
              <a:rPr lang="en-US" sz="5400" b="1" dirty="0" err="1">
                <a:ea typeface="+mj-lt"/>
                <a:cs typeface="+mj-lt"/>
              </a:rPr>
              <a:t>figyelmet</a:t>
            </a:r>
            <a:r>
              <a:rPr lang="en-US" sz="5400" b="1" dirty="0">
                <a:ea typeface="+mj-lt"/>
                <a:cs typeface="+mj-lt"/>
              </a:rPr>
              <a:t>!</a:t>
            </a:r>
            <a:br>
              <a:rPr lang="en-US" sz="5400" b="1" dirty="0">
                <a:ea typeface="+mj-lt"/>
                <a:cs typeface="+mj-lt"/>
              </a:rPr>
            </a:br>
            <a:r>
              <a:rPr lang="en-US" sz="5400" b="1" dirty="0">
                <a:ea typeface="+mj-lt"/>
                <a:cs typeface="+mj-lt"/>
              </a:rPr>
              <a:t/>
            </a:r>
            <a:br>
              <a:rPr lang="en-US" sz="5400" b="1" dirty="0">
                <a:ea typeface="+mj-lt"/>
                <a:cs typeface="+mj-lt"/>
              </a:rPr>
            </a:br>
            <a:r>
              <a:rPr lang="en-US" sz="5400" b="1" dirty="0" err="1">
                <a:ea typeface="+mj-lt"/>
                <a:cs typeface="+mj-lt"/>
              </a:rPr>
              <a:t>Viszontlátásra</a:t>
            </a:r>
            <a:r>
              <a:rPr lang="en-US" sz="5400" b="1" dirty="0">
                <a:ea typeface="+mj-lt"/>
                <a:cs typeface="+mj-lt"/>
              </a:rPr>
              <a:t>!</a:t>
            </a:r>
            <a:endParaRPr lang="en-US" sz="54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447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48</Words>
  <Application>Microsoft Office PowerPoint</Application>
  <PresentationFormat>Szélesvásznú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Vizsgaremek prezentáció Junior automatizált tesztelő szakirány Tesztelt alkalmazás: Conduit applikáció</vt:lpstr>
      <vt:lpstr>A CONDUIT ALKALMAZÁS</vt:lpstr>
      <vt:lpstr>Workflow eredmény</vt:lpstr>
      <vt:lpstr>PowerPoint-bemutató</vt:lpstr>
      <vt:lpstr>Köszönöm a figyelmet!  Viszontlátásra!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 Erika</dc:creator>
  <cp:lastModifiedBy>eri_opre@yahoo.co.uk</cp:lastModifiedBy>
  <cp:revision>98</cp:revision>
  <dcterms:created xsi:type="dcterms:W3CDTF">2021-08-16T00:22:54Z</dcterms:created>
  <dcterms:modified xsi:type="dcterms:W3CDTF">2021-08-16T16:04:46Z</dcterms:modified>
</cp:coreProperties>
</file>