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4960A-8D0F-4F17-8D19-4A1A8D8504E5}" v="20" dt="2021-09-07T09:30:03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Opre" userId="b3dc1537-398f-4730-8a97-e88c2193b118" providerId="ADAL" clId="{EC64960A-8D0F-4F17-8D19-4A1A8D8504E5}"/>
    <pc:docChg chg="undo redo custSel addSld delSld modSld">
      <pc:chgData name="Erika Opre" userId="b3dc1537-398f-4730-8a97-e88c2193b118" providerId="ADAL" clId="{EC64960A-8D0F-4F17-8D19-4A1A8D8504E5}" dt="2021-09-07T09:37:20.465" v="551" actId="2696"/>
      <pc:docMkLst>
        <pc:docMk/>
      </pc:docMkLst>
      <pc:sldChg chg="addSp delSp modSp mod setBg addAnim delAnim">
        <pc:chgData name="Erika Opre" userId="b3dc1537-398f-4730-8a97-e88c2193b118" providerId="ADAL" clId="{EC64960A-8D0F-4F17-8D19-4A1A8D8504E5}" dt="2021-09-07T09:37:12.765" v="550" actId="1076"/>
        <pc:sldMkLst>
          <pc:docMk/>
          <pc:sldMk cId="109857222" sldId="256"/>
        </pc:sldMkLst>
        <pc:spChg chg="mod">
          <ac:chgData name="Erika Opre" userId="b3dc1537-398f-4730-8a97-e88c2193b118" providerId="ADAL" clId="{EC64960A-8D0F-4F17-8D19-4A1A8D8504E5}" dt="2021-09-07T09:25:13.255" v="414" actId="2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rika Opre" userId="b3dc1537-398f-4730-8a97-e88c2193b118" providerId="ADAL" clId="{EC64960A-8D0F-4F17-8D19-4A1A8D8504E5}" dt="2021-09-07T08:50:25.296" v="108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Erika Opre" userId="b3dc1537-398f-4730-8a97-e88c2193b118" providerId="ADAL" clId="{EC64960A-8D0F-4F17-8D19-4A1A8D8504E5}" dt="2021-09-07T08:50:25.296" v="108" actId="26606"/>
          <ac:spMkLst>
            <pc:docMk/>
            <pc:sldMk cId="109857222" sldId="256"/>
            <ac:spMk id="5" creationId="{6DDA8CE9-E0A6-4FF2-823D-D08607606DC2}"/>
          </ac:spMkLst>
        </pc:spChg>
        <pc:spChg chg="add del">
          <ac:chgData name="Erika Opre" userId="b3dc1537-398f-4730-8a97-e88c2193b118" providerId="ADAL" clId="{EC64960A-8D0F-4F17-8D19-4A1A8D8504E5}" dt="2021-09-07T08:50:25.296" v="108" actId="26606"/>
          <ac:spMkLst>
            <pc:docMk/>
            <pc:sldMk cId="109857222" sldId="256"/>
            <ac:spMk id="6" creationId="{11195564-33B9-434B-9641-764F5905A56F}"/>
          </ac:spMkLst>
        </pc:spChg>
        <pc:spChg chg="add del">
          <ac:chgData name="Erika Opre" userId="b3dc1537-398f-4730-8a97-e88c2193b118" providerId="ADAL" clId="{EC64960A-8D0F-4F17-8D19-4A1A8D8504E5}" dt="2021-09-07T08:48:24.502" v="87" actId="26606"/>
          <ac:spMkLst>
            <pc:docMk/>
            <pc:sldMk cId="109857222" sldId="256"/>
            <ac:spMk id="8" creationId="{A8DB9CD9-59B1-4D73-BC4C-98796A48EF9B}"/>
          </ac:spMkLst>
        </pc:spChg>
        <pc:spChg chg="add del">
          <ac:chgData name="Erika Opre" userId="b3dc1537-398f-4730-8a97-e88c2193b118" providerId="ADAL" clId="{EC64960A-8D0F-4F17-8D19-4A1A8D8504E5}" dt="2021-09-07T08:48:24.502" v="87" actId="26606"/>
          <ac:spMkLst>
            <pc:docMk/>
            <pc:sldMk cId="109857222" sldId="256"/>
            <ac:spMk id="10" creationId="{8874A6A9-41FF-4E33-AFA8-F9F81436A59E}"/>
          </ac:spMkLst>
        </pc:spChg>
        <pc:spChg chg="add mod">
          <ac:chgData name="Erika Opre" userId="b3dc1537-398f-4730-8a97-e88c2193b118" providerId="ADAL" clId="{EC64960A-8D0F-4F17-8D19-4A1A8D8504E5}" dt="2021-09-07T09:37:12.765" v="550" actId="1076"/>
          <ac:spMkLst>
            <pc:docMk/>
            <pc:sldMk cId="109857222" sldId="256"/>
            <ac:spMk id="26" creationId="{5972D769-9E9C-4A7A-A830-76965A43CC08}"/>
          </ac:spMkLst>
        </pc:spChg>
        <pc:grpChg chg="add del">
          <ac:chgData name="Erika Opre" userId="b3dc1537-398f-4730-8a97-e88c2193b118" providerId="ADAL" clId="{EC64960A-8D0F-4F17-8D19-4A1A8D8504E5}" dt="2021-09-07T08:50:25.296" v="108" actId="26606"/>
          <ac:grpSpMkLst>
            <pc:docMk/>
            <pc:sldMk cId="109857222" sldId="256"/>
            <ac:grpSpMk id="7" creationId="{1D18C537-E336-47C4-836B-C342A230F8F3}"/>
          </ac:grpSpMkLst>
        </pc:grpChg>
        <pc:grpChg chg="add del">
          <ac:chgData name="Erika Opre" userId="b3dc1537-398f-4730-8a97-e88c2193b118" providerId="ADAL" clId="{EC64960A-8D0F-4F17-8D19-4A1A8D8504E5}" dt="2021-09-07T08:48:24.502" v="87" actId="26606"/>
          <ac:grpSpMkLst>
            <pc:docMk/>
            <pc:sldMk cId="109857222" sldId="256"/>
            <ac:grpSpMk id="12" creationId="{721D730E-1F97-4071-B143-B05E6D2599BC}"/>
          </ac:grpSpMkLst>
        </pc:grpChg>
        <pc:grpChg chg="add del">
          <ac:chgData name="Erika Opre" userId="b3dc1537-398f-4730-8a97-e88c2193b118" providerId="ADAL" clId="{EC64960A-8D0F-4F17-8D19-4A1A8D8504E5}" dt="2021-09-07T08:50:25.296" v="108" actId="26606"/>
          <ac:grpSpMkLst>
            <pc:docMk/>
            <pc:sldMk cId="109857222" sldId="256"/>
            <ac:grpSpMk id="24" creationId="{5A1259D8-0C3A-4069-A22F-537BBBB61A9C}"/>
          </ac:grpSpMkLst>
        </pc:grpChg>
      </pc:sldChg>
      <pc:sldChg chg="addSp delSp modSp mod setBg">
        <pc:chgData name="Erika Opre" userId="b3dc1537-398f-4730-8a97-e88c2193b118" providerId="ADAL" clId="{EC64960A-8D0F-4F17-8D19-4A1A8D8504E5}" dt="2021-09-07T08:55:25.911" v="125" actId="790"/>
        <pc:sldMkLst>
          <pc:docMk/>
          <pc:sldMk cId="1191532736" sldId="257"/>
        </pc:sldMkLst>
        <pc:spChg chg="mod">
          <ac:chgData name="Erika Opre" userId="b3dc1537-398f-4730-8a97-e88c2193b118" providerId="ADAL" clId="{EC64960A-8D0F-4F17-8D19-4A1A8D8504E5}" dt="2021-09-07T08:55:25.911" v="125" actId="790"/>
          <ac:spMkLst>
            <pc:docMk/>
            <pc:sldMk cId="1191532736" sldId="257"/>
            <ac:spMk id="4" creationId="{8C0AAD0E-9D37-4E7A-A64D-DA14CF1D100A}"/>
          </ac:spMkLst>
        </pc:spChg>
        <pc:picChg chg="add mod">
          <ac:chgData name="Erika Opre" userId="b3dc1537-398f-4730-8a97-e88c2193b118" providerId="ADAL" clId="{EC64960A-8D0F-4F17-8D19-4A1A8D8504E5}" dt="2021-09-07T08:43:56.262" v="74" actId="1076"/>
          <ac:picMkLst>
            <pc:docMk/>
            <pc:sldMk cId="1191532736" sldId="257"/>
            <ac:picMk id="3" creationId="{4B6AF25C-36F2-4445-8C32-CA3DD5C20838}"/>
          </ac:picMkLst>
        </pc:picChg>
        <pc:picChg chg="del mod">
          <ac:chgData name="Erika Opre" userId="b3dc1537-398f-4730-8a97-e88c2193b118" providerId="ADAL" clId="{EC64960A-8D0F-4F17-8D19-4A1A8D8504E5}" dt="2021-09-07T08:44:06.121" v="75" actId="478"/>
          <ac:picMkLst>
            <pc:docMk/>
            <pc:sldMk cId="1191532736" sldId="257"/>
            <ac:picMk id="5" creationId="{CA5AE884-F286-4295-87D6-07F1A9DF745D}"/>
          </ac:picMkLst>
        </pc:picChg>
        <pc:picChg chg="del">
          <ac:chgData name="Erika Opre" userId="b3dc1537-398f-4730-8a97-e88c2193b118" providerId="ADAL" clId="{EC64960A-8D0F-4F17-8D19-4A1A8D8504E5}" dt="2021-09-07T08:44:07.256" v="76" actId="478"/>
          <ac:picMkLst>
            <pc:docMk/>
            <pc:sldMk cId="1191532736" sldId="257"/>
            <ac:picMk id="7" creationId="{CCABAC48-071E-4858-BF2D-E52B7BB40855}"/>
          </ac:picMkLst>
        </pc:picChg>
        <pc:picChg chg="add mod">
          <ac:chgData name="Erika Opre" userId="b3dc1537-398f-4730-8a97-e88c2193b118" providerId="ADAL" clId="{EC64960A-8D0F-4F17-8D19-4A1A8D8504E5}" dt="2021-09-07T08:46:57.350" v="78" actId="1076"/>
          <ac:picMkLst>
            <pc:docMk/>
            <pc:sldMk cId="1191532736" sldId="257"/>
            <ac:picMk id="8" creationId="{7427966B-5C4C-4569-ADA4-0E3FBF15F94A}"/>
          </ac:picMkLst>
        </pc:picChg>
      </pc:sldChg>
      <pc:sldChg chg="addSp delSp modSp mod setBg chgLayout">
        <pc:chgData name="Erika Opre" userId="b3dc1537-398f-4730-8a97-e88c2193b118" providerId="ADAL" clId="{EC64960A-8D0F-4F17-8D19-4A1A8D8504E5}" dt="2021-09-07T09:24:57.909" v="413" actId="313"/>
        <pc:sldMkLst>
          <pc:docMk/>
          <pc:sldMk cId="2699386965" sldId="258"/>
        </pc:sldMkLst>
        <pc:spChg chg="mod ord">
          <ac:chgData name="Erika Opre" userId="b3dc1537-398f-4730-8a97-e88c2193b118" providerId="ADAL" clId="{EC64960A-8D0F-4F17-8D19-4A1A8D8504E5}" dt="2021-09-07T09:24:57.909" v="413" actId="313"/>
          <ac:spMkLst>
            <pc:docMk/>
            <pc:sldMk cId="2699386965" sldId="258"/>
            <ac:spMk id="2" creationId="{00000000-0000-0000-0000-000000000000}"/>
          </ac:spMkLst>
        </pc:spChg>
        <pc:spChg chg="add mod ord">
          <ac:chgData name="Erika Opre" userId="b3dc1537-398f-4730-8a97-e88c2193b118" providerId="ADAL" clId="{EC64960A-8D0F-4F17-8D19-4A1A8D8504E5}" dt="2021-09-07T09:24:14.339" v="405" actId="1076"/>
          <ac:spMkLst>
            <pc:docMk/>
            <pc:sldMk cId="2699386965" sldId="258"/>
            <ac:spMk id="10" creationId="{187F0621-954B-47D3-AF6A-503A0844E58A}"/>
          </ac:spMkLst>
        </pc:spChg>
        <pc:picChg chg="add del">
          <ac:chgData name="Erika Opre" userId="b3dc1537-398f-4730-8a97-e88c2193b118" providerId="ADAL" clId="{EC64960A-8D0F-4F17-8D19-4A1A8D8504E5}" dt="2021-09-07T08:11:40.203" v="1"/>
          <ac:picMkLst>
            <pc:docMk/>
            <pc:sldMk cId="2699386965" sldId="258"/>
            <ac:picMk id="3" creationId="{655AAEC9-006B-4EC3-A768-CE5A9A409BB2}"/>
          </ac:picMkLst>
        </pc:picChg>
        <pc:picChg chg="add del mod">
          <ac:chgData name="Erika Opre" userId="b3dc1537-398f-4730-8a97-e88c2193b118" providerId="ADAL" clId="{EC64960A-8D0F-4F17-8D19-4A1A8D8504E5}" dt="2021-09-07T08:47:30.283" v="79" actId="478"/>
          <ac:picMkLst>
            <pc:docMk/>
            <pc:sldMk cId="2699386965" sldId="258"/>
            <ac:picMk id="4" creationId="{ABE1FB29-728C-4CC2-A8BF-59950823161E}"/>
          </ac:picMkLst>
        </pc:picChg>
        <pc:picChg chg="mod">
          <ac:chgData name="Erika Opre" userId="b3dc1537-398f-4730-8a97-e88c2193b118" providerId="ADAL" clId="{EC64960A-8D0F-4F17-8D19-4A1A8D8504E5}" dt="2021-09-07T09:24:18.532" v="408" actId="1076"/>
          <ac:picMkLst>
            <pc:docMk/>
            <pc:sldMk cId="2699386965" sldId="258"/>
            <ac:picMk id="6" creationId="{DC5E990C-7485-42E2-BD2F-2B0249A5DDE9}"/>
          </ac:picMkLst>
        </pc:picChg>
        <pc:picChg chg="add mod">
          <ac:chgData name="Erika Opre" userId="b3dc1537-398f-4730-8a97-e88c2193b118" providerId="ADAL" clId="{EC64960A-8D0F-4F17-8D19-4A1A8D8504E5}" dt="2021-09-07T09:24:17.555" v="407" actId="1076"/>
          <ac:picMkLst>
            <pc:docMk/>
            <pc:sldMk cId="2699386965" sldId="258"/>
            <ac:picMk id="7" creationId="{02DEDCC0-E512-4656-A303-5CAC0EC3B374}"/>
          </ac:picMkLst>
        </pc:picChg>
        <pc:picChg chg="add del mod">
          <ac:chgData name="Erika Opre" userId="b3dc1537-398f-4730-8a97-e88c2193b118" providerId="ADAL" clId="{EC64960A-8D0F-4F17-8D19-4A1A8D8504E5}" dt="2021-09-07T08:47:33.609" v="80" actId="478"/>
          <ac:picMkLst>
            <pc:docMk/>
            <pc:sldMk cId="2699386965" sldId="258"/>
            <ac:picMk id="9" creationId="{C884E5A7-DE28-4D35-A792-4CEAEC207A1D}"/>
          </ac:picMkLst>
        </pc:picChg>
      </pc:sldChg>
      <pc:sldChg chg="modSp mod setBg">
        <pc:chgData name="Erika Opre" userId="b3dc1537-398f-4730-8a97-e88c2193b118" providerId="ADAL" clId="{EC64960A-8D0F-4F17-8D19-4A1A8D8504E5}" dt="2021-09-07T08:53:29.184" v="121" actId="790"/>
        <pc:sldMkLst>
          <pc:docMk/>
          <pc:sldMk cId="1474479415" sldId="259"/>
        </pc:sldMkLst>
        <pc:spChg chg="mod">
          <ac:chgData name="Erika Opre" userId="b3dc1537-398f-4730-8a97-e88c2193b118" providerId="ADAL" clId="{EC64960A-8D0F-4F17-8D19-4A1A8D8504E5}" dt="2021-09-07T08:53:29.184" v="121" actId="790"/>
          <ac:spMkLst>
            <pc:docMk/>
            <pc:sldMk cId="1474479415" sldId="259"/>
            <ac:spMk id="2" creationId="{00000000-0000-0000-0000-000000000000}"/>
          </ac:spMkLst>
        </pc:spChg>
      </pc:sldChg>
      <pc:sldChg chg="addSp delSp modSp mod setBg">
        <pc:chgData name="Erika Opre" userId="b3dc1537-398f-4730-8a97-e88c2193b118" providerId="ADAL" clId="{EC64960A-8D0F-4F17-8D19-4A1A8D8504E5}" dt="2021-09-07T09:26:15.398" v="426" actId="20577"/>
        <pc:sldMkLst>
          <pc:docMk/>
          <pc:sldMk cId="4001235280" sldId="260"/>
        </pc:sldMkLst>
        <pc:spChg chg="mod">
          <ac:chgData name="Erika Opre" userId="b3dc1537-398f-4730-8a97-e88c2193b118" providerId="ADAL" clId="{EC64960A-8D0F-4F17-8D19-4A1A8D8504E5}" dt="2021-09-07T08:53:36.461" v="122" actId="207"/>
          <ac:spMkLst>
            <pc:docMk/>
            <pc:sldMk cId="4001235280" sldId="260"/>
            <ac:spMk id="2" creationId="{00000000-0000-0000-0000-000000000000}"/>
          </ac:spMkLst>
        </pc:spChg>
        <pc:spChg chg="mod">
          <ac:chgData name="Erika Opre" userId="b3dc1537-398f-4730-8a97-e88c2193b118" providerId="ADAL" clId="{EC64960A-8D0F-4F17-8D19-4A1A8D8504E5}" dt="2021-09-07T09:26:15.398" v="426" actId="20577"/>
          <ac:spMkLst>
            <pc:docMk/>
            <pc:sldMk cId="4001235280" sldId="260"/>
            <ac:spMk id="5" creationId="{46890CF8-BD68-49D6-BBA5-88EF2860F045}"/>
          </ac:spMkLst>
        </pc:spChg>
        <pc:picChg chg="add del mod">
          <ac:chgData name="Erika Opre" userId="b3dc1537-398f-4730-8a97-e88c2193b118" providerId="ADAL" clId="{EC64960A-8D0F-4F17-8D19-4A1A8D8504E5}" dt="2021-09-07T08:12:34.089" v="16" actId="478"/>
          <ac:picMkLst>
            <pc:docMk/>
            <pc:sldMk cId="4001235280" sldId="260"/>
            <ac:picMk id="3" creationId="{6F117CCD-EC7B-46AA-AFF3-675503E164F7}"/>
          </ac:picMkLst>
        </pc:picChg>
        <pc:picChg chg="mod">
          <ac:chgData name="Erika Opre" userId="b3dc1537-398f-4730-8a97-e88c2193b118" providerId="ADAL" clId="{EC64960A-8D0F-4F17-8D19-4A1A8D8504E5}" dt="2021-09-07T08:53:39.901" v="123" actId="1076"/>
          <ac:picMkLst>
            <pc:docMk/>
            <pc:sldMk cId="4001235280" sldId="260"/>
            <ac:picMk id="6" creationId="{16D40ADD-661E-4679-8DFB-F81D68E8B8BC}"/>
          </ac:picMkLst>
        </pc:picChg>
        <pc:picChg chg="del mod">
          <ac:chgData name="Erika Opre" userId="b3dc1537-398f-4730-8a97-e88c2193b118" providerId="ADAL" clId="{EC64960A-8D0F-4F17-8D19-4A1A8D8504E5}" dt="2021-09-07T08:12:03.641" v="7" actId="21"/>
          <ac:picMkLst>
            <pc:docMk/>
            <pc:sldMk cId="4001235280" sldId="260"/>
            <ac:picMk id="7" creationId="{286EFD3F-AAE1-4913-BB3F-CADDA4D31E20}"/>
          </ac:picMkLst>
        </pc:picChg>
      </pc:sldChg>
      <pc:sldChg chg="modSp new del mod">
        <pc:chgData name="Erika Opre" userId="b3dc1537-398f-4730-8a97-e88c2193b118" providerId="ADAL" clId="{EC64960A-8D0F-4F17-8D19-4A1A8D8504E5}" dt="2021-09-07T09:37:20.465" v="551" actId="2696"/>
        <pc:sldMkLst>
          <pc:docMk/>
          <pc:sldMk cId="499660725" sldId="261"/>
        </pc:sldMkLst>
        <pc:spChg chg="mod">
          <ac:chgData name="Erika Opre" userId="b3dc1537-398f-4730-8a97-e88c2193b118" providerId="ADAL" clId="{EC64960A-8D0F-4F17-8D19-4A1A8D8504E5}" dt="2021-09-07T09:36:07.783" v="522" actId="5793"/>
          <ac:spMkLst>
            <pc:docMk/>
            <pc:sldMk cId="499660725" sldId="261"/>
            <ac:spMk id="3" creationId="{4B347FD9-C9BA-4713-90CF-1FD51D68A8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ea typeface="+mj-lt"/>
                <a:cs typeface="+mj-lt"/>
              </a:rPr>
              <a:t>Vizsgaremek prezentáció</a:t>
            </a:r>
            <a:br>
              <a:rPr lang="hu-HU" sz="3600" b="1" dirty="0">
                <a:ea typeface="+mj-lt"/>
                <a:cs typeface="+mj-lt"/>
              </a:rPr>
            </a:br>
            <a:r>
              <a:rPr lang="hu-HU" sz="3600" b="1" dirty="0">
                <a:ea typeface="+mj-lt"/>
                <a:cs typeface="+mj-lt"/>
              </a:rPr>
              <a:t>Junior automatizált tesztelő szakirány</a:t>
            </a:r>
            <a:br>
              <a:rPr lang="hu-HU" sz="3600" b="1" dirty="0">
                <a:ea typeface="+mj-lt"/>
                <a:cs typeface="+mj-lt"/>
              </a:rPr>
            </a:br>
            <a:br>
              <a:rPr lang="en-US" sz="3600" b="1" dirty="0">
                <a:ea typeface="+mj-lt"/>
                <a:cs typeface="+mj-lt"/>
              </a:rPr>
            </a:br>
            <a:r>
              <a:rPr lang="hu-HU" sz="3600" b="1" dirty="0">
                <a:solidFill>
                  <a:srgbClr val="00B050"/>
                </a:solidFill>
                <a:ea typeface="+mj-lt"/>
                <a:cs typeface="+mj-lt"/>
              </a:rPr>
              <a:t>Tesztelt alkalmazás</a:t>
            </a:r>
            <a:r>
              <a:rPr lang="en-US" sz="3600" b="1" dirty="0">
                <a:solidFill>
                  <a:srgbClr val="00B050"/>
                </a:solidFill>
                <a:ea typeface="+mj-lt"/>
                <a:cs typeface="+mj-lt"/>
              </a:rPr>
              <a:t>: Conduit </a:t>
            </a:r>
            <a:r>
              <a:rPr lang="hu-HU" sz="3600" b="1" dirty="0">
                <a:solidFill>
                  <a:srgbClr val="00B050"/>
                </a:solidFill>
                <a:ea typeface="+mj-lt"/>
                <a:cs typeface="+mj-lt"/>
              </a:rPr>
              <a:t>applikáció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90" y="4680190"/>
            <a:ext cx="5008454" cy="1883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Készítette: Opre Erika</a:t>
            </a:r>
          </a:p>
          <a:p>
            <a:r>
              <a:rPr lang="en-US">
                <a:cs typeface="Calibri"/>
              </a:rPr>
              <a:t>Email: eri_opre@yahoo.co.uk</a:t>
            </a:r>
          </a:p>
          <a:p>
            <a:r>
              <a:rPr lang="en-US">
                <a:cs typeface="Calibri"/>
              </a:rPr>
              <a:t>2021.08.16.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2D769-9E9C-4A7A-A830-76965A43CC08}"/>
              </a:ext>
            </a:extLst>
          </p:cNvPr>
          <p:cNvSpPr txBox="1"/>
          <p:nvPr/>
        </p:nvSpPr>
        <p:spPr>
          <a:xfrm>
            <a:off x="6708446" y="4167989"/>
            <a:ext cx="47087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800" dirty="0"/>
              <a:t>Tartalom: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Alkalmazás bemutatása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Tesztelés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Tesztjelentés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455" y="276856"/>
            <a:ext cx="6942942" cy="92623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ea typeface="+mj-lt"/>
                <a:cs typeface="+mj-lt"/>
              </a:rPr>
              <a:t>A CONDUIT ALKALMAZÁS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890CF8-BD68-49D6-BBA5-88EF2860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684833"/>
            <a:ext cx="6056446" cy="34283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l">
              <a:buFontTx/>
              <a:buChar char="-"/>
            </a:pPr>
            <a:r>
              <a:rPr lang="hu-HU" sz="2800" dirty="0">
                <a:solidFill>
                  <a:schemeClr val="tx1"/>
                </a:solidFill>
              </a:rPr>
              <a:t>TC001 – </a:t>
            </a:r>
            <a:r>
              <a:rPr lang="en-US" sz="2800" dirty="0">
                <a:solidFill>
                  <a:schemeClr val="tx1"/>
                </a:solidFill>
              </a:rPr>
              <a:t>Registration</a:t>
            </a:r>
            <a:r>
              <a:rPr lang="hu-HU" sz="2800" dirty="0">
                <a:solidFill>
                  <a:schemeClr val="tx1"/>
                </a:solidFill>
              </a:rPr>
              <a:t> </a:t>
            </a:r>
            <a:r>
              <a:rPr lang="hu-HU" sz="1200" dirty="0">
                <a:solidFill>
                  <a:schemeClr val="tx1"/>
                </a:solidFill>
              </a:rPr>
              <a:t>: Regisztráció, Új adat bevitel</a:t>
            </a:r>
          </a:p>
          <a:p>
            <a:pPr marL="285750" indent="-285750" algn="l">
              <a:buFontTx/>
              <a:buChar char="-"/>
            </a:pPr>
            <a:r>
              <a:rPr lang="hu-HU" sz="2800" dirty="0">
                <a:solidFill>
                  <a:schemeClr val="tx1"/>
                </a:solidFill>
              </a:rPr>
              <a:t>TC003 – </a:t>
            </a:r>
            <a:r>
              <a:rPr lang="en-US" sz="2900" dirty="0"/>
              <a:t>Cookie’s </a:t>
            </a:r>
            <a:r>
              <a:rPr lang="hu-HU" sz="2900" dirty="0"/>
              <a:t>: </a:t>
            </a:r>
            <a:r>
              <a:rPr lang="hu-HU" sz="1500" dirty="0"/>
              <a:t>Adatkezelési nyilatkozat</a:t>
            </a:r>
          </a:p>
          <a:p>
            <a:pPr marL="285750" indent="-285750" algn="l">
              <a:buFontTx/>
              <a:buChar char="-"/>
            </a:pPr>
            <a:r>
              <a:rPr lang="hu-HU" sz="2800" dirty="0"/>
              <a:t>TC004</a:t>
            </a:r>
            <a:r>
              <a:rPr lang="hu-HU" sz="3000" dirty="0"/>
              <a:t> – Data List</a:t>
            </a:r>
            <a:r>
              <a:rPr lang="hu-HU" sz="1500" dirty="0"/>
              <a:t>: Adatok listázása és kimentése file-</a:t>
            </a:r>
            <a:r>
              <a:rPr lang="hu-HU" sz="1500" dirty="0" err="1"/>
              <a:t>ba</a:t>
            </a:r>
            <a:endParaRPr lang="hu-HU" sz="1500" dirty="0"/>
          </a:p>
          <a:p>
            <a:pPr marL="285750" indent="-285750" algn="l">
              <a:buFontTx/>
              <a:buChar char="-"/>
            </a:pPr>
            <a:r>
              <a:rPr lang="hu-HU" sz="2800" dirty="0">
                <a:solidFill>
                  <a:schemeClr val="tx1"/>
                </a:solidFill>
              </a:rPr>
              <a:t>TC005 – New post </a:t>
            </a:r>
            <a:r>
              <a:rPr lang="hu-HU" sz="1200" dirty="0">
                <a:solidFill>
                  <a:schemeClr val="tx1"/>
                </a:solidFill>
              </a:rPr>
              <a:t>: Ismételt és sorozatos adatbevitel adatforrásból</a:t>
            </a:r>
          </a:p>
          <a:p>
            <a:pPr marL="285750" indent="-285750" algn="l">
              <a:buFontTx/>
              <a:buChar char="-"/>
            </a:pPr>
            <a:r>
              <a:rPr lang="hu-HU" sz="2800" dirty="0">
                <a:solidFill>
                  <a:schemeClr val="tx1"/>
                </a:solidFill>
              </a:rPr>
              <a:t>TC006 – User </a:t>
            </a:r>
            <a:r>
              <a:rPr lang="en-US" sz="2800" dirty="0">
                <a:solidFill>
                  <a:schemeClr val="tx1"/>
                </a:solidFill>
              </a:rPr>
              <a:t>Settings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hu-HU" sz="1200" dirty="0">
                <a:solidFill>
                  <a:schemeClr val="tx1"/>
                </a:solidFill>
              </a:rPr>
              <a:t>: Meglévő adat módosítás</a:t>
            </a:r>
          </a:p>
          <a:p>
            <a:pPr marL="285750" indent="-285750" algn="l">
              <a:buFontTx/>
              <a:buChar char="-"/>
            </a:pPr>
            <a:r>
              <a:rPr lang="hu-HU" sz="2800" dirty="0">
                <a:solidFill>
                  <a:schemeClr val="tx1"/>
                </a:solidFill>
              </a:rPr>
              <a:t>TC007 – Post </a:t>
            </a:r>
            <a:r>
              <a:rPr lang="en-US" sz="2800" dirty="0">
                <a:solidFill>
                  <a:schemeClr val="tx1"/>
                </a:solidFill>
              </a:rPr>
              <a:t>delete</a:t>
            </a:r>
            <a:r>
              <a:rPr lang="hu-HU" sz="2800" dirty="0">
                <a:solidFill>
                  <a:schemeClr val="tx1"/>
                </a:solidFill>
              </a:rPr>
              <a:t> </a:t>
            </a:r>
            <a:r>
              <a:rPr lang="hu-HU" sz="1200" dirty="0">
                <a:solidFill>
                  <a:schemeClr val="tx1"/>
                </a:solidFill>
              </a:rPr>
              <a:t>: Adat vagy adatok törlése</a:t>
            </a:r>
          </a:p>
          <a:p>
            <a:pPr marL="285750" indent="-285750" algn="l">
              <a:buFontTx/>
              <a:buChar char="-"/>
            </a:pPr>
            <a:r>
              <a:rPr lang="hu-HU" sz="2800" dirty="0">
                <a:solidFill>
                  <a:schemeClr val="tx1"/>
                </a:solidFill>
              </a:rPr>
              <a:t>TC008 – </a:t>
            </a:r>
            <a:r>
              <a:rPr lang="en-US" sz="2800" dirty="0">
                <a:solidFill>
                  <a:schemeClr val="tx1"/>
                </a:solidFill>
              </a:rPr>
              <a:t>Pagination</a:t>
            </a:r>
            <a:r>
              <a:rPr lang="hu-HU" sz="2800" dirty="0">
                <a:solidFill>
                  <a:schemeClr val="tx1"/>
                </a:solidFill>
              </a:rPr>
              <a:t> </a:t>
            </a:r>
            <a:r>
              <a:rPr lang="hu-HU" sz="1200" dirty="0">
                <a:solidFill>
                  <a:schemeClr val="tx1"/>
                </a:solidFill>
              </a:rPr>
              <a:t>: Több oldal bejárása</a:t>
            </a:r>
          </a:p>
          <a:p>
            <a:pPr marL="285750" indent="-285750" algn="l">
              <a:buFontTx/>
              <a:buChar char="-"/>
            </a:pPr>
            <a:r>
              <a:rPr lang="hu-HU" sz="2800" dirty="0"/>
              <a:t>TC009 </a:t>
            </a:r>
            <a:r>
              <a:rPr lang="hu-HU" sz="2600" dirty="0"/>
              <a:t>-</a:t>
            </a:r>
            <a:r>
              <a:rPr lang="hu-HU" sz="2800" dirty="0"/>
              <a:t>  User </a:t>
            </a:r>
            <a:r>
              <a:rPr lang="en-US" sz="2800" dirty="0"/>
              <a:t>Sign</a:t>
            </a:r>
            <a:r>
              <a:rPr lang="hu-HU" sz="2800" dirty="0"/>
              <a:t> out </a:t>
            </a:r>
            <a:r>
              <a:rPr lang="hu-HU" sz="1500" dirty="0">
                <a:solidFill>
                  <a:schemeClr val="tx1"/>
                </a:solidFill>
              </a:rPr>
              <a:t>: Kijelentkezés</a:t>
            </a:r>
            <a:endParaRPr lang="hu-HU" sz="8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endParaRPr lang="hu-HU" sz="12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6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6D40ADD-661E-4679-8DFB-F81D68E8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" y="1761688"/>
            <a:ext cx="6245158" cy="47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6837" y="94971"/>
            <a:ext cx="6890084" cy="89894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  <a:ea typeface="+mj-lt"/>
                <a:cs typeface="+mj-lt"/>
              </a:rPr>
              <a:t>GitHub</a:t>
            </a:r>
            <a:r>
              <a:rPr lang="hu-HU" sz="4400" b="1" dirty="0">
                <a:solidFill>
                  <a:srgbClr val="00B050"/>
                </a:solidFill>
                <a:ea typeface="+mj-lt"/>
                <a:cs typeface="+mj-lt"/>
              </a:rPr>
              <a:t> Action </a:t>
            </a:r>
            <a:r>
              <a:rPr lang="en-US" sz="4400" b="1" dirty="0">
                <a:solidFill>
                  <a:srgbClr val="00B050"/>
                </a:solidFill>
                <a:ea typeface="+mj-lt"/>
                <a:cs typeface="+mj-lt"/>
              </a:rPr>
              <a:t>Workflow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87F0621-954B-47D3-AF6A-503A0844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478" y="5073803"/>
            <a:ext cx="5005136" cy="510353"/>
          </a:xfrm>
        </p:spPr>
        <p:txBody>
          <a:bodyPr/>
          <a:lstStyle/>
          <a:p>
            <a:r>
              <a:rPr lang="hu-HU" dirty="0" err="1"/>
              <a:t>docker-compose.yaml</a:t>
            </a: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C5E990C-7485-42E2-BD2F-2B0249A5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42" y="1724039"/>
            <a:ext cx="4862325" cy="2924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EDCC0-E512-4656-A303-5CAC0EC3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6" y="886361"/>
            <a:ext cx="3526708" cy="55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AAD0E-9D37-4E7A-A64D-DA14CF1D100A}"/>
              </a:ext>
            </a:extLst>
          </p:cNvPr>
          <p:cNvSpPr txBox="1"/>
          <p:nvPr/>
        </p:nvSpPr>
        <p:spPr>
          <a:xfrm>
            <a:off x="3168433" y="123956"/>
            <a:ext cx="648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b="1" dirty="0">
                <a:solidFill>
                  <a:srgbClr val="00B050"/>
                </a:solidFill>
                <a:latin typeface="Calibri Light"/>
                <a:cs typeface="Calibri Light"/>
              </a:rPr>
              <a:t>Teszt jelentés : </a:t>
            </a:r>
            <a:r>
              <a:rPr lang="hu-HU" sz="2800" b="1" dirty="0" err="1">
                <a:solidFill>
                  <a:srgbClr val="00B050"/>
                </a:solidFill>
                <a:latin typeface="Calibri Light"/>
                <a:cs typeface="Calibri Light"/>
              </a:rPr>
              <a:t>Allure</a:t>
            </a:r>
            <a:r>
              <a:rPr lang="hu-HU" sz="2800" b="1" dirty="0">
                <a:solidFill>
                  <a:srgbClr val="00B050"/>
                </a:solidFill>
                <a:latin typeface="Calibri Light"/>
                <a:cs typeface="Calibri Light"/>
              </a:rPr>
              <a:t> riport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AF25C-36F2-4445-8C32-CA3DD5C2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8" y="785738"/>
            <a:ext cx="5668166" cy="5277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7966B-5C4C-4569-ADA4-0E3FBF15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84" y="1994993"/>
            <a:ext cx="465837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b="1" dirty="0">
                <a:solidFill>
                  <a:srgbClr val="00B050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Köszönöm a figyelmet!</a:t>
            </a:r>
            <a:br>
              <a:rPr lang="hu-HU" sz="5400" b="1" dirty="0">
                <a:solidFill>
                  <a:srgbClr val="00B050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</a:br>
            <a:br>
              <a:rPr lang="hu-HU" sz="5400" b="1" dirty="0">
                <a:solidFill>
                  <a:srgbClr val="00B050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</a:br>
            <a:r>
              <a:rPr lang="en-US" sz="5400" b="1" dirty="0" err="1">
                <a:ea typeface="+mj-lt"/>
                <a:cs typeface="+mj-lt"/>
              </a:rPr>
              <a:t>Viszontlátásra</a:t>
            </a:r>
            <a:r>
              <a:rPr lang="en-US" sz="5400" b="1" dirty="0">
                <a:ea typeface="+mj-lt"/>
                <a:cs typeface="+mj-lt"/>
              </a:rPr>
              <a:t>!</a:t>
            </a:r>
            <a:endParaRPr lang="en-US" sz="54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447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Vizsgaremek prezentáció Junior automatizált tesztelő szakirány  Tesztelt alkalmazás: Conduit applikáció</vt:lpstr>
      <vt:lpstr>A CONDUIT ALKALMAZÁS</vt:lpstr>
      <vt:lpstr>GitHub Action Workflow</vt:lpstr>
      <vt:lpstr>PowerPoint Presentation</vt:lpstr>
      <vt:lpstr>Köszönöm a figyelmet!  Viszontlátásra!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Erika Opre</cp:lastModifiedBy>
  <cp:revision>92</cp:revision>
  <dcterms:created xsi:type="dcterms:W3CDTF">2021-08-16T00:22:54Z</dcterms:created>
  <dcterms:modified xsi:type="dcterms:W3CDTF">2021-09-07T09:37:21Z</dcterms:modified>
</cp:coreProperties>
</file>