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58FDDB-2883-D7AD-21AB-693FA0EF6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Predstavitev</a:t>
            </a:r>
            <a:r>
              <a:rPr lang="en-GB" dirty="0"/>
              <a:t> </a:t>
            </a:r>
            <a:r>
              <a:rPr lang="en-GB" dirty="0" err="1"/>
              <a:t>spletne</a:t>
            </a:r>
            <a:r>
              <a:rPr lang="en-GB" dirty="0"/>
              <a:t> </a:t>
            </a:r>
            <a:r>
              <a:rPr lang="en-GB" dirty="0" err="1"/>
              <a:t>strani</a:t>
            </a:r>
            <a:r>
              <a:rPr lang="en-GB" dirty="0"/>
              <a:t> </a:t>
            </a:r>
            <a:r>
              <a:rPr lang="en-GB" dirty="0" err="1"/>
              <a:t>podjetja</a:t>
            </a:r>
            <a:br>
              <a:rPr lang="en-GB" dirty="0"/>
            </a:br>
            <a:r>
              <a:rPr lang="en-GB" dirty="0" err="1"/>
              <a:t>Bimo</a:t>
            </a:r>
            <a:r>
              <a:rPr lang="en-GB" dirty="0"/>
              <a:t> d.o.o.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BACBC93-25E5-17BC-7B3B-18396738E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Mirko Suvajac|3.Rb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8479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9F1B793-E080-CB5D-066C-904179BE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8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Označba mesta slike 60">
            <a:extLst>
              <a:ext uri="{FF2B5EF4-FFF2-40B4-BE49-F238E27FC236}">
                <a16:creationId xmlns:a16="http://schemas.microsoft.com/office/drawing/2014/main" id="{177D7673-B7F2-0135-DDE2-0E85A66FFF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44" r="26728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1E8F0A9-E8E4-FCDC-2D81-58BC27A1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endParaRPr lang="en-US" sz="1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367641"/>
      </p:ext>
    </p:extLst>
  </p:cSld>
  <p:clrMapOvr>
    <a:masterClrMapping/>
  </p:clrMapOvr>
</p:sld>
</file>

<file path=ppt/theme/theme1.xml><?xml version="1.0" encoding="utf-8"?>
<a:theme xmlns:a="http://schemas.openxmlformats.org/drawingml/2006/main" name="Rezin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18</Words>
  <Application>Microsoft Office PowerPoint</Application>
  <PresentationFormat>Širokozaslonsko</PresentationFormat>
  <Paragraphs>2</Paragraphs>
  <Slides>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Rezina</vt:lpstr>
      <vt:lpstr>Predstavitev spletne strani podjetja Bimo d.o.o.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spletne strani podjetja Bimo d.o.o.</dc:title>
  <dc:creator>mirko.suvajac@sts.sckr.si</dc:creator>
  <cp:lastModifiedBy>mirko.suvajac@sts.sckr.si</cp:lastModifiedBy>
  <cp:revision>1</cp:revision>
  <dcterms:created xsi:type="dcterms:W3CDTF">2024-05-29T11:59:46Z</dcterms:created>
  <dcterms:modified xsi:type="dcterms:W3CDTF">2024-05-29T13:04:22Z</dcterms:modified>
</cp:coreProperties>
</file>