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99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rgbClr val="0070C0"/>
            </a:gs>
            <a:gs pos="94000">
              <a:srgbClr val="002060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irkodev.me/" TargetMode="External"/><Relationship Id="rId2" Type="http://schemas.openxmlformats.org/officeDocument/2006/relationships/hyperlink" Target="https://bimodoo.000webhostapp.com/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358FDDB-2883-D7AD-21AB-693FA0EF6B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Predstavitev</a:t>
            </a:r>
            <a:r>
              <a:rPr lang="en-GB" dirty="0"/>
              <a:t> </a:t>
            </a:r>
            <a:r>
              <a:rPr lang="en-GB" dirty="0" err="1"/>
              <a:t>spletne</a:t>
            </a:r>
            <a:br>
              <a:rPr lang="en-GB" dirty="0"/>
            </a:br>
            <a:r>
              <a:rPr lang="en-GB" dirty="0" err="1"/>
              <a:t>strani</a:t>
            </a:r>
            <a:r>
              <a:rPr lang="en-GB" dirty="0"/>
              <a:t> </a:t>
            </a:r>
            <a:r>
              <a:rPr lang="en-GB" dirty="0" err="1"/>
              <a:t>Bimo</a:t>
            </a:r>
            <a:r>
              <a:rPr lang="en-GB" dirty="0"/>
              <a:t> d.o.o.</a:t>
            </a:r>
            <a:endParaRPr lang="sl-SI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9BACBC93-25E5-17BC-7B3B-18396738E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Mirko Suvajac|3.Rb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58479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9F1B793-E080-CB5D-066C-904179BE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Uporabljena</a:t>
            </a:r>
            <a:r>
              <a:rPr lang="en-US" dirty="0"/>
              <a:t> </a:t>
            </a:r>
            <a:r>
              <a:rPr lang="en-US" dirty="0" err="1"/>
              <a:t>Orodja</a:t>
            </a:r>
            <a:r>
              <a:rPr lang="en-US" dirty="0"/>
              <a:t> in </a:t>
            </a:r>
            <a:r>
              <a:rPr lang="en-US" dirty="0" err="1"/>
              <a:t>jeziki</a:t>
            </a:r>
            <a:endParaRPr lang="en-US" dirty="0"/>
          </a:p>
        </p:txBody>
      </p:sp>
      <p:sp>
        <p:nvSpPr>
          <p:cNvPr id="83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11E8F0A9-E8E4-FCDC-2D81-58BC27A15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2710" y="1822449"/>
            <a:ext cx="3479419" cy="30702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HMTL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CSS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JavaScript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Bootstrap 5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>
                <a:solidFill>
                  <a:schemeClr val="tx1"/>
                </a:solidFill>
              </a:rPr>
              <a:t>Google Maps in Google Fonts API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>
                <a:solidFill>
                  <a:schemeClr val="tx1"/>
                </a:solidFill>
              </a:rPr>
              <a:t>Figma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>
                <a:solidFill>
                  <a:schemeClr val="tx1"/>
                </a:solidFill>
              </a:rPr>
              <a:t>000webhost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Označba mesta slike 4">
            <a:extLst>
              <a:ext uri="{FF2B5EF4-FFF2-40B4-BE49-F238E27FC236}">
                <a16:creationId xmlns:a16="http://schemas.microsoft.com/office/drawing/2014/main" id="{6344BCC6-050C-C858-1E7C-7D53248BD032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19" name="Označba mesta slike 18" descr="Slika, ki vsebuje besede besedilo, posnetek zaslona, pisava&#10;&#10;Opis je samodejno ustvarjen">
            <a:extLst>
              <a:ext uri="{FF2B5EF4-FFF2-40B4-BE49-F238E27FC236}">
                <a16:creationId xmlns:a16="http://schemas.microsoft.com/office/drawing/2014/main" id="{E60DFA88-424F-620F-AB26-76D0955FD2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02" r="17115" b="1"/>
          <a:stretch/>
        </p:blipFill>
        <p:spPr>
          <a:xfrm>
            <a:off x="778062" y="807043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09936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0722C51-AA90-F379-177F-09E5C4F9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Zgradba</a:t>
            </a:r>
            <a:endParaRPr lang="en-US" dirty="0"/>
          </a:p>
        </p:txBody>
      </p:sp>
      <p:sp>
        <p:nvSpPr>
          <p:cNvPr id="41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90809AC8-1CB8-5F31-5D64-5A1D64B21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2710" y="1822449"/>
            <a:ext cx="3479419" cy="30702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Index (</a:t>
            </a:r>
            <a:r>
              <a:rPr lang="en-US" sz="1400" dirty="0" err="1">
                <a:solidFill>
                  <a:schemeClr val="tx1"/>
                </a:solidFill>
              </a:rPr>
              <a:t>Domača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stran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About (O </a:t>
            </a:r>
            <a:r>
              <a:rPr lang="en-US" sz="1400" dirty="0" err="1">
                <a:solidFill>
                  <a:schemeClr val="tx1"/>
                </a:solidFill>
              </a:rPr>
              <a:t>podjetju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Cooperate (</a:t>
            </a:r>
            <a:r>
              <a:rPr lang="en-US" sz="1400" dirty="0" err="1">
                <a:solidFill>
                  <a:schemeClr val="tx1"/>
                </a:solidFill>
              </a:rPr>
              <a:t>Sodelovanje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Team (</a:t>
            </a:r>
            <a:r>
              <a:rPr lang="en-US" sz="1400" dirty="0" err="1">
                <a:solidFill>
                  <a:schemeClr val="tx1"/>
                </a:solidFill>
              </a:rPr>
              <a:t>Ekipa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Contact (</a:t>
            </a:r>
            <a:r>
              <a:rPr lang="en-US" sz="1400" dirty="0" err="1">
                <a:solidFill>
                  <a:schemeClr val="tx1"/>
                </a:solidFill>
              </a:rPr>
              <a:t>Kontakt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Partners (</a:t>
            </a:r>
            <a:r>
              <a:rPr lang="en-US" sz="1400" dirty="0" err="1">
                <a:solidFill>
                  <a:schemeClr val="tx1"/>
                </a:solidFill>
              </a:rPr>
              <a:t>Partnerji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Testimonials (</a:t>
            </a:r>
            <a:r>
              <a:rPr lang="en-US" sz="1400" dirty="0" err="1">
                <a:solidFill>
                  <a:schemeClr val="tx1"/>
                </a:solidFill>
              </a:rPr>
              <a:t>Mnenja</a:t>
            </a:r>
            <a:r>
              <a:rPr lang="en-US" sz="1400" dirty="0">
                <a:solidFill>
                  <a:schemeClr val="tx1"/>
                </a:solidFill>
              </a:rPr>
              <a:t> in </a:t>
            </a:r>
            <a:r>
              <a:rPr lang="en-US" sz="1400" dirty="0" err="1">
                <a:solidFill>
                  <a:schemeClr val="tx1"/>
                </a:solidFill>
              </a:rPr>
              <a:t>Izkušnje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Strank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Gallery (</a:t>
            </a:r>
            <a:r>
              <a:rPr lang="en-US" sz="1400" dirty="0" err="1">
                <a:solidFill>
                  <a:schemeClr val="tx1"/>
                </a:solidFill>
              </a:rPr>
              <a:t>Galerija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" name="Označba mesta slike 60">
            <a:extLst>
              <a:ext uri="{FF2B5EF4-FFF2-40B4-BE49-F238E27FC236}">
                <a16:creationId xmlns:a16="http://schemas.microsoft.com/office/drawing/2014/main" id="{177D7673-B7F2-0135-DDE2-0E85A66FF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4" r="26728"/>
          <a:stretch/>
        </p:blipFill>
        <p:spPr>
          <a:xfrm>
            <a:off x="77806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7325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6">
            <a:extLst>
              <a:ext uri="{FF2B5EF4-FFF2-40B4-BE49-F238E27FC236}">
                <a16:creationId xmlns:a16="http://schemas.microsoft.com/office/drawing/2014/main" id="{43F8250A-B5BC-48E8-9E34-320C6AB61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4">
            <a:extLst>
              <a:ext uri="{FF2B5EF4-FFF2-40B4-BE49-F238E27FC236}">
                <a16:creationId xmlns:a16="http://schemas.microsoft.com/office/drawing/2014/main" id="{A2829537-8D6E-4F27-8454-8F19BEA8C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ka 1" descr="Slika, ki vsebuje besede besedilo, diagram, vezje, posnetek zaslona&#10;&#10;Opis je samodejno ustvarjen">
            <a:extLst>
              <a:ext uri="{FF2B5EF4-FFF2-40B4-BE49-F238E27FC236}">
                <a16:creationId xmlns:a16="http://schemas.microsoft.com/office/drawing/2014/main" id="{0299549C-B965-505F-4A4F-7D0631A61D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" r="2" b="2"/>
          <a:stretch/>
        </p:blipFill>
        <p:spPr>
          <a:xfrm>
            <a:off x="792480" y="786117"/>
            <a:ext cx="10607040" cy="4956048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8771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6BD1E339-FCBB-46AE-3656-406315600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9216" y="2489200"/>
            <a:ext cx="5113568" cy="1879600"/>
          </a:xfrm>
        </p:spPr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Povezavi</a:t>
            </a:r>
            <a:r>
              <a:rPr lang="en-GB" dirty="0">
                <a:solidFill>
                  <a:schemeClr val="tx1"/>
                </a:solidFill>
              </a:rPr>
              <a:t> do </a:t>
            </a:r>
            <a:r>
              <a:rPr lang="en-GB" dirty="0" err="1">
                <a:solidFill>
                  <a:schemeClr val="tx1"/>
                </a:solidFill>
              </a:rPr>
              <a:t>spletne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strani</a:t>
            </a:r>
            <a:r>
              <a:rPr lang="en-GB" dirty="0">
                <a:solidFill>
                  <a:schemeClr val="tx1"/>
                </a:solidFill>
              </a:rPr>
              <a:t>:</a:t>
            </a:r>
          </a:p>
          <a:p>
            <a:r>
              <a:rPr lang="sl-SI" dirty="0">
                <a:solidFill>
                  <a:schemeClr val="tx1">
                    <a:lumMod val="8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https://bimodoo.000webhostapp.com/</a:t>
            </a:r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 </a:t>
            </a:r>
          </a:p>
          <a:p>
            <a:r>
              <a:rPr lang="sl-SI" dirty="0">
                <a:solidFill>
                  <a:schemeClr val="tx1">
                    <a:lumMod val="8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http://mirkodev.me/</a:t>
            </a:r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 </a:t>
            </a:r>
            <a:endParaRPr lang="sl-SI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46513"/>
      </p:ext>
    </p:extLst>
  </p:cSld>
  <p:clrMapOvr>
    <a:masterClrMapping/>
  </p:clrMapOvr>
</p:sld>
</file>

<file path=ppt/theme/theme1.xml><?xml version="1.0" encoding="utf-8"?>
<a:theme xmlns:a="http://schemas.openxmlformats.org/drawingml/2006/main" name="Rezin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98</TotalTime>
  <Words>91</Words>
  <Application>Microsoft Office PowerPoint</Application>
  <PresentationFormat>Širokozaslonsko</PresentationFormat>
  <Paragraphs>22</Paragraphs>
  <Slides>5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5</vt:i4>
      </vt:variant>
    </vt:vector>
  </HeadingPairs>
  <TitlesOfParts>
    <vt:vector size="9" baseType="lpstr">
      <vt:lpstr>Century Gothic</vt:lpstr>
      <vt:lpstr>Wingdings</vt:lpstr>
      <vt:lpstr>Wingdings 3</vt:lpstr>
      <vt:lpstr>Rezina</vt:lpstr>
      <vt:lpstr>Predstavitev spletne strani Bimo d.o.o.</vt:lpstr>
      <vt:lpstr>Uporabljena Orodja in jeziki</vt:lpstr>
      <vt:lpstr>Zgradba</vt:lpstr>
      <vt:lpstr>PowerPointova predstavitev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Predstavitev spletne strani podjetja Bimo d.o.o.</dc:title>
  <dc:creator>mirko.suvajac@sts.sckr.si</dc:creator>
  <cp:lastModifiedBy>mirko.suvajac@sts.sckr.si</cp:lastModifiedBy>
  <cp:revision>6</cp:revision>
  <dcterms:created xsi:type="dcterms:W3CDTF">2024-05-29T11:59:46Z</dcterms:created>
  <dcterms:modified xsi:type="dcterms:W3CDTF">2024-05-30T13:52:00Z</dcterms:modified>
</cp:coreProperties>
</file>