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8" r:id="rId3"/>
    <p:sldId id="262" r:id="rId4"/>
    <p:sldId id="263" r:id="rId5"/>
    <p:sldId id="288" r:id="rId6"/>
    <p:sldId id="289" r:id="rId7"/>
    <p:sldId id="290" r:id="rId8"/>
    <p:sldId id="291" r:id="rId9"/>
    <p:sldId id="292" r:id="rId10"/>
  </p:sldIdLst>
  <p:sldSz cx="9144000" cy="5143500" type="screen16x9"/>
  <p:notesSz cx="6858000" cy="9144000"/>
  <p:embeddedFontLst>
    <p:embeddedFont>
      <p:font typeface="Montserrat ExtraBold" panose="020B0604020202020204" charset="-52"/>
      <p:bold r:id="rId12"/>
      <p:boldItalic r:id="rId13"/>
    </p:embeddedFont>
    <p:embeddedFont>
      <p:font typeface="Montserrat" panose="020B0604020202020204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61AAF2-28B5-43B0-A70E-43A3CA4C83C4}">
  <a:tblStyle styleId="{E161AAF2-28B5-43B0-A70E-43A3CA4C83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75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633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54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937338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1937338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4816563" y="3148075"/>
            <a:ext cx="239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6" r:id="rId4"/>
    <p:sldLayoutId id="2147483658" r:id="rId5"/>
    <p:sldLayoutId id="2147483660" r:id="rId6"/>
    <p:sldLayoutId id="214748366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16265" y="1727829"/>
            <a:ext cx="4792200" cy="1826174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dirty="0"/>
              <a:t>Lambda изрази и функционални интерфейси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59202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Изготвено от: Мирослав Атанасов 11д клас</a:t>
            </a: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30865" y="3692274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4941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9" name="Google Shape;179;p40"/>
          <p:cNvSpPr txBox="1">
            <a:spLocks noGrp="1"/>
          </p:cNvSpPr>
          <p:nvPr>
            <p:ph type="title"/>
          </p:nvPr>
        </p:nvSpPr>
        <p:spPr>
          <a:xfrm>
            <a:off x="2333380" y="2597439"/>
            <a:ext cx="2067000" cy="679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dirty="0">
                <a:latin typeface="+mj-lt"/>
              </a:rPr>
              <a:t>Синтаксис на </a:t>
            </a:r>
            <a:r>
              <a:rPr lang="de-DE" dirty="0">
                <a:latin typeface="+mj-lt"/>
              </a:rPr>
              <a:t>Lambda </a:t>
            </a:r>
            <a:r>
              <a:rPr lang="bg-BG" dirty="0">
                <a:latin typeface="+mj-lt"/>
              </a:rPr>
              <a:t>изразите</a:t>
            </a:r>
            <a:endParaRPr dirty="0">
              <a:latin typeface="+mj-lt"/>
            </a:endParaRPr>
          </a:p>
        </p:txBody>
      </p:sp>
      <p:sp>
        <p:nvSpPr>
          <p:cNvPr id="181" name="Google Shape;181;p40"/>
          <p:cNvSpPr txBox="1">
            <a:spLocks noGrp="1"/>
          </p:cNvSpPr>
          <p:nvPr>
            <p:ph type="title" idx="2"/>
          </p:nvPr>
        </p:nvSpPr>
        <p:spPr>
          <a:xfrm>
            <a:off x="4405157" y="2537895"/>
            <a:ext cx="2134789" cy="661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dirty="0">
                <a:latin typeface="+mj-lt"/>
              </a:rPr>
              <a:t>Функционални интерфейси</a:t>
            </a:r>
            <a:endParaRPr dirty="0">
              <a:latin typeface="+mj-lt"/>
            </a:endParaRPr>
          </a:p>
        </p:txBody>
      </p:sp>
      <p:sp>
        <p:nvSpPr>
          <p:cNvPr id="183" name="Google Shape;183;p40"/>
          <p:cNvSpPr txBox="1">
            <a:spLocks noGrp="1"/>
          </p:cNvSpPr>
          <p:nvPr>
            <p:ph type="title" idx="4"/>
          </p:nvPr>
        </p:nvSpPr>
        <p:spPr>
          <a:xfrm>
            <a:off x="63538" y="2597439"/>
            <a:ext cx="2067000" cy="6360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dirty="0">
                <a:latin typeface="+mj-lt"/>
              </a:rPr>
              <a:t>Въведение в </a:t>
            </a:r>
            <a:r>
              <a:rPr lang="de-DE" dirty="0">
                <a:latin typeface="+mj-lt"/>
              </a:rPr>
              <a:t>Lambda </a:t>
            </a:r>
            <a:r>
              <a:rPr lang="bg-BG" dirty="0">
                <a:latin typeface="+mj-lt"/>
              </a:rPr>
              <a:t>изразите</a:t>
            </a:r>
            <a:endParaRPr dirty="0">
              <a:latin typeface="+mj-lt"/>
            </a:endParaRPr>
          </a:p>
        </p:txBody>
      </p:sp>
      <p:sp>
        <p:nvSpPr>
          <p:cNvPr id="185" name="Google Shape;185;p40"/>
          <p:cNvSpPr txBox="1">
            <a:spLocks noGrp="1"/>
          </p:cNvSpPr>
          <p:nvPr>
            <p:ph type="title" idx="7"/>
          </p:nvPr>
        </p:nvSpPr>
        <p:spPr>
          <a:xfrm>
            <a:off x="2333380" y="1803934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6" name="Google Shape;186;p40"/>
          <p:cNvSpPr txBox="1">
            <a:spLocks noGrp="1"/>
          </p:cNvSpPr>
          <p:nvPr>
            <p:ph type="title" idx="8"/>
          </p:nvPr>
        </p:nvSpPr>
        <p:spPr>
          <a:xfrm>
            <a:off x="4405157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+mj-lt"/>
              </a:rPr>
              <a:t>03</a:t>
            </a:r>
            <a:endParaRPr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87" name="Google Shape;187;p40"/>
          <p:cNvCxnSpPr/>
          <p:nvPr/>
        </p:nvCxnSpPr>
        <p:spPr>
          <a:xfrm>
            <a:off x="849841" y="2496343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3164038" y="249460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5240057" y="2426426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4" name="Правоъгълник 3"/>
          <p:cNvSpPr/>
          <p:nvPr/>
        </p:nvSpPr>
        <p:spPr>
          <a:xfrm>
            <a:off x="7062229" y="1780095"/>
            <a:ext cx="697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3600" b="1" dirty="0" smtClean="0">
                <a:solidFill>
                  <a:schemeClr val="bg1"/>
                </a:solidFill>
                <a:latin typeface="+mj-lt"/>
              </a:rPr>
              <a:t>04</a:t>
            </a:r>
            <a:endParaRPr lang="en" sz="3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8" name="Google Shape;189;p40"/>
          <p:cNvCxnSpPr/>
          <p:nvPr/>
        </p:nvCxnSpPr>
        <p:spPr>
          <a:xfrm>
            <a:off x="7212443" y="2401200"/>
            <a:ext cx="397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6" name="Правоъгълник 5"/>
          <p:cNvSpPr/>
          <p:nvPr/>
        </p:nvSpPr>
        <p:spPr>
          <a:xfrm>
            <a:off x="6539947" y="2537895"/>
            <a:ext cx="2120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bg-BG" sz="1800" dirty="0">
                <a:solidFill>
                  <a:schemeClr val="bg1"/>
                </a:solidFill>
              </a:rPr>
              <a:t>Предимства на </a:t>
            </a:r>
            <a:r>
              <a:rPr lang="de-DE" sz="1800" dirty="0">
                <a:solidFill>
                  <a:schemeClr val="bg1"/>
                </a:solidFill>
              </a:rPr>
              <a:t>Lambda </a:t>
            </a:r>
            <a:r>
              <a:rPr lang="bg-BG" sz="1800" dirty="0">
                <a:solidFill>
                  <a:schemeClr val="bg1"/>
                </a:solidFill>
              </a:rPr>
              <a:t>изразите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725888" y="414022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Въведение в </a:t>
            </a:r>
            <a:r>
              <a:rPr lang="de-DE" dirty="0"/>
              <a:t>Lambda </a:t>
            </a:r>
            <a:r>
              <a:rPr lang="bg-BG" dirty="0" smtClean="0"/>
              <a:t>изразите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25888" y="1492668"/>
            <a:ext cx="36340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Определение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Lambda изразите са новост в Java 8, която позволява по-ясно и кратко представяне на методи в интерфейс.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bg-BG" altLang="bg-BG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Цел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Позволяват използването на функционалност като аргумент за метод или третиране на кода като данни.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742288" y="481438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Синтаксис на </a:t>
            </a:r>
            <a:r>
              <a:rPr lang="de-DE" dirty="0"/>
              <a:t>Lambda </a:t>
            </a:r>
            <a:r>
              <a:rPr lang="bg-BG" dirty="0"/>
              <a:t>изразите</a:t>
            </a:r>
            <a:endParaRPr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742288" y="1769388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dirty="0"/>
              <a:t>Основен </a:t>
            </a:r>
            <a:r>
              <a:rPr lang="bg-BG" dirty="0" smtClean="0"/>
              <a:t>синтаксис:</a:t>
            </a:r>
            <a:endParaRPr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4816563" y="2463175"/>
            <a:ext cx="23901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bg-BG" b="1" dirty="0"/>
              <a:t>Примери</a:t>
            </a:r>
            <a:r>
              <a:rPr lang="bg-BG" dirty="0"/>
              <a:t>:</a:t>
            </a:r>
            <a:endParaRPr dirty="0"/>
          </a:p>
        </p:txBody>
      </p:sp>
      <p:cxnSp>
        <p:nvCxnSpPr>
          <p:cNvPr id="228" name="Google Shape;228;p45"/>
          <p:cNvCxnSpPr/>
          <p:nvPr/>
        </p:nvCxnSpPr>
        <p:spPr>
          <a:xfrm>
            <a:off x="5875713" y="3001290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2" name="Google Shape;228;p45"/>
          <p:cNvCxnSpPr/>
          <p:nvPr/>
        </p:nvCxnSpPr>
        <p:spPr>
          <a:xfrm>
            <a:off x="1801438" y="2317788"/>
            <a:ext cx="271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463578" y="3184214"/>
            <a:ext cx="413286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Без параметри: </a:t>
            </a:r>
            <a:r>
              <a:rPr kumimoji="0" lang="bg-BG" altLang="bg-BG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 -&gt; </a:t>
            </a:r>
            <a:r>
              <a:rPr kumimoji="0" lang="bg-BG" altLang="bg-BG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System.out.println</a:t>
            </a:r>
            <a:r>
              <a:rPr kumimoji="0" lang="bg-BG" altLang="bg-BG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("Здравей, свят!");</a:t>
            </a:r>
            <a:r>
              <a:rPr kumimoji="0" lang="bg-BG" altLang="bg-BG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463578" y="3553546"/>
            <a:ext cx="28504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Един параметър: </a:t>
            </a:r>
            <a:r>
              <a:rPr kumimoji="0" lang="bg-BG" altLang="bg-BG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</a:t>
            </a:r>
            <a:r>
              <a:rPr kumimoji="0" lang="bg-BG" altLang="bg-BG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 -&gt; </a:t>
            </a:r>
            <a:r>
              <a:rPr kumimoji="0" lang="bg-BG" altLang="bg-BG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str.length</a:t>
            </a:r>
            <a:r>
              <a:rPr kumimoji="0" lang="bg-BG" altLang="bg-BG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()</a:t>
            </a:r>
            <a:r>
              <a:rPr kumimoji="0" lang="bg-BG" altLang="bg-BG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467405" y="3919048"/>
            <a:ext cx="30957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Няколко параметъра: </a:t>
            </a:r>
            <a:r>
              <a:rPr kumimoji="0" lang="bg-BG" altLang="bg-BG" sz="10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(a, b) -&gt; a + b</a:t>
            </a:r>
            <a:r>
              <a:rPr kumimoji="0" lang="bg-BG" altLang="bg-BG" sz="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/>
          <a:srcRect l="1656" r="-1"/>
          <a:stretch/>
        </p:blipFill>
        <p:spPr>
          <a:xfrm>
            <a:off x="490330" y="2481324"/>
            <a:ext cx="3091649" cy="58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388535" y="451651"/>
            <a:ext cx="5735700" cy="941400"/>
          </a:xfrm>
        </p:spPr>
        <p:txBody>
          <a:bodyPr/>
          <a:lstStyle/>
          <a:p>
            <a:r>
              <a:rPr lang="bg-BG" dirty="0"/>
              <a:t>Функционални интерфейси</a:t>
            </a:r>
            <a:endParaRPr lang="de-D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48295" y="1393051"/>
            <a:ext cx="577594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Определение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Интерфейс с един абстрактен метод.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Анотация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bg-BG" altLang="bg-BG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@FunctionalInterface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bg-BG" altLang="bg-BG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Чести функционални интерфейси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Runnable</a:t>
            </a:r>
            <a:r>
              <a:rPr kumimoji="0" lang="bg-BG" altLang="bg-BG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(без параметри, без връщане на стойност)</a:t>
            </a:r>
            <a:endParaRPr kumimoji="0" lang="bg-BG" altLang="bg-BG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Callable</a:t>
            </a:r>
            <a:r>
              <a:rPr kumimoji="0" lang="bg-BG" altLang="bg-BG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(без параметри, връща стойност)</a:t>
            </a:r>
            <a:endParaRPr kumimoji="0" lang="bg-BG" altLang="bg-BG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Comparator</a:t>
            </a:r>
            <a:r>
              <a:rPr kumimoji="0" lang="bg-BG" altLang="bg-BG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(два параметъра, връща int)</a:t>
            </a:r>
            <a:endParaRPr kumimoji="0" lang="bg-BG" altLang="bg-BG" sz="4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59" y="2222435"/>
            <a:ext cx="3753471" cy="25042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4768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725888" y="414022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Използване на </a:t>
            </a:r>
            <a:r>
              <a:rPr lang="de-DE" dirty="0"/>
              <a:t>Lambda </a:t>
            </a:r>
            <a:r>
              <a:rPr lang="bg-BG" dirty="0"/>
              <a:t>изрази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322" y="1579597"/>
            <a:ext cx="4131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g-BG" sz="1800" b="1" dirty="0"/>
              <a:t>Замяна на анонимни класове</a:t>
            </a:r>
            <a:r>
              <a:rPr lang="bg-BG" sz="1800" dirty="0"/>
              <a:t>: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 rotWithShape="1">
          <a:blip r:embed="rId3"/>
          <a:srcRect l="1340" t="13171" r="2141" b="2819"/>
          <a:stretch/>
        </p:blipFill>
        <p:spPr>
          <a:xfrm>
            <a:off x="404191" y="2332382"/>
            <a:ext cx="5466522" cy="19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3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725888" y="414022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Използване на </a:t>
            </a:r>
            <a:r>
              <a:rPr lang="de-DE" dirty="0"/>
              <a:t>Lambda </a:t>
            </a:r>
            <a:r>
              <a:rPr lang="bg-BG" dirty="0"/>
              <a:t>изрази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322" y="1579598"/>
            <a:ext cx="36340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bg-BG" sz="1800" b="1" dirty="0"/>
              <a:t>Сортиране с </a:t>
            </a:r>
            <a:r>
              <a:rPr lang="de-DE" sz="1800" b="1" dirty="0"/>
              <a:t>Comparator</a:t>
            </a:r>
            <a:r>
              <a:rPr lang="de-DE" sz="1800" dirty="0"/>
              <a:t>:</a:t>
            </a:r>
            <a:endParaRPr kumimoji="0" lang="bg-BG" altLang="bg-BG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3"/>
          <a:srcRect l="1141" t="10768" r="1932"/>
          <a:stretch/>
        </p:blipFill>
        <p:spPr>
          <a:xfrm>
            <a:off x="390939" y="2173106"/>
            <a:ext cx="5320748" cy="236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725888" y="414022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Предимства на </a:t>
            </a:r>
            <a:r>
              <a:rPr lang="de-DE" dirty="0"/>
              <a:t>Lambda </a:t>
            </a:r>
            <a:r>
              <a:rPr lang="bg-BG" dirty="0"/>
              <a:t>изразите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6" name="Google Shape;216;p44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343" y="1593961"/>
            <a:ext cx="389871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Краткост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Намалява излишния код.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Улеснение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Прави кода по-лесен за четене и разбиране.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bg-BG" altLang="bg-BG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g-BG" altLang="bg-BG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Функционално програмиране</a:t>
            </a:r>
            <a:r>
              <a:rPr kumimoji="0" lang="bg-BG" altLang="bg-BG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Насърчава функционалния стил на програмиране. </a:t>
            </a:r>
          </a:p>
        </p:txBody>
      </p:sp>
    </p:spTree>
    <p:extLst>
      <p:ext uri="{BB962C8B-B14F-4D97-AF65-F5344CB8AC3E}">
        <p14:creationId xmlns:p14="http://schemas.microsoft.com/office/powerpoint/2010/main" val="193631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023500" y="2067338"/>
            <a:ext cx="4792200" cy="1276209"/>
          </a:xfrm>
        </p:spPr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833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205</Words>
  <Application>Microsoft Office PowerPoint</Application>
  <PresentationFormat>On-screen Show (16:9)</PresentationFormat>
  <Paragraphs>42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Montserrat ExtraBold</vt:lpstr>
      <vt:lpstr>Arial Unicode MS</vt:lpstr>
      <vt:lpstr>Montserrat</vt:lpstr>
      <vt:lpstr>Futuristic Background by Slidesgo</vt:lpstr>
      <vt:lpstr>Lambda изрази и функционални интерфейси</vt:lpstr>
      <vt:lpstr>01</vt:lpstr>
      <vt:lpstr>Въведение в Lambda изразите</vt:lpstr>
      <vt:lpstr>Синтаксис на Lambda изразите</vt:lpstr>
      <vt:lpstr>Функционални интерфейси</vt:lpstr>
      <vt:lpstr>Използване на Lambda изрази</vt:lpstr>
      <vt:lpstr>Използване на Lambda изрази</vt:lpstr>
      <vt:lpstr>Предимства на Lambda изразите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изрази и функционални интерфейси</dc:title>
  <dc:creator>user</dc:creator>
  <cp:lastModifiedBy>Miroslav Atanasov</cp:lastModifiedBy>
  <cp:revision>11</cp:revision>
  <dcterms:modified xsi:type="dcterms:W3CDTF">2024-05-30T07:13:24Z</dcterms:modified>
</cp:coreProperties>
</file>