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781048-63FD-474E-AF86-172CC13BE1C7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8747FE-482C-4ED1-AB53-EC96801D361D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 smtClean="0"/>
              <a:t>Design Patterns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HR" dirty="0" smtClean="0"/>
              <a:t>Mirko Bobanović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25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188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385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U Main-u instanciramo izvedenu klasu BazneKlaseA, te pozivamo metodu: radiNešto();</a:t>
            </a:r>
          </a:p>
          <a:p>
            <a:endParaRPr lang="hr-HR" dirty="0"/>
          </a:p>
          <a:p>
            <a:r>
              <a:rPr lang="hr-HR" dirty="0" smtClean="0"/>
              <a:t>Ona poziva KlasaBProperty koji nam stvara nasljeđenu instancu klase B, ovisno o tome koja instanca bazne klase A ju je pozvala.</a:t>
            </a:r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566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894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5111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Promjenom instance BazneKlaseA, mijenjamo koja će se izvedena instanca BazneKlaseB stvoriti.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383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9062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52602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5186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109728" indent="0" algn="ctr">
              <a:buNone/>
            </a:pPr>
            <a:r>
              <a:rPr lang="hr-HR" sz="6600" dirty="0" smtClean="0"/>
              <a:t>Kraj.</a:t>
            </a:r>
            <a:endParaRPr lang="hr-HR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9765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Definira interface za stvaranje objekta, ali prepušta sub-klasama da odluče koju instancu stvoriti.</a:t>
            </a:r>
          </a:p>
          <a:p>
            <a:endParaRPr lang="hr-HR" dirty="0"/>
          </a:p>
          <a:p>
            <a:endParaRPr lang="hr-HR" dirty="0" smtClean="0"/>
          </a:p>
          <a:p>
            <a:pPr marL="109728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57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Factory Method dopušta klasi da odgodi (prepusti) instanciranje sve do sub-klasa.</a:t>
            </a:r>
          </a:p>
          <a:p>
            <a:endParaRPr lang="hr-HR" dirty="0"/>
          </a:p>
          <a:p>
            <a:r>
              <a:rPr lang="hr-HR" dirty="0" smtClean="0"/>
              <a:t>Stvara se interface klase A, koji stvara objekt klase B.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3493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21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Sub-klase klase A prepisuju (Override) metodu za instanciranje objekta klase B i time određuju koja će se instanca klase B instancirati.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Factory Method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8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Za razumijevanje Factory Metode, najlakše je navesti primjer abstraktne klase kojoj je jedna od abstraktnih metoda ta da instancira objekt druge klase.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0685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050083" cy="51571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2848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U apstraktnu klasu Bazna A stavili smo kao člana apstraktnu klasu Bazna B.</a:t>
            </a:r>
          </a:p>
          <a:p>
            <a:endParaRPr lang="hr-HR" dirty="0"/>
          </a:p>
          <a:p>
            <a:r>
              <a:rPr lang="hr-HR" dirty="0" smtClean="0"/>
              <a:t>Postavili property koji nam vraća Baznu B ako postoji, a ako ne postoji, poziva factory metodu napraviKlasuB();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40260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Factory metoda napraviKlasuB  je apstraktna.</a:t>
            </a:r>
          </a:p>
          <a:p>
            <a:endParaRPr lang="hr-HR" dirty="0"/>
          </a:p>
          <a:p>
            <a:r>
              <a:rPr lang="hr-HR" dirty="0" smtClean="0"/>
              <a:t>Time se postiže učinak factory metoda. Izvedene klase se instanciraju i implementiraju metodu apstraktne bazne klase.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5055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</TotalTime>
  <Words>234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Design Patterns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  <vt:lpstr>Factory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Mika</dc:creator>
  <cp:lastModifiedBy>Mika</cp:lastModifiedBy>
  <cp:revision>12</cp:revision>
  <dcterms:created xsi:type="dcterms:W3CDTF">2017-05-23T10:41:25Z</dcterms:created>
  <dcterms:modified xsi:type="dcterms:W3CDTF">2017-05-24T17:19:01Z</dcterms:modified>
</cp:coreProperties>
</file>