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7"/>
  </p:notesMasterIdLst>
  <p:sldIdLst>
    <p:sldId id="256" r:id="rId2"/>
    <p:sldId id="306" r:id="rId3"/>
    <p:sldId id="297" r:id="rId4"/>
    <p:sldId id="260" r:id="rId5"/>
    <p:sldId id="298" r:id="rId6"/>
    <p:sldId id="304" r:id="rId7"/>
    <p:sldId id="302" r:id="rId8"/>
    <p:sldId id="307" r:id="rId9"/>
    <p:sldId id="299" r:id="rId10"/>
    <p:sldId id="300" r:id="rId11"/>
    <p:sldId id="301" r:id="rId12"/>
    <p:sldId id="311" r:id="rId13"/>
    <p:sldId id="305" r:id="rId14"/>
    <p:sldId id="308" r:id="rId15"/>
    <p:sldId id="280" r:id="rId16"/>
  </p:sldIdLst>
  <p:sldSz cx="9144000" cy="5143500" type="screen16x9"/>
  <p:notesSz cx="6858000" cy="9144000"/>
  <p:embeddedFontLst>
    <p:embeddedFont>
      <p:font typeface="Cabin Condensed SemiBold" panose="020B0604020202020204" charset="0"/>
      <p:regular r:id="rId18"/>
      <p:bold r:id="rId19"/>
    </p:embeddedFont>
    <p:embeddedFont>
      <p:font typeface="Calibri" panose="020F0502020204030204" pitchFamily="34" charset="0"/>
      <p:regular r:id="rId20"/>
      <p:bold r:id="rId21"/>
      <p:italic r:id="rId22"/>
      <p:boldItalic r:id="rId23"/>
    </p:embeddedFont>
    <p:embeddedFont>
      <p:font typeface="News Cycle" panose="020B0604020202020204" charset="2"/>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zione predefinita" id="{47E582A5-74C4-4908-A966-7069EE19ABBF}">
          <p14:sldIdLst>
            <p14:sldId id="256"/>
            <p14:sldId id="306"/>
            <p14:sldId id="297"/>
            <p14:sldId id="260"/>
            <p14:sldId id="298"/>
            <p14:sldId id="304"/>
            <p14:sldId id="302"/>
            <p14:sldId id="307"/>
            <p14:sldId id="299"/>
            <p14:sldId id="300"/>
            <p14:sldId id="301"/>
            <p14:sldId id="311"/>
            <p14:sldId id="305"/>
            <p14:sldId id="308"/>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1E9EB"/>
    <a:srgbClr val="E52B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4C6865-E5E6-4FB0-B5EF-9331D5495DB6}" v="3743" dt="2022-01-02T22:50:36.001"/>
  </p1510:revLst>
</p1510:revInfo>
</file>

<file path=ppt/tableStyles.xml><?xml version="1.0" encoding="utf-8"?>
<a:tblStyleLst xmlns:a="http://schemas.openxmlformats.org/drawingml/2006/main" def="{41A5C919-1BB1-4913-8758-00A2290747ED}">
  <a:tblStyle styleId="{41A5C919-1BB1-4913-8758-00A2290747E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21F8420-134B-4DD8-AFBF-2604A21F661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39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ko Leoni" userId="c8aabd58-1639-400c-a890-79eb13750467" providerId="ADAL" clId="{134C6865-E5E6-4FB0-B5EF-9331D5495DB6}"/>
    <pc:docChg chg="undo redo custSel addSld delSld modSld sldOrd modMainMaster addSection delSection modSection">
      <pc:chgData name="Mirko Leoni" userId="c8aabd58-1639-400c-a890-79eb13750467" providerId="ADAL" clId="{134C6865-E5E6-4FB0-B5EF-9331D5495DB6}" dt="2022-01-03T07:47:09.433" v="10481" actId="20577"/>
      <pc:docMkLst>
        <pc:docMk/>
      </pc:docMkLst>
      <pc:sldChg chg="addSp delSp modSp add del mod">
        <pc:chgData name="Mirko Leoni" userId="c8aabd58-1639-400c-a890-79eb13750467" providerId="ADAL" clId="{134C6865-E5E6-4FB0-B5EF-9331D5495DB6}" dt="2021-12-29T18:42:28.717" v="2914" actId="47"/>
        <pc:sldMkLst>
          <pc:docMk/>
          <pc:sldMk cId="0" sldId="256"/>
        </pc:sldMkLst>
        <pc:spChg chg="mod">
          <ac:chgData name="Mirko Leoni" userId="c8aabd58-1639-400c-a890-79eb13750467" providerId="ADAL" clId="{134C6865-E5E6-4FB0-B5EF-9331D5495DB6}" dt="2021-12-29T11:05:18.548" v="943" actId="1038"/>
          <ac:spMkLst>
            <pc:docMk/>
            <pc:sldMk cId="0" sldId="256"/>
            <ac:spMk id="3" creationId="{F167CF45-13A6-43FC-A58F-C2C449DDA2D7}"/>
          </ac:spMkLst>
        </pc:spChg>
        <pc:spChg chg="add mod ord topLvl">
          <ac:chgData name="Mirko Leoni" userId="c8aabd58-1639-400c-a890-79eb13750467" providerId="ADAL" clId="{134C6865-E5E6-4FB0-B5EF-9331D5495DB6}" dt="2021-12-29T10:44:02.143" v="384" actId="164"/>
          <ac:spMkLst>
            <pc:docMk/>
            <pc:sldMk cId="0" sldId="256"/>
            <ac:spMk id="15" creationId="{B4ACB8DA-C559-46A6-8AD8-A070048C7185}"/>
          </ac:spMkLst>
        </pc:spChg>
        <pc:spChg chg="mod">
          <ac:chgData name="Mirko Leoni" userId="c8aabd58-1639-400c-a890-79eb13750467" providerId="ADAL" clId="{134C6865-E5E6-4FB0-B5EF-9331D5495DB6}" dt="2021-12-29T11:05:23" v="960" actId="1076"/>
          <ac:spMkLst>
            <pc:docMk/>
            <pc:sldMk cId="0" sldId="256"/>
            <ac:spMk id="110" creationId="{00000000-0000-0000-0000-000000000000}"/>
          </ac:spMkLst>
        </pc:spChg>
        <pc:grpChg chg="add del mod">
          <ac:chgData name="Mirko Leoni" userId="c8aabd58-1639-400c-a890-79eb13750467" providerId="ADAL" clId="{134C6865-E5E6-4FB0-B5EF-9331D5495DB6}" dt="2021-12-29T10:43:08.100" v="356" actId="165"/>
          <ac:grpSpMkLst>
            <pc:docMk/>
            <pc:sldMk cId="0" sldId="256"/>
            <ac:grpSpMk id="2" creationId="{ED475D3C-CD18-4E48-ADFC-D9FC12FC0E5C}"/>
          </ac:grpSpMkLst>
        </pc:grpChg>
        <pc:grpChg chg="add mod">
          <ac:chgData name="Mirko Leoni" userId="c8aabd58-1639-400c-a890-79eb13750467" providerId="ADAL" clId="{134C6865-E5E6-4FB0-B5EF-9331D5495DB6}" dt="2021-12-29T10:41:53.193" v="340" actId="164"/>
          <ac:grpSpMkLst>
            <pc:docMk/>
            <pc:sldMk cId="0" sldId="256"/>
            <ac:grpSpMk id="4" creationId="{938F6248-0A61-420C-BAA2-3226DDC27FE2}"/>
          </ac:grpSpMkLst>
        </pc:grpChg>
        <pc:grpChg chg="add mod">
          <ac:chgData name="Mirko Leoni" userId="c8aabd58-1639-400c-a890-79eb13750467" providerId="ADAL" clId="{134C6865-E5E6-4FB0-B5EF-9331D5495DB6}" dt="2021-12-29T10:42:31.105" v="343" actId="164"/>
          <ac:grpSpMkLst>
            <pc:docMk/>
            <pc:sldMk cId="0" sldId="256"/>
            <ac:grpSpMk id="5" creationId="{02459311-098E-4748-BA8D-159828F7D40D}"/>
          </ac:grpSpMkLst>
        </pc:grpChg>
        <pc:grpChg chg="add mod">
          <ac:chgData name="Mirko Leoni" userId="c8aabd58-1639-400c-a890-79eb13750467" providerId="ADAL" clId="{134C6865-E5E6-4FB0-B5EF-9331D5495DB6}" dt="2021-12-29T10:43:43.160" v="379" actId="164"/>
          <ac:grpSpMkLst>
            <pc:docMk/>
            <pc:sldMk cId="0" sldId="256"/>
            <ac:grpSpMk id="6" creationId="{AEEEC2BB-438B-4BC8-8D2C-7D02C73CE6AA}"/>
          </ac:grpSpMkLst>
        </pc:grpChg>
        <pc:grpChg chg="add mod">
          <ac:chgData name="Mirko Leoni" userId="c8aabd58-1639-400c-a890-79eb13750467" providerId="ADAL" clId="{134C6865-E5E6-4FB0-B5EF-9331D5495DB6}" dt="2021-12-29T10:59:26.037" v="503" actId="164"/>
          <ac:grpSpMkLst>
            <pc:docMk/>
            <pc:sldMk cId="0" sldId="256"/>
            <ac:grpSpMk id="7" creationId="{5F13C5C4-5B77-4A38-9065-38DCEC2D5AAB}"/>
          </ac:grpSpMkLst>
        </pc:grpChg>
        <pc:grpChg chg="add mod">
          <ac:chgData name="Mirko Leoni" userId="c8aabd58-1639-400c-a890-79eb13750467" providerId="ADAL" clId="{134C6865-E5E6-4FB0-B5EF-9331D5495DB6}" dt="2021-12-29T11:05:15.016" v="928" actId="1038"/>
          <ac:grpSpMkLst>
            <pc:docMk/>
            <pc:sldMk cId="0" sldId="256"/>
            <ac:grpSpMk id="13" creationId="{E6869AE3-45CB-4CB7-BA8E-E7FF37F2E05B}"/>
          </ac:grpSpMkLst>
        </pc:grpChg>
        <pc:picChg chg="add del mod">
          <ac:chgData name="Mirko Leoni" userId="c8aabd58-1639-400c-a890-79eb13750467" providerId="ADAL" clId="{134C6865-E5E6-4FB0-B5EF-9331D5495DB6}" dt="2021-12-29T10:21:48.352" v="7" actId="478"/>
          <ac:picMkLst>
            <pc:docMk/>
            <pc:sldMk cId="0" sldId="256"/>
            <ac:picMk id="4" creationId="{5A23A25F-AAC7-4694-9030-B6E85463A622}"/>
          </ac:picMkLst>
        </pc:picChg>
        <pc:picChg chg="add del mod">
          <ac:chgData name="Mirko Leoni" userId="c8aabd58-1639-400c-a890-79eb13750467" providerId="ADAL" clId="{134C6865-E5E6-4FB0-B5EF-9331D5495DB6}" dt="2021-12-29T10:22:25.346" v="9" actId="478"/>
          <ac:picMkLst>
            <pc:docMk/>
            <pc:sldMk cId="0" sldId="256"/>
            <ac:picMk id="6" creationId="{2FB8AF22-FBB6-4372-BC5E-14F97EF97244}"/>
          </ac:picMkLst>
        </pc:picChg>
        <pc:picChg chg="add del mod">
          <ac:chgData name="Mirko Leoni" userId="c8aabd58-1639-400c-a890-79eb13750467" providerId="ADAL" clId="{134C6865-E5E6-4FB0-B5EF-9331D5495DB6}" dt="2021-12-29T10:24:22.861" v="28" actId="478"/>
          <ac:picMkLst>
            <pc:docMk/>
            <pc:sldMk cId="0" sldId="256"/>
            <ac:picMk id="8" creationId="{A65ADDE3-989A-432E-9403-9447EABDD133}"/>
          </ac:picMkLst>
        </pc:picChg>
        <pc:picChg chg="del mod">
          <ac:chgData name="Mirko Leoni" userId="c8aabd58-1639-400c-a890-79eb13750467" providerId="ADAL" clId="{134C6865-E5E6-4FB0-B5EF-9331D5495DB6}" dt="2021-12-29T10:20:07.850" v="1" actId="478"/>
          <ac:picMkLst>
            <pc:docMk/>
            <pc:sldMk cId="0" sldId="256"/>
            <ac:picMk id="9" creationId="{05A1C152-E17D-4760-84D9-5252515FF43F}"/>
          </ac:picMkLst>
        </pc:picChg>
        <pc:picChg chg="add del mod">
          <ac:chgData name="Mirko Leoni" userId="c8aabd58-1639-400c-a890-79eb13750467" providerId="ADAL" clId="{134C6865-E5E6-4FB0-B5EF-9331D5495DB6}" dt="2021-12-29T10:58:47.147" v="484" actId="478"/>
          <ac:picMkLst>
            <pc:docMk/>
            <pc:sldMk cId="0" sldId="256"/>
            <ac:picMk id="9" creationId="{67C65DD0-1C5B-41D4-B200-A54590EE29F3}"/>
          </ac:picMkLst>
        </pc:picChg>
        <pc:picChg chg="add mod topLvl">
          <ac:chgData name="Mirko Leoni" userId="c8aabd58-1639-400c-a890-79eb13750467" providerId="ADAL" clId="{134C6865-E5E6-4FB0-B5EF-9331D5495DB6}" dt="2021-12-29T10:44:02.143" v="384" actId="164"/>
          <ac:picMkLst>
            <pc:docMk/>
            <pc:sldMk cId="0" sldId="256"/>
            <ac:picMk id="11" creationId="{977AAA44-E570-4A8E-91FE-4BC8FAA6AE9F}"/>
          </ac:picMkLst>
        </pc:picChg>
        <pc:picChg chg="add mod">
          <ac:chgData name="Mirko Leoni" userId="c8aabd58-1639-400c-a890-79eb13750467" providerId="ADAL" clId="{134C6865-E5E6-4FB0-B5EF-9331D5495DB6}" dt="2021-12-29T10:59:26.037" v="503" actId="164"/>
          <ac:picMkLst>
            <pc:docMk/>
            <pc:sldMk cId="0" sldId="256"/>
            <ac:picMk id="12" creationId="{A4CF9074-8DCE-4846-A6F8-CA145B5E2C29}"/>
          </ac:picMkLst>
        </pc:picChg>
        <pc:picChg chg="add del mod">
          <ac:chgData name="Mirko Leoni" userId="c8aabd58-1639-400c-a890-79eb13750467" providerId="ADAL" clId="{134C6865-E5E6-4FB0-B5EF-9331D5495DB6}" dt="2021-12-29T10:25:16.419" v="31"/>
          <ac:picMkLst>
            <pc:docMk/>
            <pc:sldMk cId="0" sldId="256"/>
            <ac:picMk id="13" creationId="{CCCA7508-B937-43ED-8E3A-88B4CBD78C9A}"/>
          </ac:picMkLst>
        </pc:picChg>
        <pc:picChg chg="add del">
          <ac:chgData name="Mirko Leoni" userId="c8aabd58-1639-400c-a890-79eb13750467" providerId="ADAL" clId="{134C6865-E5E6-4FB0-B5EF-9331D5495DB6}" dt="2021-12-29T10:25:35.111" v="35" actId="478"/>
          <ac:picMkLst>
            <pc:docMk/>
            <pc:sldMk cId="0" sldId="256"/>
            <ac:picMk id="14" creationId="{AC732CBC-7A27-44E7-8B01-31C9F5C0FD18}"/>
          </ac:picMkLst>
        </pc:picChg>
      </pc:sldChg>
      <pc:sldChg chg="del mod modShow">
        <pc:chgData name="Mirko Leoni" userId="c8aabd58-1639-400c-a890-79eb13750467" providerId="ADAL" clId="{134C6865-E5E6-4FB0-B5EF-9331D5495DB6}" dt="2022-01-03T07:45:21.622" v="10436" actId="18676"/>
        <pc:sldMkLst>
          <pc:docMk/>
          <pc:sldMk cId="0" sldId="257"/>
        </pc:sldMkLst>
      </pc:sldChg>
      <pc:sldChg chg="del mod modShow">
        <pc:chgData name="Mirko Leoni" userId="c8aabd58-1639-400c-a890-79eb13750467" providerId="ADAL" clId="{134C6865-E5E6-4FB0-B5EF-9331D5495DB6}" dt="2022-01-03T07:45:21.622" v="10436" actId="18676"/>
        <pc:sldMkLst>
          <pc:docMk/>
          <pc:sldMk cId="0" sldId="258"/>
        </pc:sldMkLst>
      </pc:sldChg>
      <pc:sldChg chg="del mod modShow">
        <pc:chgData name="Mirko Leoni" userId="c8aabd58-1639-400c-a890-79eb13750467" providerId="ADAL" clId="{134C6865-E5E6-4FB0-B5EF-9331D5495DB6}" dt="2022-01-03T07:45:21.622" v="10436" actId="18676"/>
        <pc:sldMkLst>
          <pc:docMk/>
          <pc:sldMk cId="0" sldId="259"/>
        </pc:sldMkLst>
      </pc:sldChg>
      <pc:sldChg chg="addSp delSp modSp mod">
        <pc:chgData name="Mirko Leoni" userId="c8aabd58-1639-400c-a890-79eb13750467" providerId="ADAL" clId="{134C6865-E5E6-4FB0-B5EF-9331D5495DB6}" dt="2021-12-29T11:47:57.163" v="1290" actId="1036"/>
        <pc:sldMkLst>
          <pc:docMk/>
          <pc:sldMk cId="0" sldId="260"/>
        </pc:sldMkLst>
        <pc:spChg chg="add del mod">
          <ac:chgData name="Mirko Leoni" userId="c8aabd58-1639-400c-a890-79eb13750467" providerId="ADAL" clId="{134C6865-E5E6-4FB0-B5EF-9331D5495DB6}" dt="2021-12-29T10:53:38.964" v="443"/>
          <ac:spMkLst>
            <pc:docMk/>
            <pc:sldMk cId="0" sldId="260"/>
            <ac:spMk id="4" creationId="{E30C1351-889F-4CCF-A3FC-893B0B459480}"/>
          </ac:spMkLst>
        </pc:spChg>
        <pc:spChg chg="add mod">
          <ac:chgData name="Mirko Leoni" userId="c8aabd58-1639-400c-a890-79eb13750467" providerId="ADAL" clId="{134C6865-E5E6-4FB0-B5EF-9331D5495DB6}" dt="2021-12-29T11:04:14.470" v="830" actId="1076"/>
          <ac:spMkLst>
            <pc:docMk/>
            <pc:sldMk cId="0" sldId="260"/>
            <ac:spMk id="5" creationId="{DF65937A-4B96-4E3F-9975-99980B9656A1}"/>
          </ac:spMkLst>
        </pc:spChg>
        <pc:spChg chg="mod">
          <ac:chgData name="Mirko Leoni" userId="c8aabd58-1639-400c-a890-79eb13750467" providerId="ADAL" clId="{134C6865-E5E6-4FB0-B5EF-9331D5495DB6}" dt="2021-12-29T11:10:21.832" v="1039" actId="123"/>
          <ac:spMkLst>
            <pc:docMk/>
            <pc:sldMk cId="0" sldId="260"/>
            <ac:spMk id="140" creationId="{00000000-0000-0000-0000-000000000000}"/>
          </ac:spMkLst>
        </pc:spChg>
        <pc:picChg chg="add mod">
          <ac:chgData name="Mirko Leoni" userId="c8aabd58-1639-400c-a890-79eb13750467" providerId="ADAL" clId="{134C6865-E5E6-4FB0-B5EF-9331D5495DB6}" dt="2021-12-29T11:47:57.163" v="1290" actId="1036"/>
          <ac:picMkLst>
            <pc:docMk/>
            <pc:sldMk cId="0" sldId="260"/>
            <ac:picMk id="3" creationId="{14BAB5C2-725F-44D5-BE8E-6C5BEA7E3851}"/>
          </ac:picMkLst>
        </pc:picChg>
      </pc:sldChg>
      <pc:sldChg chg="del mod modShow">
        <pc:chgData name="Mirko Leoni" userId="c8aabd58-1639-400c-a890-79eb13750467" providerId="ADAL" clId="{134C6865-E5E6-4FB0-B5EF-9331D5495DB6}" dt="2022-01-03T07:45:21.622" v="10436" actId="18676"/>
        <pc:sldMkLst>
          <pc:docMk/>
          <pc:sldMk cId="0" sldId="261"/>
        </pc:sldMkLst>
      </pc:sldChg>
      <pc:sldChg chg="del mod modShow">
        <pc:chgData name="Mirko Leoni" userId="c8aabd58-1639-400c-a890-79eb13750467" providerId="ADAL" clId="{134C6865-E5E6-4FB0-B5EF-9331D5495DB6}" dt="2022-01-03T07:45:21.622" v="10436" actId="18676"/>
        <pc:sldMkLst>
          <pc:docMk/>
          <pc:sldMk cId="0" sldId="262"/>
        </pc:sldMkLst>
      </pc:sldChg>
      <pc:sldChg chg="del mod modShow">
        <pc:chgData name="Mirko Leoni" userId="c8aabd58-1639-400c-a890-79eb13750467" providerId="ADAL" clId="{134C6865-E5E6-4FB0-B5EF-9331D5495DB6}" dt="2022-01-03T07:45:21.622" v="10436" actId="18676"/>
        <pc:sldMkLst>
          <pc:docMk/>
          <pc:sldMk cId="0" sldId="263"/>
        </pc:sldMkLst>
      </pc:sldChg>
      <pc:sldChg chg="del mod modShow">
        <pc:chgData name="Mirko Leoni" userId="c8aabd58-1639-400c-a890-79eb13750467" providerId="ADAL" clId="{134C6865-E5E6-4FB0-B5EF-9331D5495DB6}" dt="2022-01-03T07:45:21.622" v="10436" actId="18676"/>
        <pc:sldMkLst>
          <pc:docMk/>
          <pc:sldMk cId="0" sldId="264"/>
        </pc:sldMkLst>
      </pc:sldChg>
      <pc:sldChg chg="del mod modShow">
        <pc:chgData name="Mirko Leoni" userId="c8aabd58-1639-400c-a890-79eb13750467" providerId="ADAL" clId="{134C6865-E5E6-4FB0-B5EF-9331D5495DB6}" dt="2022-01-03T07:45:21.622" v="10436" actId="18676"/>
        <pc:sldMkLst>
          <pc:docMk/>
          <pc:sldMk cId="0" sldId="265"/>
        </pc:sldMkLst>
      </pc:sldChg>
      <pc:sldChg chg="del mod modShow">
        <pc:chgData name="Mirko Leoni" userId="c8aabd58-1639-400c-a890-79eb13750467" providerId="ADAL" clId="{134C6865-E5E6-4FB0-B5EF-9331D5495DB6}" dt="2022-01-03T07:45:21.622" v="10436" actId="18676"/>
        <pc:sldMkLst>
          <pc:docMk/>
          <pc:sldMk cId="0" sldId="266"/>
        </pc:sldMkLst>
      </pc:sldChg>
      <pc:sldChg chg="del mod modShow">
        <pc:chgData name="Mirko Leoni" userId="c8aabd58-1639-400c-a890-79eb13750467" providerId="ADAL" clId="{134C6865-E5E6-4FB0-B5EF-9331D5495DB6}" dt="2022-01-03T07:45:21.622" v="10436" actId="18676"/>
        <pc:sldMkLst>
          <pc:docMk/>
          <pc:sldMk cId="0" sldId="267"/>
        </pc:sldMkLst>
      </pc:sldChg>
      <pc:sldChg chg="addSp modSp del mod ord modShow">
        <pc:chgData name="Mirko Leoni" userId="c8aabd58-1639-400c-a890-79eb13750467" providerId="ADAL" clId="{134C6865-E5E6-4FB0-B5EF-9331D5495DB6}" dt="2022-01-03T07:45:21.622" v="10436" actId="18676"/>
        <pc:sldMkLst>
          <pc:docMk/>
          <pc:sldMk cId="0" sldId="268"/>
        </pc:sldMkLst>
        <pc:picChg chg="add mod">
          <ac:chgData name="Mirko Leoni" userId="c8aabd58-1639-400c-a890-79eb13750467" providerId="ADAL" clId="{134C6865-E5E6-4FB0-B5EF-9331D5495DB6}" dt="2021-12-29T19:21:17.546" v="3425" actId="1076"/>
          <ac:picMkLst>
            <pc:docMk/>
            <pc:sldMk cId="0" sldId="268"/>
            <ac:picMk id="5" creationId="{92838A5C-A2E6-4167-AFB5-CBE2A1E7F597}"/>
          </ac:picMkLst>
        </pc:picChg>
      </pc:sldChg>
      <pc:sldChg chg="del mod modShow">
        <pc:chgData name="Mirko Leoni" userId="c8aabd58-1639-400c-a890-79eb13750467" providerId="ADAL" clId="{134C6865-E5E6-4FB0-B5EF-9331D5495DB6}" dt="2022-01-03T07:45:21.622" v="10436" actId="18676"/>
        <pc:sldMkLst>
          <pc:docMk/>
          <pc:sldMk cId="0" sldId="269"/>
        </pc:sldMkLst>
      </pc:sldChg>
      <pc:sldChg chg="del mod modShow">
        <pc:chgData name="Mirko Leoni" userId="c8aabd58-1639-400c-a890-79eb13750467" providerId="ADAL" clId="{134C6865-E5E6-4FB0-B5EF-9331D5495DB6}" dt="2022-01-03T07:45:21.622" v="10436" actId="18676"/>
        <pc:sldMkLst>
          <pc:docMk/>
          <pc:sldMk cId="0" sldId="270"/>
        </pc:sldMkLst>
      </pc:sldChg>
      <pc:sldChg chg="addSp delSp modSp del mod modClrScheme chgLayout">
        <pc:chgData name="Mirko Leoni" userId="c8aabd58-1639-400c-a890-79eb13750467" providerId="ADAL" clId="{134C6865-E5E6-4FB0-B5EF-9331D5495DB6}" dt="2021-12-29T18:42:22.130" v="2912" actId="47"/>
        <pc:sldMkLst>
          <pc:docMk/>
          <pc:sldMk cId="0" sldId="271"/>
        </pc:sldMkLst>
        <pc:spChg chg="add del mod">
          <ac:chgData name="Mirko Leoni" userId="c8aabd58-1639-400c-a890-79eb13750467" providerId="ADAL" clId="{134C6865-E5E6-4FB0-B5EF-9331D5495DB6}" dt="2021-12-29T18:41:01.526" v="2882" actId="21"/>
          <ac:spMkLst>
            <pc:docMk/>
            <pc:sldMk cId="0" sldId="271"/>
            <ac:spMk id="16" creationId="{460BCD3F-4DF9-450F-BA06-5C374207E34E}"/>
          </ac:spMkLst>
        </pc:spChg>
        <pc:spChg chg="del mod">
          <ac:chgData name="Mirko Leoni" userId="c8aabd58-1639-400c-a890-79eb13750467" providerId="ADAL" clId="{134C6865-E5E6-4FB0-B5EF-9331D5495DB6}" dt="2021-12-29T18:41:01.526" v="2882" actId="21"/>
          <ac:spMkLst>
            <pc:docMk/>
            <pc:sldMk cId="0" sldId="271"/>
            <ac:spMk id="25" creationId="{6EDE0041-4A52-4A7C-A4C2-636DEDA42A6E}"/>
          </ac:spMkLst>
        </pc:spChg>
        <pc:spChg chg="del mod ord">
          <ac:chgData name="Mirko Leoni" userId="c8aabd58-1639-400c-a890-79eb13750467" providerId="ADAL" clId="{134C6865-E5E6-4FB0-B5EF-9331D5495DB6}" dt="2021-12-29T18:41:01.526" v="2882" actId="21"/>
          <ac:spMkLst>
            <pc:docMk/>
            <pc:sldMk cId="0" sldId="271"/>
            <ac:spMk id="254" creationId="{00000000-0000-0000-0000-000000000000}"/>
          </ac:spMkLst>
        </pc:spChg>
        <pc:spChg chg="del mod ord">
          <ac:chgData name="Mirko Leoni" userId="c8aabd58-1639-400c-a890-79eb13750467" providerId="ADAL" clId="{134C6865-E5E6-4FB0-B5EF-9331D5495DB6}" dt="2021-12-29T18:41:01.526" v="2882" actId="21"/>
          <ac:spMkLst>
            <pc:docMk/>
            <pc:sldMk cId="0" sldId="271"/>
            <ac:spMk id="255" creationId="{00000000-0000-0000-0000-000000000000}"/>
          </ac:spMkLst>
        </pc:spChg>
        <pc:spChg chg="del mod ord">
          <ac:chgData name="Mirko Leoni" userId="c8aabd58-1639-400c-a890-79eb13750467" providerId="ADAL" clId="{134C6865-E5E6-4FB0-B5EF-9331D5495DB6}" dt="2021-12-29T18:41:01.526" v="2882" actId="21"/>
          <ac:spMkLst>
            <pc:docMk/>
            <pc:sldMk cId="0" sldId="271"/>
            <ac:spMk id="256" creationId="{00000000-0000-0000-0000-000000000000}"/>
          </ac:spMkLst>
        </pc:spChg>
        <pc:spChg chg="del mod ord">
          <ac:chgData name="Mirko Leoni" userId="c8aabd58-1639-400c-a890-79eb13750467" providerId="ADAL" clId="{134C6865-E5E6-4FB0-B5EF-9331D5495DB6}" dt="2021-12-29T18:41:01.526" v="2882" actId="21"/>
          <ac:spMkLst>
            <pc:docMk/>
            <pc:sldMk cId="0" sldId="271"/>
            <ac:spMk id="257" creationId="{00000000-0000-0000-0000-000000000000}"/>
          </ac:spMkLst>
        </pc:spChg>
        <pc:spChg chg="del mod ord">
          <ac:chgData name="Mirko Leoni" userId="c8aabd58-1639-400c-a890-79eb13750467" providerId="ADAL" clId="{134C6865-E5E6-4FB0-B5EF-9331D5495DB6}" dt="2021-12-29T18:41:01.526" v="2882" actId="21"/>
          <ac:spMkLst>
            <pc:docMk/>
            <pc:sldMk cId="0" sldId="271"/>
            <ac:spMk id="258" creationId="{00000000-0000-0000-0000-000000000000}"/>
          </ac:spMkLst>
        </pc:spChg>
        <pc:spChg chg="del mod ord">
          <ac:chgData name="Mirko Leoni" userId="c8aabd58-1639-400c-a890-79eb13750467" providerId="ADAL" clId="{134C6865-E5E6-4FB0-B5EF-9331D5495DB6}" dt="2021-12-29T18:41:01.526" v="2882" actId="21"/>
          <ac:spMkLst>
            <pc:docMk/>
            <pc:sldMk cId="0" sldId="271"/>
            <ac:spMk id="259" creationId="{00000000-0000-0000-0000-000000000000}"/>
          </ac:spMkLst>
        </pc:spChg>
        <pc:spChg chg="mod ord">
          <ac:chgData name="Mirko Leoni" userId="c8aabd58-1639-400c-a890-79eb13750467" providerId="ADAL" clId="{134C6865-E5E6-4FB0-B5EF-9331D5495DB6}" dt="2021-12-29T18:40:17.437" v="2870" actId="700"/>
          <ac:spMkLst>
            <pc:docMk/>
            <pc:sldMk cId="0" sldId="271"/>
            <ac:spMk id="260" creationId="{00000000-0000-0000-0000-000000000000}"/>
          </ac:spMkLst>
        </pc:spChg>
        <pc:spChg chg="mod">
          <ac:chgData name="Mirko Leoni" userId="c8aabd58-1639-400c-a890-79eb13750467" providerId="ADAL" clId="{134C6865-E5E6-4FB0-B5EF-9331D5495DB6}" dt="2021-12-29T10:39:41.596" v="179" actId="164"/>
          <ac:spMkLst>
            <pc:docMk/>
            <pc:sldMk cId="0" sldId="271"/>
            <ac:spMk id="261" creationId="{00000000-0000-0000-0000-000000000000}"/>
          </ac:spMkLst>
        </pc:spChg>
        <pc:spChg chg="mod">
          <ac:chgData name="Mirko Leoni" userId="c8aabd58-1639-400c-a890-79eb13750467" providerId="ADAL" clId="{134C6865-E5E6-4FB0-B5EF-9331D5495DB6}" dt="2021-12-29T10:39:36.130" v="178" actId="164"/>
          <ac:spMkLst>
            <pc:docMk/>
            <pc:sldMk cId="0" sldId="271"/>
            <ac:spMk id="262" creationId="{00000000-0000-0000-0000-000000000000}"/>
          </ac:spMkLst>
        </pc:spChg>
        <pc:spChg chg="mod">
          <ac:chgData name="Mirko Leoni" userId="c8aabd58-1639-400c-a890-79eb13750467" providerId="ADAL" clId="{134C6865-E5E6-4FB0-B5EF-9331D5495DB6}" dt="2021-12-29T10:39:28.791" v="177" actId="164"/>
          <ac:spMkLst>
            <pc:docMk/>
            <pc:sldMk cId="0" sldId="271"/>
            <ac:spMk id="263" creationId="{00000000-0000-0000-0000-000000000000}"/>
          </ac:spMkLst>
        </pc:spChg>
        <pc:grpChg chg="add del mod">
          <ac:chgData name="Mirko Leoni" userId="c8aabd58-1639-400c-a890-79eb13750467" providerId="ADAL" clId="{134C6865-E5E6-4FB0-B5EF-9331D5495DB6}" dt="2021-12-29T18:41:01.526" v="2882" actId="21"/>
          <ac:grpSpMkLst>
            <pc:docMk/>
            <pc:sldMk cId="0" sldId="271"/>
            <ac:grpSpMk id="2" creationId="{7F0BCF08-ABCF-49B2-B7D7-ABA1FB6CD455}"/>
          </ac:grpSpMkLst>
        </pc:grpChg>
        <pc:grpChg chg="add del mod">
          <ac:chgData name="Mirko Leoni" userId="c8aabd58-1639-400c-a890-79eb13750467" providerId="ADAL" clId="{134C6865-E5E6-4FB0-B5EF-9331D5495DB6}" dt="2021-12-29T18:41:01.526" v="2882" actId="21"/>
          <ac:grpSpMkLst>
            <pc:docMk/>
            <pc:sldMk cId="0" sldId="271"/>
            <ac:grpSpMk id="4" creationId="{C2D707EB-1887-405E-AEC7-A05271CD4F54}"/>
          </ac:grpSpMkLst>
        </pc:grpChg>
        <pc:grpChg chg="add del mod">
          <ac:chgData name="Mirko Leoni" userId="c8aabd58-1639-400c-a890-79eb13750467" providerId="ADAL" clId="{134C6865-E5E6-4FB0-B5EF-9331D5495DB6}" dt="2021-12-29T18:41:01.526" v="2882" actId="21"/>
          <ac:grpSpMkLst>
            <pc:docMk/>
            <pc:sldMk cId="0" sldId="271"/>
            <ac:grpSpMk id="5" creationId="{BA73C102-7E3A-4F42-93C9-6C89E5C25BE6}"/>
          </ac:grpSpMkLst>
        </pc:grpChg>
        <pc:picChg chg="mod">
          <ac:chgData name="Mirko Leoni" userId="c8aabd58-1639-400c-a890-79eb13750467" providerId="ADAL" clId="{134C6865-E5E6-4FB0-B5EF-9331D5495DB6}" dt="2021-12-29T10:39:41.596" v="179" actId="164"/>
          <ac:picMkLst>
            <pc:docMk/>
            <pc:sldMk cId="0" sldId="271"/>
            <ac:picMk id="3" creationId="{99A966DF-0462-448D-927A-93FFFEA98E70}"/>
          </ac:picMkLst>
        </pc:picChg>
        <pc:picChg chg="mod">
          <ac:chgData name="Mirko Leoni" userId="c8aabd58-1639-400c-a890-79eb13750467" providerId="ADAL" clId="{134C6865-E5E6-4FB0-B5EF-9331D5495DB6}" dt="2021-12-29T10:39:28.791" v="177" actId="164"/>
          <ac:picMkLst>
            <pc:docMk/>
            <pc:sldMk cId="0" sldId="271"/>
            <ac:picMk id="9" creationId="{2F4D383A-9645-417D-B9D7-0443C368B0C3}"/>
          </ac:picMkLst>
        </pc:picChg>
        <pc:picChg chg="mod">
          <ac:chgData name="Mirko Leoni" userId="c8aabd58-1639-400c-a890-79eb13750467" providerId="ADAL" clId="{134C6865-E5E6-4FB0-B5EF-9331D5495DB6}" dt="2021-12-29T10:39:36.130" v="178" actId="164"/>
          <ac:picMkLst>
            <pc:docMk/>
            <pc:sldMk cId="0" sldId="271"/>
            <ac:picMk id="11" creationId="{AC50C719-25D4-4DFA-9879-465390ACB129}"/>
          </ac:picMkLst>
        </pc:picChg>
      </pc:sldChg>
      <pc:sldChg chg="del mod modShow">
        <pc:chgData name="Mirko Leoni" userId="c8aabd58-1639-400c-a890-79eb13750467" providerId="ADAL" clId="{134C6865-E5E6-4FB0-B5EF-9331D5495DB6}" dt="2022-01-03T07:45:21.622" v="10436" actId="18676"/>
        <pc:sldMkLst>
          <pc:docMk/>
          <pc:sldMk cId="0" sldId="272"/>
        </pc:sldMkLst>
      </pc:sldChg>
      <pc:sldChg chg="del mod modShow">
        <pc:chgData name="Mirko Leoni" userId="c8aabd58-1639-400c-a890-79eb13750467" providerId="ADAL" clId="{134C6865-E5E6-4FB0-B5EF-9331D5495DB6}" dt="2022-01-03T07:45:21.622" v="10436" actId="18676"/>
        <pc:sldMkLst>
          <pc:docMk/>
          <pc:sldMk cId="0" sldId="273"/>
        </pc:sldMkLst>
      </pc:sldChg>
      <pc:sldChg chg="modSp del mod modShow">
        <pc:chgData name="Mirko Leoni" userId="c8aabd58-1639-400c-a890-79eb13750467" providerId="ADAL" clId="{134C6865-E5E6-4FB0-B5EF-9331D5495DB6}" dt="2022-01-03T07:45:21.622" v="10436" actId="18676"/>
        <pc:sldMkLst>
          <pc:docMk/>
          <pc:sldMk cId="0" sldId="274"/>
        </pc:sldMkLst>
        <pc:spChg chg="mod">
          <ac:chgData name="Mirko Leoni" userId="c8aabd58-1639-400c-a890-79eb13750467" providerId="ADAL" clId="{134C6865-E5E6-4FB0-B5EF-9331D5495DB6}" dt="2021-12-30T08:44:18.256" v="6242" actId="20577"/>
          <ac:spMkLst>
            <pc:docMk/>
            <pc:sldMk cId="0" sldId="274"/>
            <ac:spMk id="318" creationId="{00000000-0000-0000-0000-000000000000}"/>
          </ac:spMkLst>
        </pc:spChg>
      </pc:sldChg>
      <pc:sldChg chg="del mod modShow">
        <pc:chgData name="Mirko Leoni" userId="c8aabd58-1639-400c-a890-79eb13750467" providerId="ADAL" clId="{134C6865-E5E6-4FB0-B5EF-9331D5495DB6}" dt="2022-01-03T07:45:21.622" v="10436" actId="18676"/>
        <pc:sldMkLst>
          <pc:docMk/>
          <pc:sldMk cId="0" sldId="275"/>
        </pc:sldMkLst>
      </pc:sldChg>
      <pc:sldChg chg="addSp delSp modSp del mod ord">
        <pc:chgData name="Mirko Leoni" userId="c8aabd58-1639-400c-a890-79eb13750467" providerId="ADAL" clId="{134C6865-E5E6-4FB0-B5EF-9331D5495DB6}" dt="2021-12-29T18:16:08.084" v="2453" actId="47"/>
        <pc:sldMkLst>
          <pc:docMk/>
          <pc:sldMk cId="0" sldId="276"/>
        </pc:sldMkLst>
        <pc:spChg chg="add mod ord topLvl">
          <ac:chgData name="Mirko Leoni" userId="c8aabd58-1639-400c-a890-79eb13750467" providerId="ADAL" clId="{134C6865-E5E6-4FB0-B5EF-9331D5495DB6}" dt="2021-12-29T18:02:27.452" v="2183" actId="165"/>
          <ac:spMkLst>
            <pc:docMk/>
            <pc:sldMk cId="0" sldId="276"/>
            <ac:spMk id="2" creationId="{16D7CA65-BF9E-49AC-A0BF-AFFFDBE91617}"/>
          </ac:spMkLst>
        </pc:spChg>
        <pc:spChg chg="add mod topLvl">
          <ac:chgData name="Mirko Leoni" userId="c8aabd58-1639-400c-a890-79eb13750467" providerId="ADAL" clId="{134C6865-E5E6-4FB0-B5EF-9331D5495DB6}" dt="2021-12-29T18:02:27.452" v="2183" actId="165"/>
          <ac:spMkLst>
            <pc:docMk/>
            <pc:sldMk cId="0" sldId="276"/>
            <ac:spMk id="3" creationId="{4EB262E3-689E-49E6-B3F3-7B14C38C8D74}"/>
          </ac:spMkLst>
        </pc:spChg>
        <pc:spChg chg="add mod topLvl">
          <ac:chgData name="Mirko Leoni" userId="c8aabd58-1639-400c-a890-79eb13750467" providerId="ADAL" clId="{134C6865-E5E6-4FB0-B5EF-9331D5495DB6}" dt="2021-12-29T18:03:03.120" v="2250" actId="1037"/>
          <ac:spMkLst>
            <pc:docMk/>
            <pc:sldMk cId="0" sldId="276"/>
            <ac:spMk id="11" creationId="{241AA7D1-B568-4DC7-9C7D-482E73D8E3C3}"/>
          </ac:spMkLst>
        </pc:spChg>
        <pc:spChg chg="add del mod">
          <ac:chgData name="Mirko Leoni" userId="c8aabd58-1639-400c-a890-79eb13750467" providerId="ADAL" clId="{134C6865-E5E6-4FB0-B5EF-9331D5495DB6}" dt="2021-12-29T18:16:05.365" v="2451" actId="21"/>
          <ac:spMkLst>
            <pc:docMk/>
            <pc:sldMk cId="0" sldId="276"/>
            <ac:spMk id="15" creationId="{F091AD33-737C-4EC6-B40A-BB088F08940D}"/>
          </ac:spMkLst>
        </pc:spChg>
        <pc:spChg chg="del mod">
          <ac:chgData name="Mirko Leoni" userId="c8aabd58-1639-400c-a890-79eb13750467" providerId="ADAL" clId="{134C6865-E5E6-4FB0-B5EF-9331D5495DB6}" dt="2021-12-29T17:55:42.766" v="1961" actId="478"/>
          <ac:spMkLst>
            <pc:docMk/>
            <pc:sldMk cId="0" sldId="276"/>
            <ac:spMk id="353" creationId="{00000000-0000-0000-0000-000000000000}"/>
          </ac:spMkLst>
        </pc:spChg>
        <pc:grpChg chg="add del mod">
          <ac:chgData name="Mirko Leoni" userId="c8aabd58-1639-400c-a890-79eb13750467" providerId="ADAL" clId="{134C6865-E5E6-4FB0-B5EF-9331D5495DB6}" dt="2021-12-29T18:15:55.429" v="2447" actId="21"/>
          <ac:grpSpMkLst>
            <pc:docMk/>
            <pc:sldMk cId="0" sldId="276"/>
            <ac:grpSpMk id="4" creationId="{4B25834E-C1EA-498C-8BC0-DBF8BFD51FA8}"/>
          </ac:grpSpMkLst>
        </pc:grpChg>
        <pc:grpChg chg="del">
          <ac:chgData name="Mirko Leoni" userId="c8aabd58-1639-400c-a890-79eb13750467" providerId="ADAL" clId="{134C6865-E5E6-4FB0-B5EF-9331D5495DB6}" dt="2021-12-29T17:55:28.600" v="1957" actId="478"/>
          <ac:grpSpMkLst>
            <pc:docMk/>
            <pc:sldMk cId="0" sldId="276"/>
            <ac:grpSpMk id="348" creationId="{00000000-0000-0000-0000-000000000000}"/>
          </ac:grpSpMkLst>
        </pc:grpChg>
        <pc:picChg chg="add del mod">
          <ac:chgData name="Mirko Leoni" userId="c8aabd58-1639-400c-a890-79eb13750467" providerId="ADAL" clId="{134C6865-E5E6-4FB0-B5EF-9331D5495DB6}" dt="2021-12-29T18:15:11.656" v="2438" actId="478"/>
          <ac:picMkLst>
            <pc:docMk/>
            <pc:sldMk cId="0" sldId="276"/>
            <ac:picMk id="5" creationId="{7B0F8E70-0056-4450-A09F-900C72AD15EA}"/>
          </ac:picMkLst>
        </pc:picChg>
        <pc:picChg chg="add mod topLvl">
          <ac:chgData name="Mirko Leoni" userId="c8aabd58-1639-400c-a890-79eb13750467" providerId="ADAL" clId="{134C6865-E5E6-4FB0-B5EF-9331D5495DB6}" dt="2021-12-29T18:02:27.452" v="2183" actId="165"/>
          <ac:picMkLst>
            <pc:docMk/>
            <pc:sldMk cId="0" sldId="276"/>
            <ac:picMk id="10" creationId="{201FC561-61AA-4CCC-B1D9-A480DC60A2C8}"/>
          </ac:picMkLst>
        </pc:picChg>
        <pc:picChg chg="del">
          <ac:chgData name="Mirko Leoni" userId="c8aabd58-1639-400c-a890-79eb13750467" providerId="ADAL" clId="{134C6865-E5E6-4FB0-B5EF-9331D5495DB6}" dt="2021-12-29T17:55:26.725" v="1956" actId="478"/>
          <ac:picMkLst>
            <pc:docMk/>
            <pc:sldMk cId="0" sldId="276"/>
            <ac:picMk id="346" creationId="{00000000-0000-0000-0000-000000000000}"/>
          </ac:picMkLst>
        </pc:picChg>
      </pc:sldChg>
      <pc:sldChg chg="del mod modShow">
        <pc:chgData name="Mirko Leoni" userId="c8aabd58-1639-400c-a890-79eb13750467" providerId="ADAL" clId="{134C6865-E5E6-4FB0-B5EF-9331D5495DB6}" dt="2022-01-03T07:45:21.622" v="10436" actId="18676"/>
        <pc:sldMkLst>
          <pc:docMk/>
          <pc:sldMk cId="0" sldId="277"/>
        </pc:sldMkLst>
      </pc:sldChg>
      <pc:sldChg chg="del mod modShow">
        <pc:chgData name="Mirko Leoni" userId="c8aabd58-1639-400c-a890-79eb13750467" providerId="ADAL" clId="{134C6865-E5E6-4FB0-B5EF-9331D5495DB6}" dt="2022-01-03T07:45:21.622" v="10436" actId="18676"/>
        <pc:sldMkLst>
          <pc:docMk/>
          <pc:sldMk cId="0" sldId="278"/>
        </pc:sldMkLst>
      </pc:sldChg>
      <pc:sldChg chg="del ord">
        <pc:chgData name="Mirko Leoni" userId="c8aabd58-1639-400c-a890-79eb13750467" providerId="ADAL" clId="{134C6865-E5E6-4FB0-B5EF-9331D5495DB6}" dt="2021-12-29T10:50:25.717" v="425" actId="47"/>
        <pc:sldMkLst>
          <pc:docMk/>
          <pc:sldMk cId="0" sldId="279"/>
        </pc:sldMkLst>
      </pc:sldChg>
      <pc:sldChg chg="addSp delSp modSp mod ord modShow">
        <pc:chgData name="Mirko Leoni" userId="c8aabd58-1639-400c-a890-79eb13750467" providerId="ADAL" clId="{134C6865-E5E6-4FB0-B5EF-9331D5495DB6}" dt="2021-12-30T08:54:36.340" v="6677" actId="1037"/>
        <pc:sldMkLst>
          <pc:docMk/>
          <pc:sldMk cId="0" sldId="280"/>
        </pc:sldMkLst>
        <pc:spChg chg="add del mod">
          <ac:chgData name="Mirko Leoni" userId="c8aabd58-1639-400c-a890-79eb13750467" providerId="ADAL" clId="{134C6865-E5E6-4FB0-B5EF-9331D5495DB6}" dt="2021-12-30T08:51:02.700" v="6328" actId="478"/>
          <ac:spMkLst>
            <pc:docMk/>
            <pc:sldMk cId="0" sldId="280"/>
            <ac:spMk id="3" creationId="{B3CE38BE-5B14-48E9-8F34-53F7BBADA684}"/>
          </ac:spMkLst>
        </pc:spChg>
        <pc:spChg chg="add mod">
          <ac:chgData name="Mirko Leoni" userId="c8aabd58-1639-400c-a890-79eb13750467" providerId="ADAL" clId="{134C6865-E5E6-4FB0-B5EF-9331D5495DB6}" dt="2021-12-30T08:53:49.524" v="6662" actId="1037"/>
          <ac:spMkLst>
            <pc:docMk/>
            <pc:sldMk cId="0" sldId="280"/>
            <ac:spMk id="6" creationId="{45BCA3D8-06EC-42FF-BAC1-0086AC07CEFE}"/>
          </ac:spMkLst>
        </pc:spChg>
        <pc:spChg chg="add mod">
          <ac:chgData name="Mirko Leoni" userId="c8aabd58-1639-400c-a890-79eb13750467" providerId="ADAL" clId="{134C6865-E5E6-4FB0-B5EF-9331D5495DB6}" dt="2021-12-30T08:53:49.524" v="6662" actId="1037"/>
          <ac:spMkLst>
            <pc:docMk/>
            <pc:sldMk cId="0" sldId="280"/>
            <ac:spMk id="7" creationId="{CFC3ECDA-526A-482A-B892-72AA295824FA}"/>
          </ac:spMkLst>
        </pc:spChg>
        <pc:spChg chg="del mod">
          <ac:chgData name="Mirko Leoni" userId="c8aabd58-1639-400c-a890-79eb13750467" providerId="ADAL" clId="{134C6865-E5E6-4FB0-B5EF-9331D5495DB6}" dt="2021-12-30T08:51:00.124" v="6327" actId="478"/>
          <ac:spMkLst>
            <pc:docMk/>
            <pc:sldMk cId="0" sldId="280"/>
            <ac:spMk id="386" creationId="{00000000-0000-0000-0000-000000000000}"/>
          </ac:spMkLst>
        </pc:spChg>
        <pc:spChg chg="mod">
          <ac:chgData name="Mirko Leoni" userId="c8aabd58-1639-400c-a890-79eb13750467" providerId="ADAL" clId="{134C6865-E5E6-4FB0-B5EF-9331D5495DB6}" dt="2021-12-30T08:53:37.064" v="6626" actId="1035"/>
          <ac:spMkLst>
            <pc:docMk/>
            <pc:sldMk cId="0" sldId="280"/>
            <ac:spMk id="387" creationId="{00000000-0000-0000-0000-000000000000}"/>
          </ac:spMkLst>
        </pc:spChg>
        <pc:spChg chg="del">
          <ac:chgData name="Mirko Leoni" userId="c8aabd58-1639-400c-a890-79eb13750467" providerId="ADAL" clId="{134C6865-E5E6-4FB0-B5EF-9331D5495DB6}" dt="2021-12-30T08:47:35.793" v="6311" actId="478"/>
          <ac:spMkLst>
            <pc:docMk/>
            <pc:sldMk cId="0" sldId="280"/>
            <ac:spMk id="388" creationId="{00000000-0000-0000-0000-000000000000}"/>
          </ac:spMkLst>
        </pc:spChg>
        <pc:picChg chg="add mod">
          <ac:chgData name="Mirko Leoni" userId="c8aabd58-1639-400c-a890-79eb13750467" providerId="ADAL" clId="{134C6865-E5E6-4FB0-B5EF-9331D5495DB6}" dt="2021-12-30T08:54:36.340" v="6677" actId="1037"/>
          <ac:picMkLst>
            <pc:docMk/>
            <pc:sldMk cId="0" sldId="280"/>
            <ac:picMk id="5" creationId="{CB52E0F9-721D-4524-B22B-254560DFA620}"/>
          </ac:picMkLst>
        </pc:picChg>
      </pc:sldChg>
      <pc:sldChg chg="del mod modShow">
        <pc:chgData name="Mirko Leoni" userId="c8aabd58-1639-400c-a890-79eb13750467" providerId="ADAL" clId="{134C6865-E5E6-4FB0-B5EF-9331D5495DB6}" dt="2022-01-03T07:45:21.622" v="10436" actId="18676"/>
        <pc:sldMkLst>
          <pc:docMk/>
          <pc:sldMk cId="0" sldId="281"/>
        </pc:sldMkLst>
      </pc:sldChg>
      <pc:sldChg chg="del mod modShow">
        <pc:chgData name="Mirko Leoni" userId="c8aabd58-1639-400c-a890-79eb13750467" providerId="ADAL" clId="{134C6865-E5E6-4FB0-B5EF-9331D5495DB6}" dt="2022-01-03T07:45:21.622" v="10436" actId="18676"/>
        <pc:sldMkLst>
          <pc:docMk/>
          <pc:sldMk cId="0" sldId="282"/>
        </pc:sldMkLst>
      </pc:sldChg>
      <pc:sldChg chg="del mod modShow">
        <pc:chgData name="Mirko Leoni" userId="c8aabd58-1639-400c-a890-79eb13750467" providerId="ADAL" clId="{134C6865-E5E6-4FB0-B5EF-9331D5495DB6}" dt="2022-01-03T07:45:21.622" v="10436" actId="18676"/>
        <pc:sldMkLst>
          <pc:docMk/>
          <pc:sldMk cId="0" sldId="283"/>
        </pc:sldMkLst>
      </pc:sldChg>
      <pc:sldChg chg="del mod modShow">
        <pc:chgData name="Mirko Leoni" userId="c8aabd58-1639-400c-a890-79eb13750467" providerId="ADAL" clId="{134C6865-E5E6-4FB0-B5EF-9331D5495DB6}" dt="2022-01-03T07:45:21.622" v="10436" actId="18676"/>
        <pc:sldMkLst>
          <pc:docMk/>
          <pc:sldMk cId="0" sldId="284"/>
        </pc:sldMkLst>
      </pc:sldChg>
      <pc:sldChg chg="del mod modShow">
        <pc:chgData name="Mirko Leoni" userId="c8aabd58-1639-400c-a890-79eb13750467" providerId="ADAL" clId="{134C6865-E5E6-4FB0-B5EF-9331D5495DB6}" dt="2022-01-03T07:45:21.622" v="10436" actId="18676"/>
        <pc:sldMkLst>
          <pc:docMk/>
          <pc:sldMk cId="0" sldId="285"/>
        </pc:sldMkLst>
      </pc:sldChg>
      <pc:sldChg chg="del mod modShow">
        <pc:chgData name="Mirko Leoni" userId="c8aabd58-1639-400c-a890-79eb13750467" providerId="ADAL" clId="{134C6865-E5E6-4FB0-B5EF-9331D5495DB6}" dt="2022-01-03T07:45:21.622" v="10436" actId="18676"/>
        <pc:sldMkLst>
          <pc:docMk/>
          <pc:sldMk cId="0" sldId="286"/>
        </pc:sldMkLst>
      </pc:sldChg>
      <pc:sldChg chg="del mod modShow">
        <pc:chgData name="Mirko Leoni" userId="c8aabd58-1639-400c-a890-79eb13750467" providerId="ADAL" clId="{134C6865-E5E6-4FB0-B5EF-9331D5495DB6}" dt="2022-01-03T07:45:21.622" v="10436" actId="18676"/>
        <pc:sldMkLst>
          <pc:docMk/>
          <pc:sldMk cId="0" sldId="287"/>
        </pc:sldMkLst>
      </pc:sldChg>
      <pc:sldChg chg="del mod modShow">
        <pc:chgData name="Mirko Leoni" userId="c8aabd58-1639-400c-a890-79eb13750467" providerId="ADAL" clId="{134C6865-E5E6-4FB0-B5EF-9331D5495DB6}" dt="2022-01-03T07:45:21.622" v="10436" actId="18676"/>
        <pc:sldMkLst>
          <pc:docMk/>
          <pc:sldMk cId="0" sldId="288"/>
        </pc:sldMkLst>
      </pc:sldChg>
      <pc:sldChg chg="del mod modShow">
        <pc:chgData name="Mirko Leoni" userId="c8aabd58-1639-400c-a890-79eb13750467" providerId="ADAL" clId="{134C6865-E5E6-4FB0-B5EF-9331D5495DB6}" dt="2022-01-03T07:45:21.622" v="10436" actId="18676"/>
        <pc:sldMkLst>
          <pc:docMk/>
          <pc:sldMk cId="0" sldId="289"/>
        </pc:sldMkLst>
      </pc:sldChg>
      <pc:sldChg chg="del mod modShow">
        <pc:chgData name="Mirko Leoni" userId="c8aabd58-1639-400c-a890-79eb13750467" providerId="ADAL" clId="{134C6865-E5E6-4FB0-B5EF-9331D5495DB6}" dt="2022-01-03T07:45:21.622" v="10436" actId="18676"/>
        <pc:sldMkLst>
          <pc:docMk/>
          <pc:sldMk cId="0" sldId="290"/>
        </pc:sldMkLst>
      </pc:sldChg>
      <pc:sldChg chg="del mod modShow">
        <pc:chgData name="Mirko Leoni" userId="c8aabd58-1639-400c-a890-79eb13750467" providerId="ADAL" clId="{134C6865-E5E6-4FB0-B5EF-9331D5495DB6}" dt="2022-01-03T07:45:21.622" v="10436" actId="18676"/>
        <pc:sldMkLst>
          <pc:docMk/>
          <pc:sldMk cId="0" sldId="291"/>
        </pc:sldMkLst>
      </pc:sldChg>
      <pc:sldChg chg="del mod modShow">
        <pc:chgData name="Mirko Leoni" userId="c8aabd58-1639-400c-a890-79eb13750467" providerId="ADAL" clId="{134C6865-E5E6-4FB0-B5EF-9331D5495DB6}" dt="2022-01-03T07:45:21.622" v="10436" actId="18676"/>
        <pc:sldMkLst>
          <pc:docMk/>
          <pc:sldMk cId="0" sldId="292"/>
        </pc:sldMkLst>
      </pc:sldChg>
      <pc:sldChg chg="del mod modShow">
        <pc:chgData name="Mirko Leoni" userId="c8aabd58-1639-400c-a890-79eb13750467" providerId="ADAL" clId="{134C6865-E5E6-4FB0-B5EF-9331D5495DB6}" dt="2022-01-03T07:45:21.622" v="10436" actId="18676"/>
        <pc:sldMkLst>
          <pc:docMk/>
          <pc:sldMk cId="0" sldId="293"/>
        </pc:sldMkLst>
      </pc:sldChg>
      <pc:sldChg chg="del mod modShow">
        <pc:chgData name="Mirko Leoni" userId="c8aabd58-1639-400c-a890-79eb13750467" providerId="ADAL" clId="{134C6865-E5E6-4FB0-B5EF-9331D5495DB6}" dt="2022-01-03T07:45:21.622" v="10436" actId="18676"/>
        <pc:sldMkLst>
          <pc:docMk/>
          <pc:sldMk cId="0" sldId="294"/>
        </pc:sldMkLst>
      </pc:sldChg>
      <pc:sldChg chg="del mod modShow">
        <pc:chgData name="Mirko Leoni" userId="c8aabd58-1639-400c-a890-79eb13750467" providerId="ADAL" clId="{134C6865-E5E6-4FB0-B5EF-9331D5495DB6}" dt="2022-01-03T07:45:21.622" v="10436" actId="18676"/>
        <pc:sldMkLst>
          <pc:docMk/>
          <pc:sldMk cId="0" sldId="295"/>
        </pc:sldMkLst>
      </pc:sldChg>
      <pc:sldChg chg="del mod modShow">
        <pc:chgData name="Mirko Leoni" userId="c8aabd58-1639-400c-a890-79eb13750467" providerId="ADAL" clId="{134C6865-E5E6-4FB0-B5EF-9331D5495DB6}" dt="2022-01-03T07:45:21.622" v="10436" actId="18676"/>
        <pc:sldMkLst>
          <pc:docMk/>
          <pc:sldMk cId="0" sldId="296"/>
        </pc:sldMkLst>
      </pc:sldChg>
      <pc:sldChg chg="addSp delSp modSp new mod">
        <pc:chgData name="Mirko Leoni" userId="c8aabd58-1639-400c-a890-79eb13750467" providerId="ADAL" clId="{134C6865-E5E6-4FB0-B5EF-9331D5495DB6}" dt="2021-12-29T10:45:31.902" v="422" actId="1037"/>
        <pc:sldMkLst>
          <pc:docMk/>
          <pc:sldMk cId="1348060536" sldId="297"/>
        </pc:sldMkLst>
        <pc:spChg chg="add mod ord">
          <ac:chgData name="Mirko Leoni" userId="c8aabd58-1639-400c-a890-79eb13750467" providerId="ADAL" clId="{134C6865-E5E6-4FB0-B5EF-9331D5495DB6}" dt="2021-12-29T10:45:31.902" v="422" actId="1037"/>
          <ac:spMkLst>
            <pc:docMk/>
            <pc:sldMk cId="1348060536" sldId="297"/>
            <ac:spMk id="7" creationId="{7D23DBC3-58D8-4F50-BA7D-F4EFA4C61CA8}"/>
          </ac:spMkLst>
        </pc:spChg>
        <pc:picChg chg="add del mod">
          <ac:chgData name="Mirko Leoni" userId="c8aabd58-1639-400c-a890-79eb13750467" providerId="ADAL" clId="{134C6865-E5E6-4FB0-B5EF-9331D5495DB6}" dt="2021-12-29T10:42:39.380" v="353" actId="931"/>
          <ac:picMkLst>
            <pc:docMk/>
            <pc:sldMk cId="1348060536" sldId="297"/>
            <ac:picMk id="6" creationId="{55B9F4A3-A27A-46F2-9273-8AF253900004}"/>
          </ac:picMkLst>
        </pc:picChg>
        <pc:picChg chg="add mod modCrop">
          <ac:chgData name="Mirko Leoni" userId="c8aabd58-1639-400c-a890-79eb13750467" providerId="ADAL" clId="{134C6865-E5E6-4FB0-B5EF-9331D5495DB6}" dt="2021-12-29T10:45:12.020" v="417" actId="1076"/>
          <ac:picMkLst>
            <pc:docMk/>
            <pc:sldMk cId="1348060536" sldId="297"/>
            <ac:picMk id="8" creationId="{82646828-363A-4E48-A6E1-3A029765C907}"/>
          </ac:picMkLst>
        </pc:picChg>
        <pc:picChg chg="add mod">
          <ac:chgData name="Mirko Leoni" userId="c8aabd58-1639-400c-a890-79eb13750467" providerId="ADAL" clId="{134C6865-E5E6-4FB0-B5EF-9331D5495DB6}" dt="2021-12-29T10:45:25.749" v="420" actId="1076"/>
          <ac:picMkLst>
            <pc:docMk/>
            <pc:sldMk cId="1348060536" sldId="297"/>
            <ac:picMk id="9" creationId="{87897A0C-56F4-4A3E-AAD4-C838770733C7}"/>
          </ac:picMkLst>
        </pc:picChg>
      </pc:sldChg>
      <pc:sldChg chg="addSp delSp modSp add mod">
        <pc:chgData name="Mirko Leoni" userId="c8aabd58-1639-400c-a890-79eb13750467" providerId="ADAL" clId="{134C6865-E5E6-4FB0-B5EF-9331D5495DB6}" dt="2022-01-02T21:17:17.644" v="8952" actId="2711"/>
        <pc:sldMkLst>
          <pc:docMk/>
          <pc:sldMk cId="1558833308" sldId="298"/>
        </pc:sldMkLst>
        <pc:spChg chg="mod">
          <ac:chgData name="Mirko Leoni" userId="c8aabd58-1639-400c-a890-79eb13750467" providerId="ADAL" clId="{134C6865-E5E6-4FB0-B5EF-9331D5495DB6}" dt="2021-12-29T17:45:50.489" v="1678" actId="790"/>
          <ac:spMkLst>
            <pc:docMk/>
            <pc:sldMk cId="1558833308" sldId="298"/>
            <ac:spMk id="2" creationId="{1075E6AE-5DF7-40AC-86D2-1CE63A2DD464}"/>
          </ac:spMkLst>
        </pc:spChg>
        <pc:spChg chg="del mod">
          <ac:chgData name="Mirko Leoni" userId="c8aabd58-1639-400c-a890-79eb13750467" providerId="ADAL" clId="{134C6865-E5E6-4FB0-B5EF-9331D5495DB6}" dt="2021-12-29T11:18:01.576" v="1061" actId="478"/>
          <ac:spMkLst>
            <pc:docMk/>
            <pc:sldMk cId="1558833308" sldId="298"/>
            <ac:spMk id="3" creationId="{03B5F85F-5618-4E41-8813-0AE68F5093CC}"/>
          </ac:spMkLst>
        </pc:spChg>
        <pc:spChg chg="add del">
          <ac:chgData name="Mirko Leoni" userId="c8aabd58-1639-400c-a890-79eb13750467" providerId="ADAL" clId="{134C6865-E5E6-4FB0-B5EF-9331D5495DB6}" dt="2021-12-29T16:17:09.103" v="1332" actId="478"/>
          <ac:spMkLst>
            <pc:docMk/>
            <pc:sldMk cId="1558833308" sldId="298"/>
            <ac:spMk id="4" creationId="{0A971486-9DD0-481E-9498-276C1A2121F9}"/>
          </ac:spMkLst>
        </pc:spChg>
        <pc:spChg chg="add del">
          <ac:chgData name="Mirko Leoni" userId="c8aabd58-1639-400c-a890-79eb13750467" providerId="ADAL" clId="{134C6865-E5E6-4FB0-B5EF-9331D5495DB6}" dt="2021-12-29T19:25:13.394" v="3458"/>
          <ac:spMkLst>
            <pc:docMk/>
            <pc:sldMk cId="1558833308" sldId="298"/>
            <ac:spMk id="4" creationId="{5E470414-FBA1-40D2-9B58-6B9658D5A57B}"/>
          </ac:spMkLst>
        </pc:spChg>
        <pc:spChg chg="add del mod ord">
          <ac:chgData name="Mirko Leoni" userId="c8aabd58-1639-400c-a890-79eb13750467" providerId="ADAL" clId="{134C6865-E5E6-4FB0-B5EF-9331D5495DB6}" dt="2021-12-29T17:35:07.509" v="1531" actId="21"/>
          <ac:spMkLst>
            <pc:docMk/>
            <pc:sldMk cId="1558833308" sldId="298"/>
            <ac:spMk id="7" creationId="{3F0B8AE1-B78F-46C9-A402-6DA12F0E3E83}"/>
          </ac:spMkLst>
        </pc:spChg>
        <pc:spChg chg="add del mod">
          <ac:chgData name="Mirko Leoni" userId="c8aabd58-1639-400c-a890-79eb13750467" providerId="ADAL" clId="{134C6865-E5E6-4FB0-B5EF-9331D5495DB6}" dt="2021-12-29T17:35:07.509" v="1531" actId="21"/>
          <ac:spMkLst>
            <pc:docMk/>
            <pc:sldMk cId="1558833308" sldId="298"/>
            <ac:spMk id="8" creationId="{0C54003F-3640-4FD2-93EC-637449742582}"/>
          </ac:spMkLst>
        </pc:spChg>
        <pc:spChg chg="add mod">
          <ac:chgData name="Mirko Leoni" userId="c8aabd58-1639-400c-a890-79eb13750467" providerId="ADAL" clId="{134C6865-E5E6-4FB0-B5EF-9331D5495DB6}" dt="2021-12-30T08:46:26.810" v="6297" actId="1036"/>
          <ac:spMkLst>
            <pc:docMk/>
            <pc:sldMk cId="1558833308" sldId="298"/>
            <ac:spMk id="9" creationId="{B442C6F7-78EB-4DA8-94F5-4700122756F9}"/>
          </ac:spMkLst>
        </pc:spChg>
        <pc:spChg chg="add del mod">
          <ac:chgData name="Mirko Leoni" userId="c8aabd58-1639-400c-a890-79eb13750467" providerId="ADAL" clId="{134C6865-E5E6-4FB0-B5EF-9331D5495DB6}" dt="2021-12-29T16:17:38.408" v="1338" actId="478"/>
          <ac:spMkLst>
            <pc:docMk/>
            <pc:sldMk cId="1558833308" sldId="298"/>
            <ac:spMk id="9" creationId="{CE708026-A76D-4729-9CB7-32739F39053E}"/>
          </ac:spMkLst>
        </pc:spChg>
        <pc:spChg chg="add del mod">
          <ac:chgData name="Mirko Leoni" userId="c8aabd58-1639-400c-a890-79eb13750467" providerId="ADAL" clId="{134C6865-E5E6-4FB0-B5EF-9331D5495DB6}" dt="2021-12-29T16:17:36.143" v="1337" actId="478"/>
          <ac:spMkLst>
            <pc:docMk/>
            <pc:sldMk cId="1558833308" sldId="298"/>
            <ac:spMk id="10" creationId="{99D2761D-742C-424D-A251-C2AE91F124F6}"/>
          </ac:spMkLst>
        </pc:spChg>
        <pc:spChg chg="add del mod">
          <ac:chgData name="Mirko Leoni" userId="c8aabd58-1639-400c-a890-79eb13750467" providerId="ADAL" clId="{134C6865-E5E6-4FB0-B5EF-9331D5495DB6}" dt="2021-12-29T16:32:52.762" v="1372" actId="478"/>
          <ac:spMkLst>
            <pc:docMk/>
            <pc:sldMk cId="1558833308" sldId="298"/>
            <ac:spMk id="11" creationId="{4AB5424B-F81F-4915-9D65-A96068F8FE33}"/>
          </ac:spMkLst>
        </pc:spChg>
        <pc:spChg chg="add mod">
          <ac:chgData name="Mirko Leoni" userId="c8aabd58-1639-400c-a890-79eb13750467" providerId="ADAL" clId="{134C6865-E5E6-4FB0-B5EF-9331D5495DB6}" dt="2022-01-02T21:17:10.898" v="8951" actId="2711"/>
          <ac:spMkLst>
            <pc:docMk/>
            <pc:sldMk cId="1558833308" sldId="298"/>
            <ac:spMk id="13" creationId="{0D7C6ADF-3B96-4001-A217-B4E3DA533600}"/>
          </ac:spMkLst>
        </pc:spChg>
        <pc:spChg chg="add mod">
          <ac:chgData name="Mirko Leoni" userId="c8aabd58-1639-400c-a890-79eb13750467" providerId="ADAL" clId="{134C6865-E5E6-4FB0-B5EF-9331D5495DB6}" dt="2022-01-02T21:17:17.644" v="8952" actId="2711"/>
          <ac:spMkLst>
            <pc:docMk/>
            <pc:sldMk cId="1558833308" sldId="298"/>
            <ac:spMk id="14" creationId="{09EA91EE-8A14-4E2D-BAB8-42098B4B63C7}"/>
          </ac:spMkLst>
        </pc:spChg>
        <pc:spChg chg="add del mod">
          <ac:chgData name="Mirko Leoni" userId="c8aabd58-1639-400c-a890-79eb13750467" providerId="ADAL" clId="{134C6865-E5E6-4FB0-B5EF-9331D5495DB6}" dt="2021-12-29T17:35:07.509" v="1531" actId="21"/>
          <ac:spMkLst>
            <pc:docMk/>
            <pc:sldMk cId="1558833308" sldId="298"/>
            <ac:spMk id="17" creationId="{35C5809B-C928-4F54-8F55-D3BF6A7A7375}"/>
          </ac:spMkLst>
        </pc:spChg>
        <pc:spChg chg="add del mod">
          <ac:chgData name="Mirko Leoni" userId="c8aabd58-1639-400c-a890-79eb13750467" providerId="ADAL" clId="{134C6865-E5E6-4FB0-B5EF-9331D5495DB6}" dt="2021-12-29T17:50:09.924" v="1789"/>
          <ac:spMkLst>
            <pc:docMk/>
            <pc:sldMk cId="1558833308" sldId="298"/>
            <ac:spMk id="20" creationId="{0F72CE78-E480-4831-9381-22BD72221C0A}"/>
          </ac:spMkLst>
        </pc:spChg>
        <pc:spChg chg="add del mod">
          <ac:chgData name="Mirko Leoni" userId="c8aabd58-1639-400c-a890-79eb13750467" providerId="ADAL" clId="{134C6865-E5E6-4FB0-B5EF-9331D5495DB6}" dt="2021-12-29T17:50:26.451" v="1793" actId="478"/>
          <ac:spMkLst>
            <pc:docMk/>
            <pc:sldMk cId="1558833308" sldId="298"/>
            <ac:spMk id="21" creationId="{3A5CA480-E285-4CAA-86D0-AB2FC6F35FFE}"/>
          </ac:spMkLst>
        </pc:spChg>
        <pc:spChg chg="add del mod">
          <ac:chgData name="Mirko Leoni" userId="c8aabd58-1639-400c-a890-79eb13750467" providerId="ADAL" clId="{134C6865-E5E6-4FB0-B5EF-9331D5495DB6}" dt="2021-12-29T17:51:36.513" v="1886" actId="21"/>
          <ac:spMkLst>
            <pc:docMk/>
            <pc:sldMk cId="1558833308" sldId="298"/>
            <ac:spMk id="22" creationId="{1196C054-DD7C-46F1-8F75-B5FB6CE0131B}"/>
          </ac:spMkLst>
        </pc:spChg>
        <pc:spChg chg="add del mod">
          <ac:chgData name="Mirko Leoni" userId="c8aabd58-1639-400c-a890-79eb13750467" providerId="ADAL" clId="{134C6865-E5E6-4FB0-B5EF-9331D5495DB6}" dt="2021-12-29T19:22:08.021" v="3455" actId="478"/>
          <ac:spMkLst>
            <pc:docMk/>
            <pc:sldMk cId="1558833308" sldId="298"/>
            <ac:spMk id="23" creationId="{D00450A1-3F9E-4BF3-9072-2D1214FA34A5}"/>
          </ac:spMkLst>
        </pc:spChg>
        <pc:grpChg chg="add del mod">
          <ac:chgData name="Mirko Leoni" userId="c8aabd58-1639-400c-a890-79eb13750467" providerId="ADAL" clId="{134C6865-E5E6-4FB0-B5EF-9331D5495DB6}" dt="2021-12-29T19:28:37.782" v="3634" actId="1076"/>
          <ac:grpSpMkLst>
            <pc:docMk/>
            <pc:sldMk cId="1558833308" sldId="298"/>
            <ac:grpSpMk id="15" creationId="{E50DEA5A-6C7D-4AF5-BB58-EADBA5E87871}"/>
          </ac:grpSpMkLst>
        </pc:grpChg>
        <pc:graphicFrameChg chg="add del mod">
          <ac:chgData name="Mirko Leoni" userId="c8aabd58-1639-400c-a890-79eb13750467" providerId="ADAL" clId="{134C6865-E5E6-4FB0-B5EF-9331D5495DB6}" dt="2021-12-29T11:18:37.513" v="1062" actId="478"/>
          <ac:graphicFrameMkLst>
            <pc:docMk/>
            <pc:sldMk cId="1558833308" sldId="298"/>
            <ac:graphicFrameMk id="4" creationId="{9A983BD3-6222-4F70-9C5E-69062A07F24D}"/>
          </ac:graphicFrameMkLst>
        </pc:graphicFrameChg>
        <pc:picChg chg="add mod">
          <ac:chgData name="Mirko Leoni" userId="c8aabd58-1639-400c-a890-79eb13750467" providerId="ADAL" clId="{134C6865-E5E6-4FB0-B5EF-9331D5495DB6}" dt="2021-12-29T19:26:24.944" v="3628" actId="1037"/>
          <ac:picMkLst>
            <pc:docMk/>
            <pc:sldMk cId="1558833308" sldId="298"/>
            <ac:picMk id="3" creationId="{0AC627FB-B273-45F0-A7CB-9F2A6F48BB04}"/>
          </ac:picMkLst>
        </pc:picChg>
        <pc:picChg chg="add del mod">
          <ac:chgData name="Mirko Leoni" userId="c8aabd58-1639-400c-a890-79eb13750467" providerId="ADAL" clId="{134C6865-E5E6-4FB0-B5EF-9331D5495DB6}" dt="2021-12-29T16:17:06.019" v="1330" actId="478"/>
          <ac:picMkLst>
            <pc:docMk/>
            <pc:sldMk cId="1558833308" sldId="298"/>
            <ac:picMk id="3" creationId="{2E791A2F-D748-425E-B502-624809F441D4}"/>
          </ac:picMkLst>
        </pc:picChg>
        <pc:picChg chg="add mod">
          <ac:chgData name="Mirko Leoni" userId="c8aabd58-1639-400c-a890-79eb13750467" providerId="ADAL" clId="{134C6865-E5E6-4FB0-B5EF-9331D5495DB6}" dt="2021-12-29T19:26:26.428" v="3630" actId="1037"/>
          <ac:picMkLst>
            <pc:docMk/>
            <pc:sldMk cId="1558833308" sldId="298"/>
            <ac:picMk id="5" creationId="{0B7D1424-0332-4446-BF68-BDD48BDFBEA8}"/>
          </ac:picMkLst>
        </pc:picChg>
        <pc:picChg chg="add del mod">
          <ac:chgData name="Mirko Leoni" userId="c8aabd58-1639-400c-a890-79eb13750467" providerId="ADAL" clId="{134C6865-E5E6-4FB0-B5EF-9331D5495DB6}" dt="2021-12-29T16:32:14.019" v="1344" actId="478"/>
          <ac:picMkLst>
            <pc:docMk/>
            <pc:sldMk cId="1558833308" sldId="298"/>
            <ac:picMk id="5" creationId="{DFAF1469-DE03-4C82-9AE9-7CD7BD7F1CA0}"/>
          </ac:picMkLst>
        </pc:picChg>
        <pc:picChg chg="add mod">
          <ac:chgData name="Mirko Leoni" userId="c8aabd58-1639-400c-a890-79eb13750467" providerId="ADAL" clId="{134C6865-E5E6-4FB0-B5EF-9331D5495DB6}" dt="2021-12-29T19:28:43.604" v="3635" actId="1076"/>
          <ac:picMkLst>
            <pc:docMk/>
            <pc:sldMk cId="1558833308" sldId="298"/>
            <ac:picMk id="6" creationId="{EBA31F8A-02A3-41E5-87BB-21024600DBFC}"/>
          </ac:picMkLst>
        </pc:picChg>
        <pc:picChg chg="add del mod modCrop">
          <ac:chgData name="Mirko Leoni" userId="c8aabd58-1639-400c-a890-79eb13750467" providerId="ADAL" clId="{134C6865-E5E6-4FB0-B5EF-9331D5495DB6}" dt="2021-12-29T15:43:11.762" v="1326" actId="478"/>
          <ac:picMkLst>
            <pc:docMk/>
            <pc:sldMk cId="1558833308" sldId="298"/>
            <ac:picMk id="6" creationId="{FABF4689-FEBF-4EA7-9823-91C37CF1C4F5}"/>
          </ac:picMkLst>
        </pc:picChg>
        <pc:picChg chg="add mod">
          <ac:chgData name="Mirko Leoni" userId="c8aabd58-1639-400c-a890-79eb13750467" providerId="ADAL" clId="{134C6865-E5E6-4FB0-B5EF-9331D5495DB6}" dt="2021-12-29T18:57:14.543" v="3352" actId="1037"/>
          <ac:picMkLst>
            <pc:docMk/>
            <pc:sldMk cId="1558833308" sldId="298"/>
            <ac:picMk id="12" creationId="{16259DB0-E3E4-404A-BA11-7B1F431AF72D}"/>
          </ac:picMkLst>
        </pc:picChg>
        <pc:picChg chg="add del mod">
          <ac:chgData name="Mirko Leoni" userId="c8aabd58-1639-400c-a890-79eb13750467" providerId="ADAL" clId="{134C6865-E5E6-4FB0-B5EF-9331D5495DB6}" dt="2021-12-29T17:35:07.509" v="1531" actId="21"/>
          <ac:picMkLst>
            <pc:docMk/>
            <pc:sldMk cId="1558833308" sldId="298"/>
            <ac:picMk id="16" creationId="{41B6F077-F5AD-4F37-A424-C4E7529A2903}"/>
          </ac:picMkLst>
        </pc:picChg>
        <pc:picChg chg="add del mod">
          <ac:chgData name="Mirko Leoni" userId="c8aabd58-1639-400c-a890-79eb13750467" providerId="ADAL" clId="{134C6865-E5E6-4FB0-B5EF-9331D5495DB6}" dt="2021-12-29T19:21:03.256" v="3419" actId="21"/>
          <ac:picMkLst>
            <pc:docMk/>
            <pc:sldMk cId="1558833308" sldId="298"/>
            <ac:picMk id="19" creationId="{2799FDC7-D0B0-43AC-9443-04294B82EB07}"/>
          </ac:picMkLst>
        </pc:picChg>
      </pc:sldChg>
      <pc:sldChg chg="addSp delSp modSp new mod setBg">
        <pc:chgData name="Mirko Leoni" userId="c8aabd58-1639-400c-a890-79eb13750467" providerId="ADAL" clId="{134C6865-E5E6-4FB0-B5EF-9331D5495DB6}" dt="2022-01-02T21:32:25.973" v="8989" actId="1076"/>
        <pc:sldMkLst>
          <pc:docMk/>
          <pc:sldMk cId="2603053713" sldId="299"/>
        </pc:sldMkLst>
        <pc:spChg chg="mod">
          <ac:chgData name="Mirko Leoni" userId="c8aabd58-1639-400c-a890-79eb13750467" providerId="ADAL" clId="{134C6865-E5E6-4FB0-B5EF-9331D5495DB6}" dt="2021-12-30T07:47:31.786" v="4536" actId="14100"/>
          <ac:spMkLst>
            <pc:docMk/>
            <pc:sldMk cId="2603053713" sldId="299"/>
            <ac:spMk id="2" creationId="{216C1478-D43D-4C6C-B35A-B2862D233E10}"/>
          </ac:spMkLst>
        </pc:spChg>
        <pc:spChg chg="add del mod">
          <ac:chgData name="Mirko Leoni" userId="c8aabd58-1639-400c-a890-79eb13750467" providerId="ADAL" clId="{134C6865-E5E6-4FB0-B5EF-9331D5495DB6}" dt="2022-01-02T17:56:33.946" v="7074" actId="478"/>
          <ac:spMkLst>
            <pc:docMk/>
            <pc:sldMk cId="2603053713" sldId="299"/>
            <ac:spMk id="3" creationId="{C467BDBB-11FC-4C24-BEFF-8DBA80529ABF}"/>
          </ac:spMkLst>
        </pc:spChg>
        <pc:spChg chg="del">
          <ac:chgData name="Mirko Leoni" userId="c8aabd58-1639-400c-a890-79eb13750467" providerId="ADAL" clId="{134C6865-E5E6-4FB0-B5EF-9331D5495DB6}" dt="2021-12-30T09:52:10.995" v="6892" actId="931"/>
          <ac:spMkLst>
            <pc:docMk/>
            <pc:sldMk cId="2603053713" sldId="299"/>
            <ac:spMk id="3" creationId="{C5D8DC5A-B70C-4219-A536-AD2618904164}"/>
          </ac:spMkLst>
        </pc:spChg>
        <pc:spChg chg="add del mod">
          <ac:chgData name="Mirko Leoni" userId="c8aabd58-1639-400c-a890-79eb13750467" providerId="ADAL" clId="{134C6865-E5E6-4FB0-B5EF-9331D5495DB6}" dt="2022-01-02T18:15:56.131" v="7854" actId="1035"/>
          <ac:spMkLst>
            <pc:docMk/>
            <pc:sldMk cId="2603053713" sldId="299"/>
            <ac:spMk id="11" creationId="{1051FA60-067E-43EB-AFF8-45BCD4F244CC}"/>
          </ac:spMkLst>
        </pc:spChg>
        <pc:spChg chg="add mod">
          <ac:chgData name="Mirko Leoni" userId="c8aabd58-1639-400c-a890-79eb13750467" providerId="ADAL" clId="{134C6865-E5E6-4FB0-B5EF-9331D5495DB6}" dt="2022-01-02T18:16:04.003" v="7856" actId="14100"/>
          <ac:spMkLst>
            <pc:docMk/>
            <pc:sldMk cId="2603053713" sldId="299"/>
            <ac:spMk id="14" creationId="{1F2EDD1E-DE65-4503-B0C2-4458EB60B292}"/>
          </ac:spMkLst>
        </pc:spChg>
        <pc:spChg chg="add mod">
          <ac:chgData name="Mirko Leoni" userId="c8aabd58-1639-400c-a890-79eb13750467" providerId="ADAL" clId="{134C6865-E5E6-4FB0-B5EF-9331D5495DB6}" dt="2022-01-02T18:16:26.201" v="7861" actId="1035"/>
          <ac:spMkLst>
            <pc:docMk/>
            <pc:sldMk cId="2603053713" sldId="299"/>
            <ac:spMk id="15" creationId="{1F068F6B-2E99-43C2-B2B3-D84BB59842D8}"/>
          </ac:spMkLst>
        </pc:spChg>
        <pc:spChg chg="add mod">
          <ac:chgData name="Mirko Leoni" userId="c8aabd58-1639-400c-a890-79eb13750467" providerId="ADAL" clId="{134C6865-E5E6-4FB0-B5EF-9331D5495DB6}" dt="2022-01-02T18:23:40.508" v="8312" actId="113"/>
          <ac:spMkLst>
            <pc:docMk/>
            <pc:sldMk cId="2603053713" sldId="299"/>
            <ac:spMk id="16" creationId="{7E904A08-9D1F-4CE8-93CB-5B73912E78A2}"/>
          </ac:spMkLst>
        </pc:spChg>
        <pc:spChg chg="add mod">
          <ac:chgData name="Mirko Leoni" userId="c8aabd58-1639-400c-a890-79eb13750467" providerId="ADAL" clId="{134C6865-E5E6-4FB0-B5EF-9331D5495DB6}" dt="2022-01-02T21:32:25.973" v="8989" actId="1076"/>
          <ac:spMkLst>
            <pc:docMk/>
            <pc:sldMk cId="2603053713" sldId="299"/>
            <ac:spMk id="17" creationId="{E84B0270-D25C-49AF-822C-92E9E43503C5}"/>
          </ac:spMkLst>
        </pc:spChg>
        <pc:grpChg chg="add del mod">
          <ac:chgData name="Mirko Leoni" userId="c8aabd58-1639-400c-a890-79eb13750467" providerId="ADAL" clId="{134C6865-E5E6-4FB0-B5EF-9331D5495DB6}" dt="2022-01-02T18:03:35.212" v="7117" actId="165"/>
          <ac:grpSpMkLst>
            <pc:docMk/>
            <pc:sldMk cId="2603053713" sldId="299"/>
            <ac:grpSpMk id="10" creationId="{2A9A9009-FD36-447C-BB77-320B202150F4}"/>
          </ac:grpSpMkLst>
        </pc:grpChg>
        <pc:grpChg chg="add del mod">
          <ac:chgData name="Mirko Leoni" userId="c8aabd58-1639-400c-a890-79eb13750467" providerId="ADAL" clId="{134C6865-E5E6-4FB0-B5EF-9331D5495DB6}" dt="2022-01-02T18:11:51.031" v="7689" actId="165"/>
          <ac:grpSpMkLst>
            <pc:docMk/>
            <pc:sldMk cId="2603053713" sldId="299"/>
            <ac:grpSpMk id="12" creationId="{9C516192-F12A-49A3-8A6D-B42E761B2EAE}"/>
          </ac:grpSpMkLst>
        </pc:grpChg>
        <pc:grpChg chg="add mod">
          <ac:chgData name="Mirko Leoni" userId="c8aabd58-1639-400c-a890-79eb13750467" providerId="ADAL" clId="{134C6865-E5E6-4FB0-B5EF-9331D5495DB6}" dt="2022-01-02T18:15:42.732" v="7833" actId="1036"/>
          <ac:grpSpMkLst>
            <pc:docMk/>
            <pc:sldMk cId="2603053713" sldId="299"/>
            <ac:grpSpMk id="13" creationId="{10C0C493-6748-4236-B65C-470B07D646C1}"/>
          </ac:grpSpMkLst>
        </pc:grpChg>
        <pc:picChg chg="add del mod">
          <ac:chgData name="Mirko Leoni" userId="c8aabd58-1639-400c-a890-79eb13750467" providerId="ADAL" clId="{134C6865-E5E6-4FB0-B5EF-9331D5495DB6}" dt="2021-12-30T11:10:45.757" v="6931" actId="478"/>
          <ac:picMkLst>
            <pc:docMk/>
            <pc:sldMk cId="2603053713" sldId="299"/>
            <ac:picMk id="3" creationId="{F931E665-E2B8-4E29-AA87-6560210669B8}"/>
          </ac:picMkLst>
        </pc:picChg>
        <pc:picChg chg="add del mod">
          <ac:chgData name="Mirko Leoni" userId="c8aabd58-1639-400c-a890-79eb13750467" providerId="ADAL" clId="{134C6865-E5E6-4FB0-B5EF-9331D5495DB6}" dt="2022-01-02T21:15:50.733" v="8943" actId="478"/>
          <ac:picMkLst>
            <pc:docMk/>
            <pc:sldMk cId="2603053713" sldId="299"/>
            <ac:picMk id="5" creationId="{10C5FCE0-1004-4C91-98A2-C5CAEA1F1A1B}"/>
          </ac:picMkLst>
        </pc:picChg>
        <pc:picChg chg="add mod">
          <ac:chgData name="Mirko Leoni" userId="c8aabd58-1639-400c-a890-79eb13750467" providerId="ADAL" clId="{134C6865-E5E6-4FB0-B5EF-9331D5495DB6}" dt="2022-01-02T19:28:44.801" v="8832" actId="207"/>
          <ac:picMkLst>
            <pc:docMk/>
            <pc:sldMk cId="2603053713" sldId="299"/>
            <ac:picMk id="6" creationId="{FFDC75DC-3B6C-478C-B5C2-2D036FABC6D0}"/>
          </ac:picMkLst>
        </pc:picChg>
        <pc:picChg chg="add del mod">
          <ac:chgData name="Mirko Leoni" userId="c8aabd58-1639-400c-a890-79eb13750467" providerId="ADAL" clId="{134C6865-E5E6-4FB0-B5EF-9331D5495DB6}" dt="2022-01-02T17:54:05.194" v="7070" actId="478"/>
          <ac:picMkLst>
            <pc:docMk/>
            <pc:sldMk cId="2603053713" sldId="299"/>
            <ac:picMk id="7" creationId="{DBABF484-3911-4E55-A9B6-E8969D1BEEB3}"/>
          </ac:picMkLst>
        </pc:picChg>
        <pc:picChg chg="add mod topLvl modCrop">
          <ac:chgData name="Mirko Leoni" userId="c8aabd58-1639-400c-a890-79eb13750467" providerId="ADAL" clId="{134C6865-E5E6-4FB0-B5EF-9331D5495DB6}" dt="2022-01-02T18:12:04.625" v="7692" actId="164"/>
          <ac:picMkLst>
            <pc:docMk/>
            <pc:sldMk cId="2603053713" sldId="299"/>
            <ac:picMk id="8" creationId="{BB957755-00BB-4643-8D33-FF0E0C26AC47}"/>
          </ac:picMkLst>
        </pc:picChg>
        <pc:picChg chg="add mod topLvl">
          <ac:chgData name="Mirko Leoni" userId="c8aabd58-1639-400c-a890-79eb13750467" providerId="ADAL" clId="{134C6865-E5E6-4FB0-B5EF-9331D5495DB6}" dt="2022-01-02T18:12:04.625" v="7692" actId="164"/>
          <ac:picMkLst>
            <pc:docMk/>
            <pc:sldMk cId="2603053713" sldId="299"/>
            <ac:picMk id="9" creationId="{B43198CF-FBC6-4F97-919A-A4C0EEDF0B50}"/>
          </ac:picMkLst>
        </pc:picChg>
        <pc:picChg chg="add mod">
          <ac:chgData name="Mirko Leoni" userId="c8aabd58-1639-400c-a890-79eb13750467" providerId="ADAL" clId="{134C6865-E5E6-4FB0-B5EF-9331D5495DB6}" dt="2022-01-02T21:16:16.451" v="8946" actId="1076"/>
          <ac:picMkLst>
            <pc:docMk/>
            <pc:sldMk cId="2603053713" sldId="299"/>
            <ac:picMk id="18" creationId="{75A56418-06AC-4766-8BC9-3EFF499A12A0}"/>
          </ac:picMkLst>
        </pc:picChg>
      </pc:sldChg>
      <pc:sldChg chg="addSp delSp modSp new mod">
        <pc:chgData name="Mirko Leoni" userId="c8aabd58-1639-400c-a890-79eb13750467" providerId="ADAL" clId="{134C6865-E5E6-4FB0-B5EF-9331D5495DB6}" dt="2022-01-02T21:32:16.957" v="8988" actId="1035"/>
        <pc:sldMkLst>
          <pc:docMk/>
          <pc:sldMk cId="1642973207" sldId="300"/>
        </pc:sldMkLst>
        <pc:spChg chg="mod">
          <ac:chgData name="Mirko Leoni" userId="c8aabd58-1639-400c-a890-79eb13750467" providerId="ADAL" clId="{134C6865-E5E6-4FB0-B5EF-9331D5495DB6}" dt="2021-12-30T08:11:21.685" v="5705" actId="14100"/>
          <ac:spMkLst>
            <pc:docMk/>
            <pc:sldMk cId="1642973207" sldId="300"/>
            <ac:spMk id="2" creationId="{3083FAF5-AB50-4597-8B8A-423720625032}"/>
          </ac:spMkLst>
        </pc:spChg>
        <pc:spChg chg="mod">
          <ac:chgData name="Mirko Leoni" userId="c8aabd58-1639-400c-a890-79eb13750467" providerId="ADAL" clId="{134C6865-E5E6-4FB0-B5EF-9331D5495DB6}" dt="2022-01-02T17:09:39.231" v="7067" actId="1036"/>
          <ac:spMkLst>
            <pc:docMk/>
            <pc:sldMk cId="1642973207" sldId="300"/>
            <ac:spMk id="3" creationId="{6631EE20-E8A8-4A80-832D-876B1B5117F1}"/>
          </ac:spMkLst>
        </pc:spChg>
        <pc:spChg chg="add mod">
          <ac:chgData name="Mirko Leoni" userId="c8aabd58-1639-400c-a890-79eb13750467" providerId="ADAL" clId="{134C6865-E5E6-4FB0-B5EF-9331D5495DB6}" dt="2021-12-30T08:35:25.792" v="5995" actId="1035"/>
          <ac:spMkLst>
            <pc:docMk/>
            <pc:sldMk cId="1642973207" sldId="300"/>
            <ac:spMk id="5" creationId="{9A198B08-39BC-4052-A8ED-5BC8676E6119}"/>
          </ac:spMkLst>
        </pc:spChg>
        <pc:spChg chg="add del mod">
          <ac:chgData name="Mirko Leoni" userId="c8aabd58-1639-400c-a890-79eb13750467" providerId="ADAL" clId="{134C6865-E5E6-4FB0-B5EF-9331D5495DB6}" dt="2021-12-30T08:11:34.914" v="5749"/>
          <ac:spMkLst>
            <pc:docMk/>
            <pc:sldMk cId="1642973207" sldId="300"/>
            <ac:spMk id="6" creationId="{A330BEA6-3301-49F2-BA72-2047B13A3C9D}"/>
          </ac:spMkLst>
        </pc:spChg>
        <pc:spChg chg="add mod">
          <ac:chgData name="Mirko Leoni" userId="c8aabd58-1639-400c-a890-79eb13750467" providerId="ADAL" clId="{134C6865-E5E6-4FB0-B5EF-9331D5495DB6}" dt="2022-01-02T21:32:16.957" v="8988" actId="1035"/>
          <ac:spMkLst>
            <pc:docMk/>
            <pc:sldMk cId="1642973207" sldId="300"/>
            <ac:spMk id="14" creationId="{F5CFFEE2-7EED-4828-ACE3-CB5C9E90BCD1}"/>
          </ac:spMkLst>
        </pc:spChg>
        <pc:spChg chg="add del mod">
          <ac:chgData name="Mirko Leoni" userId="c8aabd58-1639-400c-a890-79eb13750467" providerId="ADAL" clId="{134C6865-E5E6-4FB0-B5EF-9331D5495DB6}" dt="2021-12-30T08:36:08.484" v="6009"/>
          <ac:spMkLst>
            <pc:docMk/>
            <pc:sldMk cId="1642973207" sldId="300"/>
            <ac:spMk id="15" creationId="{077AC4EB-F06A-499D-BC5C-301447FB724C}"/>
          </ac:spMkLst>
        </pc:spChg>
        <pc:picChg chg="add del mod">
          <ac:chgData name="Mirko Leoni" userId="c8aabd58-1639-400c-a890-79eb13750467" providerId="ADAL" clId="{134C6865-E5E6-4FB0-B5EF-9331D5495DB6}" dt="2021-12-30T08:23:12.802" v="5848" actId="478"/>
          <ac:picMkLst>
            <pc:docMk/>
            <pc:sldMk cId="1642973207" sldId="300"/>
            <ac:picMk id="7" creationId="{920FD57B-7FE1-42F8-988C-E0BFFC9386FF}"/>
          </ac:picMkLst>
        </pc:picChg>
        <pc:picChg chg="add del mod modCrop">
          <ac:chgData name="Mirko Leoni" userId="c8aabd58-1639-400c-a890-79eb13750467" providerId="ADAL" clId="{134C6865-E5E6-4FB0-B5EF-9331D5495DB6}" dt="2021-12-30T08:32:34.042" v="5978" actId="478"/>
          <ac:picMkLst>
            <pc:docMk/>
            <pc:sldMk cId="1642973207" sldId="300"/>
            <ac:picMk id="8" creationId="{37784732-C465-4EB8-911D-1EEEB2C617B9}"/>
          </ac:picMkLst>
        </pc:picChg>
        <pc:picChg chg="add del mod">
          <ac:chgData name="Mirko Leoni" userId="c8aabd58-1639-400c-a890-79eb13750467" providerId="ADAL" clId="{134C6865-E5E6-4FB0-B5EF-9331D5495DB6}" dt="2021-12-30T08:33:52.079" v="5981" actId="478"/>
          <ac:picMkLst>
            <pc:docMk/>
            <pc:sldMk cId="1642973207" sldId="300"/>
            <ac:picMk id="9" creationId="{81796A9B-17CF-4393-BA93-82813B8AFA9A}"/>
          </ac:picMkLst>
        </pc:picChg>
        <pc:picChg chg="add mod modCrop">
          <ac:chgData name="Mirko Leoni" userId="c8aabd58-1639-400c-a890-79eb13750467" providerId="ADAL" clId="{134C6865-E5E6-4FB0-B5EF-9331D5495DB6}" dt="2022-01-02T17:09:30.620" v="7063" actId="1076"/>
          <ac:picMkLst>
            <pc:docMk/>
            <pc:sldMk cId="1642973207" sldId="300"/>
            <ac:picMk id="11" creationId="{EE9D6BAB-D839-4521-B090-C8AAD16B841E}"/>
          </ac:picMkLst>
        </pc:picChg>
        <pc:picChg chg="add mod modCrop">
          <ac:chgData name="Mirko Leoni" userId="c8aabd58-1639-400c-a890-79eb13750467" providerId="ADAL" clId="{134C6865-E5E6-4FB0-B5EF-9331D5495DB6}" dt="2022-01-02T17:09:33.211" v="7064" actId="1076"/>
          <ac:picMkLst>
            <pc:docMk/>
            <pc:sldMk cId="1642973207" sldId="300"/>
            <ac:picMk id="13" creationId="{313729B3-FC71-4FF0-8498-DC2DF6CE87E2}"/>
          </ac:picMkLst>
        </pc:picChg>
        <pc:picChg chg="add mod">
          <ac:chgData name="Mirko Leoni" userId="c8aabd58-1639-400c-a890-79eb13750467" providerId="ADAL" clId="{134C6865-E5E6-4FB0-B5EF-9331D5495DB6}" dt="2022-01-02T19:28:37.226" v="8830" actId="692"/>
          <ac:picMkLst>
            <pc:docMk/>
            <pc:sldMk cId="1642973207" sldId="300"/>
            <ac:picMk id="17" creationId="{7A5BC6AB-391E-4AFC-9280-3CB70F2354F1}"/>
          </ac:picMkLst>
        </pc:picChg>
      </pc:sldChg>
      <pc:sldChg chg="addSp delSp modSp new mod">
        <pc:chgData name="Mirko Leoni" userId="c8aabd58-1639-400c-a890-79eb13750467" providerId="ADAL" clId="{134C6865-E5E6-4FB0-B5EF-9331D5495DB6}" dt="2022-01-02T22:45:35.772" v="10112" actId="14100"/>
        <pc:sldMkLst>
          <pc:docMk/>
          <pc:sldMk cId="2348295110" sldId="301"/>
        </pc:sldMkLst>
        <pc:spChg chg="mod">
          <ac:chgData name="Mirko Leoni" userId="c8aabd58-1639-400c-a890-79eb13750467" providerId="ADAL" clId="{134C6865-E5E6-4FB0-B5EF-9331D5495DB6}" dt="2022-01-02T22:45:35.772" v="10112" actId="14100"/>
          <ac:spMkLst>
            <pc:docMk/>
            <pc:sldMk cId="2348295110" sldId="301"/>
            <ac:spMk id="2" creationId="{6D19502A-F46C-4698-9343-251861D79069}"/>
          </ac:spMkLst>
        </pc:spChg>
        <pc:spChg chg="del">
          <ac:chgData name="Mirko Leoni" userId="c8aabd58-1639-400c-a890-79eb13750467" providerId="ADAL" clId="{134C6865-E5E6-4FB0-B5EF-9331D5495DB6}" dt="2022-01-02T19:26:49.812" v="8811" actId="931"/>
          <ac:spMkLst>
            <pc:docMk/>
            <pc:sldMk cId="2348295110" sldId="301"/>
            <ac:spMk id="3" creationId="{7D9D2248-C6F1-4D37-BAC7-CD7B75C8A368}"/>
          </ac:spMkLst>
        </pc:spChg>
        <pc:spChg chg="add mod">
          <ac:chgData name="Mirko Leoni" userId="c8aabd58-1639-400c-a890-79eb13750467" providerId="ADAL" clId="{134C6865-E5E6-4FB0-B5EF-9331D5495DB6}" dt="2021-12-30T09:51:47.672" v="6891" actId="1038"/>
          <ac:spMkLst>
            <pc:docMk/>
            <pc:sldMk cId="2348295110" sldId="301"/>
            <ac:spMk id="5" creationId="{9044DBA4-13BC-42A5-B0DB-241C628DEC33}"/>
          </ac:spMkLst>
        </pc:spChg>
        <pc:spChg chg="add del mod">
          <ac:chgData name="Mirko Leoni" userId="c8aabd58-1639-400c-a890-79eb13750467" providerId="ADAL" clId="{134C6865-E5E6-4FB0-B5EF-9331D5495DB6}" dt="2022-01-02T19:27:28.581" v="8816" actId="931"/>
          <ac:spMkLst>
            <pc:docMk/>
            <pc:sldMk cId="2348295110" sldId="301"/>
            <ac:spMk id="9" creationId="{C8DE5FDB-F4AD-492D-B666-A48A29463F1A}"/>
          </ac:spMkLst>
        </pc:spChg>
        <pc:spChg chg="add mod">
          <ac:chgData name="Mirko Leoni" userId="c8aabd58-1639-400c-a890-79eb13750467" providerId="ADAL" clId="{134C6865-E5E6-4FB0-B5EF-9331D5495DB6}" dt="2022-01-02T22:45:27.751" v="10110" actId="1076"/>
          <ac:spMkLst>
            <pc:docMk/>
            <pc:sldMk cId="2348295110" sldId="301"/>
            <ac:spMk id="14" creationId="{FA32BADA-F030-457A-9397-132294F09AE0}"/>
          </ac:spMkLst>
        </pc:spChg>
        <pc:spChg chg="add mod">
          <ac:chgData name="Mirko Leoni" userId="c8aabd58-1639-400c-a890-79eb13750467" providerId="ADAL" clId="{134C6865-E5E6-4FB0-B5EF-9331D5495DB6}" dt="2022-01-02T22:45:23.218" v="10109" actId="1076"/>
          <ac:spMkLst>
            <pc:docMk/>
            <pc:sldMk cId="2348295110" sldId="301"/>
            <ac:spMk id="15" creationId="{6FDE5995-E84B-4746-9A15-3796E2FE83B0}"/>
          </ac:spMkLst>
        </pc:spChg>
        <pc:picChg chg="add del mod">
          <ac:chgData name="Mirko Leoni" userId="c8aabd58-1639-400c-a890-79eb13750467" providerId="ADAL" clId="{134C6865-E5E6-4FB0-B5EF-9331D5495DB6}" dt="2022-01-02T19:27:11.715" v="8815" actId="478"/>
          <ac:picMkLst>
            <pc:docMk/>
            <pc:sldMk cId="2348295110" sldId="301"/>
            <ac:picMk id="7" creationId="{4C924DD4-7A22-4CF7-B149-2261C051D422}"/>
          </ac:picMkLst>
        </pc:picChg>
        <pc:picChg chg="add mod">
          <ac:chgData name="Mirko Leoni" userId="c8aabd58-1639-400c-a890-79eb13750467" providerId="ADAL" clId="{134C6865-E5E6-4FB0-B5EF-9331D5495DB6}" dt="2022-01-02T19:28:24.805" v="8829" actId="692"/>
          <ac:picMkLst>
            <pc:docMk/>
            <pc:sldMk cId="2348295110" sldId="301"/>
            <ac:picMk id="11" creationId="{7ADC8E0F-C0D1-4E2B-956D-60ABDC0A294C}"/>
          </ac:picMkLst>
        </pc:picChg>
        <pc:picChg chg="add mod">
          <ac:chgData name="Mirko Leoni" userId="c8aabd58-1639-400c-a890-79eb13750467" providerId="ADAL" clId="{134C6865-E5E6-4FB0-B5EF-9331D5495DB6}" dt="2022-01-02T22:45:31.513" v="10111" actId="1076"/>
          <ac:picMkLst>
            <pc:docMk/>
            <pc:sldMk cId="2348295110" sldId="301"/>
            <ac:picMk id="12" creationId="{C72A286D-DCE1-46F9-B49E-779683342E7F}"/>
          </ac:picMkLst>
        </pc:picChg>
        <pc:picChg chg="add mod">
          <ac:chgData name="Mirko Leoni" userId="c8aabd58-1639-400c-a890-79eb13750467" providerId="ADAL" clId="{134C6865-E5E6-4FB0-B5EF-9331D5495DB6}" dt="2022-01-02T22:45:31.513" v="10111" actId="1076"/>
          <ac:picMkLst>
            <pc:docMk/>
            <pc:sldMk cId="2348295110" sldId="301"/>
            <ac:picMk id="13" creationId="{01D92DF3-CE96-4118-8DF9-16D43F747CD8}"/>
          </ac:picMkLst>
        </pc:picChg>
      </pc:sldChg>
      <pc:sldChg chg="addSp delSp modSp new mod modNotesTx">
        <pc:chgData name="Mirko Leoni" userId="c8aabd58-1639-400c-a890-79eb13750467" providerId="ADAL" clId="{134C6865-E5E6-4FB0-B5EF-9331D5495DB6}" dt="2022-01-03T07:47:09.433" v="10481" actId="20577"/>
        <pc:sldMkLst>
          <pc:docMk/>
          <pc:sldMk cId="2716391742" sldId="302"/>
        </pc:sldMkLst>
        <pc:spChg chg="mod">
          <ac:chgData name="Mirko Leoni" userId="c8aabd58-1639-400c-a890-79eb13750467" providerId="ADAL" clId="{134C6865-E5E6-4FB0-B5EF-9331D5495DB6}" dt="2021-12-30T07:49:49.222" v="4542" actId="1036"/>
          <ac:spMkLst>
            <pc:docMk/>
            <pc:sldMk cId="2716391742" sldId="302"/>
            <ac:spMk id="2" creationId="{0C80D4F9-0824-471C-883D-C544DE8ED936}"/>
          </ac:spMkLst>
        </pc:spChg>
        <pc:spChg chg="del mod">
          <ac:chgData name="Mirko Leoni" userId="c8aabd58-1639-400c-a890-79eb13750467" providerId="ADAL" clId="{134C6865-E5E6-4FB0-B5EF-9331D5495DB6}" dt="2021-12-29T17:35:23.242" v="1535" actId="478"/>
          <ac:spMkLst>
            <pc:docMk/>
            <pc:sldMk cId="2716391742" sldId="302"/>
            <ac:spMk id="3" creationId="{7B239E36-00F9-48C8-898D-6AFBA7A3E5CE}"/>
          </ac:spMkLst>
        </pc:spChg>
        <pc:spChg chg="add mod">
          <ac:chgData name="Mirko Leoni" userId="c8aabd58-1639-400c-a890-79eb13750467" providerId="ADAL" clId="{134C6865-E5E6-4FB0-B5EF-9331D5495DB6}" dt="2021-12-30T07:44:53.453" v="4159" actId="1037"/>
          <ac:spMkLst>
            <pc:docMk/>
            <pc:sldMk cId="2716391742" sldId="302"/>
            <ac:spMk id="5" creationId="{375F58AC-97DD-4133-8C67-D25DD197BEA8}"/>
          </ac:spMkLst>
        </pc:spChg>
        <pc:spChg chg="add mod">
          <ac:chgData name="Mirko Leoni" userId="c8aabd58-1639-400c-a890-79eb13750467" providerId="ADAL" clId="{134C6865-E5E6-4FB0-B5EF-9331D5495DB6}" dt="2022-01-02T21:16:39.714" v="8948" actId="207"/>
          <ac:spMkLst>
            <pc:docMk/>
            <pc:sldMk cId="2716391742" sldId="302"/>
            <ac:spMk id="7" creationId="{7688C774-8516-4D1D-9F7A-228BDF57E5A0}"/>
          </ac:spMkLst>
        </pc:spChg>
        <pc:spChg chg="add mod">
          <ac:chgData name="Mirko Leoni" userId="c8aabd58-1639-400c-a890-79eb13750467" providerId="ADAL" clId="{134C6865-E5E6-4FB0-B5EF-9331D5495DB6}" dt="2021-12-30T07:44:42.162" v="4120" actId="14100"/>
          <ac:spMkLst>
            <pc:docMk/>
            <pc:sldMk cId="2716391742" sldId="302"/>
            <ac:spMk id="8" creationId="{9E5F33B0-B7CE-4346-80DA-CDD2BBB2DBA4}"/>
          </ac:spMkLst>
        </pc:spChg>
        <pc:spChg chg="mod">
          <ac:chgData name="Mirko Leoni" userId="c8aabd58-1639-400c-a890-79eb13750467" providerId="ADAL" clId="{134C6865-E5E6-4FB0-B5EF-9331D5495DB6}" dt="2021-12-29T17:35:30.213" v="1538"/>
          <ac:spMkLst>
            <pc:docMk/>
            <pc:sldMk cId="2716391742" sldId="302"/>
            <ac:spMk id="11" creationId="{5608C72D-0298-4583-8D66-9B44F88A050F}"/>
          </ac:spMkLst>
        </pc:spChg>
        <pc:spChg chg="add mod">
          <ac:chgData name="Mirko Leoni" userId="c8aabd58-1639-400c-a890-79eb13750467" providerId="ADAL" clId="{134C6865-E5E6-4FB0-B5EF-9331D5495DB6}" dt="2022-01-02T21:16:52.867" v="8950" actId="2711"/>
          <ac:spMkLst>
            <pc:docMk/>
            <pc:sldMk cId="2716391742" sldId="302"/>
            <ac:spMk id="12" creationId="{2AA65138-07A7-4DD0-A4E1-17FDF733E8A1}"/>
          </ac:spMkLst>
        </pc:spChg>
        <pc:spChg chg="mod">
          <ac:chgData name="Mirko Leoni" userId="c8aabd58-1639-400c-a890-79eb13750467" providerId="ADAL" clId="{134C6865-E5E6-4FB0-B5EF-9331D5495DB6}" dt="2021-12-29T17:35:30.213" v="1538"/>
          <ac:spMkLst>
            <pc:docMk/>
            <pc:sldMk cId="2716391742" sldId="302"/>
            <ac:spMk id="12" creationId="{50F1AEFE-1A58-4533-A2B5-E2B6961EC8D9}"/>
          </ac:spMkLst>
        </pc:spChg>
        <pc:spChg chg="add mod">
          <ac:chgData name="Mirko Leoni" userId="c8aabd58-1639-400c-a890-79eb13750467" providerId="ADAL" clId="{134C6865-E5E6-4FB0-B5EF-9331D5495DB6}" dt="2021-12-30T07:46:01.177" v="4394" actId="1038"/>
          <ac:spMkLst>
            <pc:docMk/>
            <pc:sldMk cId="2716391742" sldId="302"/>
            <ac:spMk id="13" creationId="{FCA09F77-1965-4DF9-8A39-BCB0BFA74DD4}"/>
          </ac:spMkLst>
        </pc:spChg>
        <pc:spChg chg="add mod">
          <ac:chgData name="Mirko Leoni" userId="c8aabd58-1639-400c-a890-79eb13750467" providerId="ADAL" clId="{134C6865-E5E6-4FB0-B5EF-9331D5495DB6}" dt="2021-12-30T07:44:38.567" v="4119" actId="14100"/>
          <ac:spMkLst>
            <pc:docMk/>
            <pc:sldMk cId="2716391742" sldId="302"/>
            <ac:spMk id="14" creationId="{99993CE0-DFBA-41A4-B917-6A9ECCB857C6}"/>
          </ac:spMkLst>
        </pc:spChg>
        <pc:spChg chg="add del mod">
          <ac:chgData name="Mirko Leoni" userId="c8aabd58-1639-400c-a890-79eb13750467" providerId="ADAL" clId="{134C6865-E5E6-4FB0-B5EF-9331D5495DB6}" dt="2021-12-29T17:45:36.731" v="1677"/>
          <ac:spMkLst>
            <pc:docMk/>
            <pc:sldMk cId="2716391742" sldId="302"/>
            <ac:spMk id="15" creationId="{B17E5595-F998-4D23-A7FA-1181F1665DC8}"/>
          </ac:spMkLst>
        </pc:spChg>
        <pc:spChg chg="add mod">
          <ac:chgData name="Mirko Leoni" userId="c8aabd58-1639-400c-a890-79eb13750467" providerId="ADAL" clId="{134C6865-E5E6-4FB0-B5EF-9331D5495DB6}" dt="2022-01-03T07:47:09.433" v="10481" actId="20577"/>
          <ac:spMkLst>
            <pc:docMk/>
            <pc:sldMk cId="2716391742" sldId="302"/>
            <ac:spMk id="15" creationId="{C4D8405C-B253-481D-829C-E29526E06F41}"/>
          </ac:spMkLst>
        </pc:spChg>
        <pc:spChg chg="add mod">
          <ac:chgData name="Mirko Leoni" userId="c8aabd58-1639-400c-a890-79eb13750467" providerId="ADAL" clId="{134C6865-E5E6-4FB0-B5EF-9331D5495DB6}" dt="2021-12-30T08:06:37.150" v="5525" actId="20577"/>
          <ac:spMkLst>
            <pc:docMk/>
            <pc:sldMk cId="2716391742" sldId="302"/>
            <ac:spMk id="16" creationId="{4D6133E5-EB49-438D-9EEA-077658407448}"/>
          </ac:spMkLst>
        </pc:spChg>
        <pc:spChg chg="add del mod">
          <ac:chgData name="Mirko Leoni" userId="c8aabd58-1639-400c-a890-79eb13750467" providerId="ADAL" clId="{134C6865-E5E6-4FB0-B5EF-9331D5495DB6}" dt="2021-12-29T17:46:17.850" v="1691" actId="478"/>
          <ac:spMkLst>
            <pc:docMk/>
            <pc:sldMk cId="2716391742" sldId="302"/>
            <ac:spMk id="16" creationId="{9C54A806-34E8-4A45-B358-A903C54F0483}"/>
          </ac:spMkLst>
        </pc:spChg>
        <pc:spChg chg="add mod">
          <ac:chgData name="Mirko Leoni" userId="c8aabd58-1639-400c-a890-79eb13750467" providerId="ADAL" clId="{134C6865-E5E6-4FB0-B5EF-9331D5495DB6}" dt="2022-01-03T07:46:06.057" v="10438" actId="20577"/>
          <ac:spMkLst>
            <pc:docMk/>
            <pc:sldMk cId="2716391742" sldId="302"/>
            <ac:spMk id="17" creationId="{74A1F53A-D5AF-4E65-BBD5-F077164926EA}"/>
          </ac:spMkLst>
        </pc:spChg>
        <pc:grpChg chg="add del mod">
          <ac:chgData name="Mirko Leoni" userId="c8aabd58-1639-400c-a890-79eb13750467" providerId="ADAL" clId="{134C6865-E5E6-4FB0-B5EF-9331D5495DB6}" dt="2021-12-29T17:35:57.939" v="1543"/>
          <ac:grpSpMkLst>
            <pc:docMk/>
            <pc:sldMk cId="2716391742" sldId="302"/>
            <ac:grpSpMk id="9" creationId="{13B9839A-306F-4CCB-AE6C-369823514FDE}"/>
          </ac:grpSpMkLst>
        </pc:grpChg>
        <pc:grpChg chg="add mod ord">
          <ac:chgData name="Mirko Leoni" userId="c8aabd58-1639-400c-a890-79eb13750467" providerId="ADAL" clId="{134C6865-E5E6-4FB0-B5EF-9331D5495DB6}" dt="2021-12-30T07:56:14.917" v="5258" actId="1035"/>
          <ac:grpSpMkLst>
            <pc:docMk/>
            <pc:sldMk cId="2716391742" sldId="302"/>
            <ac:grpSpMk id="9" creationId="{1EAFE67B-FF33-4FBA-A604-2FC3614CEDE7}"/>
          </ac:grpSpMkLst>
        </pc:grpChg>
        <pc:picChg chg="add mod ord modCrop">
          <ac:chgData name="Mirko Leoni" userId="c8aabd58-1639-400c-a890-79eb13750467" providerId="ADAL" clId="{134C6865-E5E6-4FB0-B5EF-9331D5495DB6}" dt="2021-12-30T07:46:43.381" v="4512" actId="164"/>
          <ac:picMkLst>
            <pc:docMk/>
            <pc:sldMk cId="2716391742" sldId="302"/>
            <ac:picMk id="3" creationId="{5FC2C051-62A7-4266-BDF3-7B2BA4917DE2}"/>
          </ac:picMkLst>
        </pc:picChg>
        <pc:picChg chg="add mod">
          <ac:chgData name="Mirko Leoni" userId="c8aabd58-1639-400c-a890-79eb13750467" providerId="ADAL" clId="{134C6865-E5E6-4FB0-B5EF-9331D5495DB6}" dt="2021-12-30T07:56:34.750" v="5270" actId="14100"/>
          <ac:picMkLst>
            <pc:docMk/>
            <pc:sldMk cId="2716391742" sldId="302"/>
            <ac:picMk id="6" creationId="{F6096EF8-06B9-4DBA-B39F-EE138B5ED9D9}"/>
          </ac:picMkLst>
        </pc:picChg>
        <pc:picChg chg="mod">
          <ac:chgData name="Mirko Leoni" userId="c8aabd58-1639-400c-a890-79eb13750467" providerId="ADAL" clId="{134C6865-E5E6-4FB0-B5EF-9331D5495DB6}" dt="2021-12-29T17:35:30.213" v="1538"/>
          <ac:picMkLst>
            <pc:docMk/>
            <pc:sldMk cId="2716391742" sldId="302"/>
            <ac:picMk id="10" creationId="{957CFB99-7921-441E-BE57-4EB0FE093CE1}"/>
          </ac:picMkLst>
        </pc:picChg>
      </pc:sldChg>
      <pc:sldChg chg="addSp delSp modSp new del mod">
        <pc:chgData name="Mirko Leoni" userId="c8aabd58-1639-400c-a890-79eb13750467" providerId="ADAL" clId="{134C6865-E5E6-4FB0-B5EF-9331D5495DB6}" dt="2021-12-29T18:43:38.551" v="2924" actId="47"/>
        <pc:sldMkLst>
          <pc:docMk/>
          <pc:sldMk cId="51642849" sldId="303"/>
        </pc:sldMkLst>
        <pc:spChg chg="del mod">
          <ac:chgData name="Mirko Leoni" userId="c8aabd58-1639-400c-a890-79eb13750467" providerId="ADAL" clId="{134C6865-E5E6-4FB0-B5EF-9331D5495DB6}" dt="2021-12-29T17:53:12.056" v="1900" actId="478"/>
          <ac:spMkLst>
            <pc:docMk/>
            <pc:sldMk cId="51642849" sldId="303"/>
            <ac:spMk id="2" creationId="{B950F5A9-A223-4C9F-B7B2-A6F6BC29C142}"/>
          </ac:spMkLst>
        </pc:spChg>
        <pc:spChg chg="del mod">
          <ac:chgData name="Mirko Leoni" userId="c8aabd58-1639-400c-a890-79eb13750467" providerId="ADAL" clId="{134C6865-E5E6-4FB0-B5EF-9331D5495DB6}" dt="2021-12-29T17:52:51.904" v="1893" actId="931"/>
          <ac:spMkLst>
            <pc:docMk/>
            <pc:sldMk cId="51642849" sldId="303"/>
            <ac:spMk id="3" creationId="{428C202F-CAB2-4943-A9F9-C157FF20C297}"/>
          </ac:spMkLst>
        </pc:spChg>
        <pc:spChg chg="add mod">
          <ac:chgData name="Mirko Leoni" userId="c8aabd58-1639-400c-a890-79eb13750467" providerId="ADAL" clId="{134C6865-E5E6-4FB0-B5EF-9331D5495DB6}" dt="2021-12-29T17:55:16.257" v="1955" actId="1036"/>
          <ac:spMkLst>
            <pc:docMk/>
            <pc:sldMk cId="51642849" sldId="303"/>
            <ac:spMk id="5" creationId="{C92CAD29-1FD0-4B70-AEA3-B3A60827DF3D}"/>
          </ac:spMkLst>
        </pc:spChg>
        <pc:picChg chg="add mod">
          <ac:chgData name="Mirko Leoni" userId="c8aabd58-1639-400c-a890-79eb13750467" providerId="ADAL" clId="{134C6865-E5E6-4FB0-B5EF-9331D5495DB6}" dt="2021-12-29T17:54:11.581" v="1921" actId="1076"/>
          <ac:picMkLst>
            <pc:docMk/>
            <pc:sldMk cId="51642849" sldId="303"/>
            <ac:picMk id="7" creationId="{6B5A020A-09E5-45B3-8B12-73D0E80B5D8A}"/>
          </ac:picMkLst>
        </pc:picChg>
      </pc:sldChg>
      <pc:sldChg chg="addSp delSp modSp new mod setBg">
        <pc:chgData name="Mirko Leoni" userId="c8aabd58-1639-400c-a890-79eb13750467" providerId="ADAL" clId="{134C6865-E5E6-4FB0-B5EF-9331D5495DB6}" dt="2021-12-30T08:47:05.446" v="6299" actId="14100"/>
        <pc:sldMkLst>
          <pc:docMk/>
          <pc:sldMk cId="1879775024" sldId="304"/>
        </pc:sldMkLst>
        <pc:spChg chg="del">
          <ac:chgData name="Mirko Leoni" userId="c8aabd58-1639-400c-a890-79eb13750467" providerId="ADAL" clId="{134C6865-E5E6-4FB0-B5EF-9331D5495DB6}" dt="2021-12-29T18:16:00.305" v="2450" actId="478"/>
          <ac:spMkLst>
            <pc:docMk/>
            <pc:sldMk cId="1879775024" sldId="304"/>
            <ac:spMk id="2" creationId="{7D0FE4C5-95BA-45F9-A226-5101BC2A3B6B}"/>
          </ac:spMkLst>
        </pc:spChg>
        <pc:spChg chg="del">
          <ac:chgData name="Mirko Leoni" userId="c8aabd58-1639-400c-a890-79eb13750467" providerId="ADAL" clId="{134C6865-E5E6-4FB0-B5EF-9331D5495DB6}" dt="2021-12-29T18:15:58.678" v="2449" actId="478"/>
          <ac:spMkLst>
            <pc:docMk/>
            <pc:sldMk cId="1879775024" sldId="304"/>
            <ac:spMk id="3" creationId="{8FF819DE-9CAC-447B-93D5-A570BA88ACC5}"/>
          </ac:spMkLst>
        </pc:spChg>
        <pc:spChg chg="mod">
          <ac:chgData name="Mirko Leoni" userId="c8aabd58-1639-400c-a890-79eb13750467" providerId="ADAL" clId="{134C6865-E5E6-4FB0-B5EF-9331D5495DB6}" dt="2021-12-29T18:16:47.496" v="2456" actId="207"/>
          <ac:spMkLst>
            <pc:docMk/>
            <pc:sldMk cId="1879775024" sldId="304"/>
            <ac:spMk id="4" creationId="{C5839B44-E95E-4BB3-A5A9-DBE8064CC84A}"/>
          </ac:spMkLst>
        </pc:spChg>
        <pc:spChg chg="mod">
          <ac:chgData name="Mirko Leoni" userId="c8aabd58-1639-400c-a890-79eb13750467" providerId="ADAL" clId="{134C6865-E5E6-4FB0-B5EF-9331D5495DB6}" dt="2021-12-29T18:15:56.608" v="2448"/>
          <ac:spMkLst>
            <pc:docMk/>
            <pc:sldMk cId="1879775024" sldId="304"/>
            <ac:spMk id="6" creationId="{DB57483A-AF3F-48DA-9570-8F6151E66EA0}"/>
          </ac:spMkLst>
        </pc:spChg>
        <pc:spChg chg="mod">
          <ac:chgData name="Mirko Leoni" userId="c8aabd58-1639-400c-a890-79eb13750467" providerId="ADAL" clId="{134C6865-E5E6-4FB0-B5EF-9331D5495DB6}" dt="2021-12-29T18:15:56.608" v="2448"/>
          <ac:spMkLst>
            <pc:docMk/>
            <pc:sldMk cId="1879775024" sldId="304"/>
            <ac:spMk id="8" creationId="{4EBA1926-6794-4A25-B076-D23B7C87DD97}"/>
          </ac:spMkLst>
        </pc:spChg>
        <pc:spChg chg="mod">
          <ac:chgData name="Mirko Leoni" userId="c8aabd58-1639-400c-a890-79eb13750467" providerId="ADAL" clId="{134C6865-E5E6-4FB0-B5EF-9331D5495DB6}" dt="2021-12-29T18:15:56.608" v="2448"/>
          <ac:spMkLst>
            <pc:docMk/>
            <pc:sldMk cId="1879775024" sldId="304"/>
            <ac:spMk id="9" creationId="{631162CF-E713-4A7D-89E7-051C2D0723CB}"/>
          </ac:spMkLst>
        </pc:spChg>
        <pc:spChg chg="add mod">
          <ac:chgData name="Mirko Leoni" userId="c8aabd58-1639-400c-a890-79eb13750467" providerId="ADAL" clId="{134C6865-E5E6-4FB0-B5EF-9331D5495DB6}" dt="2021-12-30T08:47:05.446" v="6299" actId="14100"/>
          <ac:spMkLst>
            <pc:docMk/>
            <pc:sldMk cId="1879775024" sldId="304"/>
            <ac:spMk id="10" creationId="{F94457B9-DF80-4D04-8EA6-D4B1A7187BB5}"/>
          </ac:spMkLst>
        </pc:spChg>
        <pc:spChg chg="add mod ord">
          <ac:chgData name="Mirko Leoni" userId="c8aabd58-1639-400c-a890-79eb13750467" providerId="ADAL" clId="{134C6865-E5E6-4FB0-B5EF-9331D5495DB6}" dt="2021-12-29T18:22:22.206" v="2509" actId="208"/>
          <ac:spMkLst>
            <pc:docMk/>
            <pc:sldMk cId="1879775024" sldId="304"/>
            <ac:spMk id="17" creationId="{30DEDB9D-C0DE-441D-985E-9B60BD929CF1}"/>
          </ac:spMkLst>
        </pc:spChg>
        <pc:grpChg chg="add mod">
          <ac:chgData name="Mirko Leoni" userId="c8aabd58-1639-400c-a890-79eb13750467" providerId="ADAL" clId="{134C6865-E5E6-4FB0-B5EF-9331D5495DB6}" dt="2021-12-29T18:22:31.036" v="2518" actId="1037"/>
          <ac:grpSpMkLst>
            <pc:docMk/>
            <pc:sldMk cId="1879775024" sldId="304"/>
            <ac:grpSpMk id="5" creationId="{D8F05BAF-0FEE-418F-8313-AE73AC640B80}"/>
          </ac:grpSpMkLst>
        </pc:grpChg>
        <pc:picChg chg="mod">
          <ac:chgData name="Mirko Leoni" userId="c8aabd58-1639-400c-a890-79eb13750467" providerId="ADAL" clId="{134C6865-E5E6-4FB0-B5EF-9331D5495DB6}" dt="2021-12-29T18:15:56.608" v="2448"/>
          <ac:picMkLst>
            <pc:docMk/>
            <pc:sldMk cId="1879775024" sldId="304"/>
            <ac:picMk id="7" creationId="{694FAD0D-5E1F-4DFD-B438-53D9780FF3A7}"/>
          </ac:picMkLst>
        </pc:picChg>
        <pc:picChg chg="add del mod">
          <ac:chgData name="Mirko Leoni" userId="c8aabd58-1639-400c-a890-79eb13750467" providerId="ADAL" clId="{134C6865-E5E6-4FB0-B5EF-9331D5495DB6}" dt="2021-12-29T18:17:35.664" v="2463" actId="478"/>
          <ac:picMkLst>
            <pc:docMk/>
            <pc:sldMk cId="1879775024" sldId="304"/>
            <ac:picMk id="12" creationId="{3C1D4469-1B83-44D8-ADAE-3BCD4D10C845}"/>
          </ac:picMkLst>
        </pc:picChg>
        <pc:picChg chg="add del mod">
          <ac:chgData name="Mirko Leoni" userId="c8aabd58-1639-400c-a890-79eb13750467" providerId="ADAL" clId="{134C6865-E5E6-4FB0-B5EF-9331D5495DB6}" dt="2021-12-29T18:21:43.171" v="2502" actId="478"/>
          <ac:picMkLst>
            <pc:docMk/>
            <pc:sldMk cId="1879775024" sldId="304"/>
            <ac:picMk id="14" creationId="{A0335165-1452-480E-9362-B1EF38B36FBD}"/>
          </ac:picMkLst>
        </pc:picChg>
        <pc:picChg chg="add del mod">
          <ac:chgData name="Mirko Leoni" userId="c8aabd58-1639-400c-a890-79eb13750467" providerId="ADAL" clId="{134C6865-E5E6-4FB0-B5EF-9331D5495DB6}" dt="2021-12-29T18:21:43.162" v="2501" actId="931"/>
          <ac:picMkLst>
            <pc:docMk/>
            <pc:sldMk cId="1879775024" sldId="304"/>
            <ac:picMk id="16" creationId="{82CA3204-370B-48F9-BB08-21961E4A8D61}"/>
          </ac:picMkLst>
        </pc:picChg>
        <pc:cxnChg chg="add mod">
          <ac:chgData name="Mirko Leoni" userId="c8aabd58-1639-400c-a890-79eb13750467" providerId="ADAL" clId="{134C6865-E5E6-4FB0-B5EF-9331D5495DB6}" dt="2021-12-29T18:23:37.724" v="2536" actId="1038"/>
          <ac:cxnSpMkLst>
            <pc:docMk/>
            <pc:sldMk cId="1879775024" sldId="304"/>
            <ac:cxnSpMk id="19" creationId="{48DF3660-4DD5-4517-BAA1-2FEC785BAFC9}"/>
          </ac:cxnSpMkLst>
        </pc:cxnChg>
      </pc:sldChg>
      <pc:sldChg chg="delSp modSp new mod">
        <pc:chgData name="Mirko Leoni" userId="c8aabd58-1639-400c-a890-79eb13750467" providerId="ADAL" clId="{134C6865-E5E6-4FB0-B5EF-9331D5495DB6}" dt="2022-01-02T17:02:13.336" v="7035" actId="478"/>
        <pc:sldMkLst>
          <pc:docMk/>
          <pc:sldMk cId="1082638613" sldId="305"/>
        </pc:sldMkLst>
        <pc:spChg chg="mod">
          <ac:chgData name="Mirko Leoni" userId="c8aabd58-1639-400c-a890-79eb13750467" providerId="ADAL" clId="{134C6865-E5E6-4FB0-B5EF-9331D5495DB6}" dt="2021-12-30T14:43:48.459" v="6985" actId="1076"/>
          <ac:spMkLst>
            <pc:docMk/>
            <pc:sldMk cId="1082638613" sldId="305"/>
            <ac:spMk id="2" creationId="{75E494EC-22E0-4F4B-AC34-FF82D8F19135}"/>
          </ac:spMkLst>
        </pc:spChg>
        <pc:spChg chg="mod">
          <ac:chgData name="Mirko Leoni" userId="c8aabd58-1639-400c-a890-79eb13750467" providerId="ADAL" clId="{134C6865-E5E6-4FB0-B5EF-9331D5495DB6}" dt="2021-12-30T08:45:51.441" v="6292" actId="1035"/>
          <ac:spMkLst>
            <pc:docMk/>
            <pc:sldMk cId="1082638613" sldId="305"/>
            <ac:spMk id="3" creationId="{77B975DE-EF66-44FE-AD17-1BCFB62128D9}"/>
          </ac:spMkLst>
        </pc:spChg>
        <pc:picChg chg="del">
          <ac:chgData name="Mirko Leoni" userId="c8aabd58-1639-400c-a890-79eb13750467" providerId="ADAL" clId="{134C6865-E5E6-4FB0-B5EF-9331D5495DB6}" dt="2022-01-02T17:02:13.336" v="7035" actId="478"/>
          <ac:picMkLst>
            <pc:docMk/>
            <pc:sldMk cId="1082638613" sldId="305"/>
            <ac:picMk id="5" creationId="{00000000-0000-0000-0000-000000000000}"/>
          </ac:picMkLst>
        </pc:picChg>
      </pc:sldChg>
      <pc:sldChg chg="addSp delSp modSp new add del mod">
        <pc:chgData name="Mirko Leoni" userId="c8aabd58-1639-400c-a890-79eb13750467" providerId="ADAL" clId="{134C6865-E5E6-4FB0-B5EF-9331D5495DB6}" dt="2021-12-29T18:42:03.262" v="2911" actId="1036"/>
        <pc:sldMkLst>
          <pc:docMk/>
          <pc:sldMk cId="295538939" sldId="306"/>
        </pc:sldMkLst>
        <pc:spChg chg="del">
          <ac:chgData name="Mirko Leoni" userId="c8aabd58-1639-400c-a890-79eb13750467" providerId="ADAL" clId="{134C6865-E5E6-4FB0-B5EF-9331D5495DB6}" dt="2021-12-29T18:41:05.245" v="2883" actId="478"/>
          <ac:spMkLst>
            <pc:docMk/>
            <pc:sldMk cId="295538939" sldId="306"/>
            <ac:spMk id="2" creationId="{A0B8686F-2BE5-40D2-988F-FB798810562C}"/>
          </ac:spMkLst>
        </pc:spChg>
        <pc:spChg chg="del">
          <ac:chgData name="Mirko Leoni" userId="c8aabd58-1639-400c-a890-79eb13750467" providerId="ADAL" clId="{134C6865-E5E6-4FB0-B5EF-9331D5495DB6}" dt="2021-12-29T18:41:06.858" v="2884" actId="478"/>
          <ac:spMkLst>
            <pc:docMk/>
            <pc:sldMk cId="295538939" sldId="306"/>
            <ac:spMk id="3" creationId="{34F03371-E660-4DBA-AD2F-D43B7380022B}"/>
          </ac:spMkLst>
        </pc:spChg>
        <pc:spChg chg="del">
          <ac:chgData name="Mirko Leoni" userId="c8aabd58-1639-400c-a890-79eb13750467" providerId="ADAL" clId="{134C6865-E5E6-4FB0-B5EF-9331D5495DB6}" dt="2021-12-29T18:41:08.046" v="2885" actId="478"/>
          <ac:spMkLst>
            <pc:docMk/>
            <pc:sldMk cId="295538939" sldId="306"/>
            <ac:spMk id="4" creationId="{CC8EB432-6DF4-4E3A-8992-B880146071EA}"/>
          </ac:spMkLst>
        </pc:spChg>
        <pc:spChg chg="del">
          <ac:chgData name="Mirko Leoni" userId="c8aabd58-1639-400c-a890-79eb13750467" providerId="ADAL" clId="{134C6865-E5E6-4FB0-B5EF-9331D5495DB6}" dt="2021-12-29T18:41:09.211" v="2886" actId="478"/>
          <ac:spMkLst>
            <pc:docMk/>
            <pc:sldMk cId="295538939" sldId="306"/>
            <ac:spMk id="5" creationId="{CC49F72B-DE03-4FA9-A6D3-AD844A9E0968}"/>
          </ac:spMkLst>
        </pc:spChg>
        <pc:spChg chg="add mod">
          <ac:chgData name="Mirko Leoni" userId="c8aabd58-1639-400c-a890-79eb13750467" providerId="ADAL" clId="{134C6865-E5E6-4FB0-B5EF-9331D5495DB6}" dt="2021-12-29T18:42:03.262" v="2911" actId="1036"/>
          <ac:spMkLst>
            <pc:docMk/>
            <pc:sldMk cId="295538939" sldId="306"/>
            <ac:spMk id="7" creationId="{DA3EA184-BB90-4304-AE77-FAD23CE093F0}"/>
          </ac:spMkLst>
        </pc:spChg>
        <pc:spChg chg="add mod">
          <ac:chgData name="Mirko Leoni" userId="c8aabd58-1639-400c-a890-79eb13750467" providerId="ADAL" clId="{134C6865-E5E6-4FB0-B5EF-9331D5495DB6}" dt="2021-12-29T18:42:03.262" v="2911" actId="1036"/>
          <ac:spMkLst>
            <pc:docMk/>
            <pc:sldMk cId="295538939" sldId="306"/>
            <ac:spMk id="8" creationId="{3EAB9704-4A0F-4DB3-88BE-D82CF34FE6A3}"/>
          </ac:spMkLst>
        </pc:spChg>
        <pc:spChg chg="add mod">
          <ac:chgData name="Mirko Leoni" userId="c8aabd58-1639-400c-a890-79eb13750467" providerId="ADAL" clId="{134C6865-E5E6-4FB0-B5EF-9331D5495DB6}" dt="2021-12-29T18:42:03.262" v="2911" actId="1036"/>
          <ac:spMkLst>
            <pc:docMk/>
            <pc:sldMk cId="295538939" sldId="306"/>
            <ac:spMk id="9" creationId="{B2D98071-5524-4F38-9810-0EC0CC2CFF17}"/>
          </ac:spMkLst>
        </pc:spChg>
        <pc:spChg chg="add mod">
          <ac:chgData name="Mirko Leoni" userId="c8aabd58-1639-400c-a890-79eb13750467" providerId="ADAL" clId="{134C6865-E5E6-4FB0-B5EF-9331D5495DB6}" dt="2021-12-29T18:42:03.262" v="2911" actId="1036"/>
          <ac:spMkLst>
            <pc:docMk/>
            <pc:sldMk cId="295538939" sldId="306"/>
            <ac:spMk id="10" creationId="{B56A89A7-593D-408A-891B-3A5CD0B9275E}"/>
          </ac:spMkLst>
        </pc:spChg>
        <pc:spChg chg="add mod">
          <ac:chgData name="Mirko Leoni" userId="c8aabd58-1639-400c-a890-79eb13750467" providerId="ADAL" clId="{134C6865-E5E6-4FB0-B5EF-9331D5495DB6}" dt="2021-12-29T18:42:03.262" v="2911" actId="1036"/>
          <ac:spMkLst>
            <pc:docMk/>
            <pc:sldMk cId="295538939" sldId="306"/>
            <ac:spMk id="11" creationId="{1BBD4328-96E3-4875-92B8-5BFAEDE71F2B}"/>
          </ac:spMkLst>
        </pc:spChg>
        <pc:spChg chg="add mod">
          <ac:chgData name="Mirko Leoni" userId="c8aabd58-1639-400c-a890-79eb13750467" providerId="ADAL" clId="{134C6865-E5E6-4FB0-B5EF-9331D5495DB6}" dt="2021-12-29T18:42:03.262" v="2911" actId="1036"/>
          <ac:spMkLst>
            <pc:docMk/>
            <pc:sldMk cId="295538939" sldId="306"/>
            <ac:spMk id="12" creationId="{1F4C2644-8F54-457B-B21D-6825F2105854}"/>
          </ac:spMkLst>
        </pc:spChg>
        <pc:spChg chg="add mod">
          <ac:chgData name="Mirko Leoni" userId="c8aabd58-1639-400c-a890-79eb13750467" providerId="ADAL" clId="{134C6865-E5E6-4FB0-B5EF-9331D5495DB6}" dt="2021-12-29T18:41:10.002" v="2887"/>
          <ac:spMkLst>
            <pc:docMk/>
            <pc:sldMk cId="295538939" sldId="306"/>
            <ac:spMk id="13" creationId="{5AE19491-A5CA-4700-8A64-1E6E37AE37FE}"/>
          </ac:spMkLst>
        </pc:spChg>
        <pc:spChg chg="mod">
          <ac:chgData name="Mirko Leoni" userId="c8aabd58-1639-400c-a890-79eb13750467" providerId="ADAL" clId="{134C6865-E5E6-4FB0-B5EF-9331D5495DB6}" dt="2021-12-29T18:41:10.002" v="2887"/>
          <ac:spMkLst>
            <pc:docMk/>
            <pc:sldMk cId="295538939" sldId="306"/>
            <ac:spMk id="15" creationId="{27BCC2A4-4212-45B4-8985-331906C8883E}"/>
          </ac:spMkLst>
        </pc:spChg>
        <pc:spChg chg="mod">
          <ac:chgData name="Mirko Leoni" userId="c8aabd58-1639-400c-a890-79eb13750467" providerId="ADAL" clId="{134C6865-E5E6-4FB0-B5EF-9331D5495DB6}" dt="2021-12-29T18:41:10.002" v="2887"/>
          <ac:spMkLst>
            <pc:docMk/>
            <pc:sldMk cId="295538939" sldId="306"/>
            <ac:spMk id="18" creationId="{9EF0FC4F-4AD8-4AD6-A868-DFEB3A3B04E0}"/>
          </ac:spMkLst>
        </pc:spChg>
        <pc:spChg chg="mod">
          <ac:chgData name="Mirko Leoni" userId="c8aabd58-1639-400c-a890-79eb13750467" providerId="ADAL" clId="{134C6865-E5E6-4FB0-B5EF-9331D5495DB6}" dt="2021-12-29T18:41:10.002" v="2887"/>
          <ac:spMkLst>
            <pc:docMk/>
            <pc:sldMk cId="295538939" sldId="306"/>
            <ac:spMk id="21" creationId="{AFC067BD-7D78-42DA-B3E7-D7706457B885}"/>
          </ac:spMkLst>
        </pc:spChg>
        <pc:spChg chg="add mod">
          <ac:chgData name="Mirko Leoni" userId="c8aabd58-1639-400c-a890-79eb13750467" providerId="ADAL" clId="{134C6865-E5E6-4FB0-B5EF-9331D5495DB6}" dt="2021-12-29T18:41:10.002" v="2887"/>
          <ac:spMkLst>
            <pc:docMk/>
            <pc:sldMk cId="295538939" sldId="306"/>
            <ac:spMk id="23" creationId="{2BB5CA18-16D5-4C6B-9110-FD6FA684A142}"/>
          </ac:spMkLst>
        </pc:spChg>
        <pc:grpChg chg="add mod">
          <ac:chgData name="Mirko Leoni" userId="c8aabd58-1639-400c-a890-79eb13750467" providerId="ADAL" clId="{134C6865-E5E6-4FB0-B5EF-9331D5495DB6}" dt="2021-12-29T18:42:03.262" v="2911" actId="1036"/>
          <ac:grpSpMkLst>
            <pc:docMk/>
            <pc:sldMk cId="295538939" sldId="306"/>
            <ac:grpSpMk id="14" creationId="{CED6DE99-DC7F-4BCD-AF89-580BAA07754C}"/>
          </ac:grpSpMkLst>
        </pc:grpChg>
        <pc:grpChg chg="add mod">
          <ac:chgData name="Mirko Leoni" userId="c8aabd58-1639-400c-a890-79eb13750467" providerId="ADAL" clId="{134C6865-E5E6-4FB0-B5EF-9331D5495DB6}" dt="2021-12-29T18:42:03.262" v="2911" actId="1036"/>
          <ac:grpSpMkLst>
            <pc:docMk/>
            <pc:sldMk cId="295538939" sldId="306"/>
            <ac:grpSpMk id="17" creationId="{7546526A-C05E-487B-8F53-D91F0DB22086}"/>
          </ac:grpSpMkLst>
        </pc:grpChg>
        <pc:grpChg chg="add mod">
          <ac:chgData name="Mirko Leoni" userId="c8aabd58-1639-400c-a890-79eb13750467" providerId="ADAL" clId="{134C6865-E5E6-4FB0-B5EF-9331D5495DB6}" dt="2021-12-29T18:42:03.262" v="2911" actId="1036"/>
          <ac:grpSpMkLst>
            <pc:docMk/>
            <pc:sldMk cId="295538939" sldId="306"/>
            <ac:grpSpMk id="20" creationId="{CFA7C822-F851-4FF5-BBBB-5F87627DECFC}"/>
          </ac:grpSpMkLst>
        </pc:grpChg>
        <pc:picChg chg="mod">
          <ac:chgData name="Mirko Leoni" userId="c8aabd58-1639-400c-a890-79eb13750467" providerId="ADAL" clId="{134C6865-E5E6-4FB0-B5EF-9331D5495DB6}" dt="2021-12-29T18:41:10.002" v="2887"/>
          <ac:picMkLst>
            <pc:docMk/>
            <pc:sldMk cId="295538939" sldId="306"/>
            <ac:picMk id="16" creationId="{7D83ED37-FD94-4915-A7C2-684F6049DB6B}"/>
          </ac:picMkLst>
        </pc:picChg>
        <pc:picChg chg="mod">
          <ac:chgData name="Mirko Leoni" userId="c8aabd58-1639-400c-a890-79eb13750467" providerId="ADAL" clId="{134C6865-E5E6-4FB0-B5EF-9331D5495DB6}" dt="2021-12-29T18:41:10.002" v="2887"/>
          <ac:picMkLst>
            <pc:docMk/>
            <pc:sldMk cId="295538939" sldId="306"/>
            <ac:picMk id="19" creationId="{1EF6B6F2-CF94-413D-8AA3-55704AB947AF}"/>
          </ac:picMkLst>
        </pc:picChg>
        <pc:picChg chg="mod">
          <ac:chgData name="Mirko Leoni" userId="c8aabd58-1639-400c-a890-79eb13750467" providerId="ADAL" clId="{134C6865-E5E6-4FB0-B5EF-9331D5495DB6}" dt="2021-12-29T18:41:10.002" v="2887"/>
          <ac:picMkLst>
            <pc:docMk/>
            <pc:sldMk cId="295538939" sldId="306"/>
            <ac:picMk id="22" creationId="{16CF6968-562C-4752-97E2-79286C7D7F9B}"/>
          </ac:picMkLst>
        </pc:picChg>
      </pc:sldChg>
      <pc:sldChg chg="addSp delSp modSp add mod ord">
        <pc:chgData name="Mirko Leoni" userId="c8aabd58-1639-400c-a890-79eb13750467" providerId="ADAL" clId="{134C6865-E5E6-4FB0-B5EF-9331D5495DB6}" dt="2022-01-02T22:49:12.199" v="10332" actId="1036"/>
        <pc:sldMkLst>
          <pc:docMk/>
          <pc:sldMk cId="914608679" sldId="307"/>
        </pc:sldMkLst>
        <pc:spChg chg="mod">
          <ac:chgData name="Mirko Leoni" userId="c8aabd58-1639-400c-a890-79eb13750467" providerId="ADAL" clId="{134C6865-E5E6-4FB0-B5EF-9331D5495DB6}" dt="2021-12-30T09:24:11.222" v="6828" actId="20577"/>
          <ac:spMkLst>
            <pc:docMk/>
            <pc:sldMk cId="914608679" sldId="307"/>
            <ac:spMk id="2" creationId="{6D19502A-F46C-4698-9343-251861D79069}"/>
          </ac:spMkLst>
        </pc:spChg>
        <pc:spChg chg="mod">
          <ac:chgData name="Mirko Leoni" userId="c8aabd58-1639-400c-a890-79eb13750467" providerId="ADAL" clId="{134C6865-E5E6-4FB0-B5EF-9331D5495DB6}" dt="2022-01-02T19:30:03.662" v="8850" actId="1035"/>
          <ac:spMkLst>
            <pc:docMk/>
            <pc:sldMk cId="914608679" sldId="307"/>
            <ac:spMk id="3" creationId="{7D9D2248-C6F1-4D37-BAC7-CD7B75C8A368}"/>
          </ac:spMkLst>
        </pc:spChg>
        <pc:spChg chg="mod">
          <ac:chgData name="Mirko Leoni" userId="c8aabd58-1639-400c-a890-79eb13750467" providerId="ADAL" clId="{134C6865-E5E6-4FB0-B5EF-9331D5495DB6}" dt="2021-12-30T09:51:33.560" v="6887" actId="1037"/>
          <ac:spMkLst>
            <pc:docMk/>
            <pc:sldMk cId="914608679" sldId="307"/>
            <ac:spMk id="5" creationId="{9044DBA4-13BC-42A5-B0DB-241C628DEC33}"/>
          </ac:spMkLst>
        </pc:spChg>
        <pc:spChg chg="add del mod">
          <ac:chgData name="Mirko Leoni" userId="c8aabd58-1639-400c-a890-79eb13750467" providerId="ADAL" clId="{134C6865-E5E6-4FB0-B5EF-9331D5495DB6}" dt="2022-01-02T19:29:59.340" v="8844" actId="478"/>
          <ac:spMkLst>
            <pc:docMk/>
            <pc:sldMk cId="914608679" sldId="307"/>
            <ac:spMk id="12" creationId="{B3CB4C6D-758A-499D-AFFA-47221AFE6788}"/>
          </ac:spMkLst>
        </pc:spChg>
        <pc:spChg chg="add del mod">
          <ac:chgData name="Mirko Leoni" userId="c8aabd58-1639-400c-a890-79eb13750467" providerId="ADAL" clId="{134C6865-E5E6-4FB0-B5EF-9331D5495DB6}" dt="2022-01-02T19:29:28.677" v="8835"/>
          <ac:spMkLst>
            <pc:docMk/>
            <pc:sldMk cId="914608679" sldId="307"/>
            <ac:spMk id="13" creationId="{ED9C869E-A5C5-4715-8989-24926D355986}"/>
          </ac:spMkLst>
        </pc:spChg>
        <pc:spChg chg="add mod">
          <ac:chgData name="Mirko Leoni" userId="c8aabd58-1639-400c-a890-79eb13750467" providerId="ADAL" clId="{134C6865-E5E6-4FB0-B5EF-9331D5495DB6}" dt="2022-01-02T21:38:18.199" v="9195" actId="14100"/>
          <ac:spMkLst>
            <pc:docMk/>
            <pc:sldMk cId="914608679" sldId="307"/>
            <ac:spMk id="15" creationId="{352F3228-C056-4C37-BC6A-0DCEAAB98D30}"/>
          </ac:spMkLst>
        </pc:spChg>
        <pc:spChg chg="add mod">
          <ac:chgData name="Mirko Leoni" userId="c8aabd58-1639-400c-a890-79eb13750467" providerId="ADAL" clId="{134C6865-E5E6-4FB0-B5EF-9331D5495DB6}" dt="2022-01-02T22:49:12.199" v="10332" actId="1036"/>
          <ac:spMkLst>
            <pc:docMk/>
            <pc:sldMk cId="914608679" sldId="307"/>
            <ac:spMk id="17" creationId="{E2877328-7648-4030-AA3E-0F4B901D265F}"/>
          </ac:spMkLst>
        </pc:spChg>
        <pc:spChg chg="add mod">
          <ac:chgData name="Mirko Leoni" userId="c8aabd58-1639-400c-a890-79eb13750467" providerId="ADAL" clId="{134C6865-E5E6-4FB0-B5EF-9331D5495DB6}" dt="2022-01-02T22:49:12.199" v="10332" actId="1036"/>
          <ac:spMkLst>
            <pc:docMk/>
            <pc:sldMk cId="914608679" sldId="307"/>
            <ac:spMk id="18" creationId="{52019F53-DC6A-424B-AE4C-2902F3548E18}"/>
          </ac:spMkLst>
        </pc:spChg>
        <pc:picChg chg="add del mod modCrop">
          <ac:chgData name="Mirko Leoni" userId="c8aabd58-1639-400c-a890-79eb13750467" providerId="ADAL" clId="{134C6865-E5E6-4FB0-B5EF-9331D5495DB6}" dt="2022-01-02T19:18:11.285" v="8367" actId="478"/>
          <ac:picMkLst>
            <pc:docMk/>
            <pc:sldMk cId="914608679" sldId="307"/>
            <ac:picMk id="6" creationId="{810B7861-3BAE-4357-91CF-2F8D7ACCE373}"/>
          </ac:picMkLst>
        </pc:picChg>
        <pc:picChg chg="add mod">
          <ac:chgData name="Mirko Leoni" userId="c8aabd58-1639-400c-a890-79eb13750467" providerId="ADAL" clId="{134C6865-E5E6-4FB0-B5EF-9331D5495DB6}" dt="2022-01-02T19:18:24.237" v="8371" actId="1076"/>
          <ac:picMkLst>
            <pc:docMk/>
            <pc:sldMk cId="914608679" sldId="307"/>
            <ac:picMk id="7" creationId="{A013E25D-B12D-4D6C-9C05-24EA0589DBC6}"/>
          </ac:picMkLst>
        </pc:picChg>
        <pc:picChg chg="add mod">
          <ac:chgData name="Mirko Leoni" userId="c8aabd58-1639-400c-a890-79eb13750467" providerId="ADAL" clId="{134C6865-E5E6-4FB0-B5EF-9331D5495DB6}" dt="2022-01-02T19:25:45.878" v="8808" actId="692"/>
          <ac:picMkLst>
            <pc:docMk/>
            <pc:sldMk cId="914608679" sldId="307"/>
            <ac:picMk id="9" creationId="{01EEF1C3-7901-441F-9917-11205768094E}"/>
          </ac:picMkLst>
        </pc:picChg>
        <pc:picChg chg="add del mod">
          <ac:chgData name="Mirko Leoni" userId="c8aabd58-1639-400c-a890-79eb13750467" providerId="ADAL" clId="{134C6865-E5E6-4FB0-B5EF-9331D5495DB6}" dt="2022-01-02T19:25:08.609" v="8798" actId="478"/>
          <ac:picMkLst>
            <pc:docMk/>
            <pc:sldMk cId="914608679" sldId="307"/>
            <ac:picMk id="11" creationId="{2C9FCAA1-F0D5-4370-8D00-4D41A43BD234}"/>
          </ac:picMkLst>
        </pc:picChg>
        <pc:picChg chg="add mod">
          <ac:chgData name="Mirko Leoni" userId="c8aabd58-1639-400c-a890-79eb13750467" providerId="ADAL" clId="{134C6865-E5E6-4FB0-B5EF-9331D5495DB6}" dt="2022-01-02T22:49:12.199" v="10332" actId="1036"/>
          <ac:picMkLst>
            <pc:docMk/>
            <pc:sldMk cId="914608679" sldId="307"/>
            <ac:picMk id="14" creationId="{71A48C4C-1EC2-42C4-8564-33FDA30C4E0A}"/>
          </ac:picMkLst>
        </pc:picChg>
        <pc:picChg chg="add mod">
          <ac:chgData name="Mirko Leoni" userId="c8aabd58-1639-400c-a890-79eb13750467" providerId="ADAL" clId="{134C6865-E5E6-4FB0-B5EF-9331D5495DB6}" dt="2022-01-02T22:49:12.199" v="10332" actId="1036"/>
          <ac:picMkLst>
            <pc:docMk/>
            <pc:sldMk cId="914608679" sldId="307"/>
            <ac:picMk id="16" creationId="{090ADC5A-4BB8-43BF-B699-0651AE66FF24}"/>
          </ac:picMkLst>
        </pc:picChg>
      </pc:sldChg>
      <pc:sldChg chg="modSp new del mod modClrScheme chgLayout">
        <pc:chgData name="Mirko Leoni" userId="c8aabd58-1639-400c-a890-79eb13750467" providerId="ADAL" clId="{134C6865-E5E6-4FB0-B5EF-9331D5495DB6}" dt="2022-01-02T21:54:55.357" v="9600" actId="2696"/>
        <pc:sldMkLst>
          <pc:docMk/>
          <pc:sldMk cId="4109892733" sldId="309"/>
        </pc:sldMkLst>
        <pc:spChg chg="mod ord">
          <ac:chgData name="Mirko Leoni" userId="c8aabd58-1639-400c-a890-79eb13750467" providerId="ADAL" clId="{134C6865-E5E6-4FB0-B5EF-9331D5495DB6}" dt="2022-01-02T21:53:48.150" v="9574" actId="700"/>
          <ac:spMkLst>
            <pc:docMk/>
            <pc:sldMk cId="4109892733" sldId="309"/>
            <ac:spMk id="2" creationId="{0DF1A5E6-BBC0-4552-89B3-DB9947423DB4}"/>
          </ac:spMkLst>
        </pc:spChg>
        <pc:spChg chg="mod ord">
          <ac:chgData name="Mirko Leoni" userId="c8aabd58-1639-400c-a890-79eb13750467" providerId="ADAL" clId="{134C6865-E5E6-4FB0-B5EF-9331D5495DB6}" dt="2022-01-02T21:54:13.832" v="9592" actId="5793"/>
          <ac:spMkLst>
            <pc:docMk/>
            <pc:sldMk cId="4109892733" sldId="309"/>
            <ac:spMk id="3" creationId="{2A5EC083-A516-4461-8728-40643C27C1DB}"/>
          </ac:spMkLst>
        </pc:spChg>
        <pc:spChg chg="mod ord">
          <ac:chgData name="Mirko Leoni" userId="c8aabd58-1639-400c-a890-79eb13750467" providerId="ADAL" clId="{134C6865-E5E6-4FB0-B5EF-9331D5495DB6}" dt="2022-01-02T21:53:48.150" v="9574" actId="700"/>
          <ac:spMkLst>
            <pc:docMk/>
            <pc:sldMk cId="4109892733" sldId="309"/>
            <ac:spMk id="4" creationId="{316441BD-A7CF-4EC2-A014-F2D24E8470D4}"/>
          </ac:spMkLst>
        </pc:spChg>
      </pc:sldChg>
      <pc:sldChg chg="new del">
        <pc:chgData name="Mirko Leoni" userId="c8aabd58-1639-400c-a890-79eb13750467" providerId="ADAL" clId="{134C6865-E5E6-4FB0-B5EF-9331D5495DB6}" dt="2022-01-02T21:54:33.579" v="9595" actId="47"/>
        <pc:sldMkLst>
          <pc:docMk/>
          <pc:sldMk cId="1333730980" sldId="310"/>
        </pc:sldMkLst>
      </pc:sldChg>
      <pc:sldChg chg="addSp delSp modSp new mod setBg">
        <pc:chgData name="Mirko Leoni" userId="c8aabd58-1639-400c-a890-79eb13750467" providerId="ADAL" clId="{134C6865-E5E6-4FB0-B5EF-9331D5495DB6}" dt="2022-01-02T22:53:49.676" v="10435" actId="20577"/>
        <pc:sldMkLst>
          <pc:docMk/>
          <pc:sldMk cId="1456493824" sldId="311"/>
        </pc:sldMkLst>
        <pc:spChg chg="del">
          <ac:chgData name="Mirko Leoni" userId="c8aabd58-1639-400c-a890-79eb13750467" providerId="ADAL" clId="{134C6865-E5E6-4FB0-B5EF-9331D5495DB6}" dt="2022-01-02T21:54:51.168" v="9599" actId="478"/>
          <ac:spMkLst>
            <pc:docMk/>
            <pc:sldMk cId="1456493824" sldId="311"/>
            <ac:spMk id="2" creationId="{0FCAB0DA-ADDE-405D-9CB4-51E311A0FFFF}"/>
          </ac:spMkLst>
        </pc:spChg>
        <pc:spChg chg="del">
          <ac:chgData name="Mirko Leoni" userId="c8aabd58-1639-400c-a890-79eb13750467" providerId="ADAL" clId="{134C6865-E5E6-4FB0-B5EF-9331D5495DB6}" dt="2022-01-02T21:54:37.050" v="9596" actId="478"/>
          <ac:spMkLst>
            <pc:docMk/>
            <pc:sldMk cId="1456493824" sldId="311"/>
            <ac:spMk id="3" creationId="{85FF84D6-E379-4619-A2F9-C61EE9F9BBCC}"/>
          </ac:spMkLst>
        </pc:spChg>
        <pc:spChg chg="add mod">
          <ac:chgData name="Mirko Leoni" userId="c8aabd58-1639-400c-a890-79eb13750467" providerId="ADAL" clId="{134C6865-E5E6-4FB0-B5EF-9331D5495DB6}" dt="2022-01-02T22:50:24.498" v="10338" actId="14100"/>
          <ac:spMkLst>
            <pc:docMk/>
            <pc:sldMk cId="1456493824" sldId="311"/>
            <ac:spMk id="5" creationId="{C4D8D3DA-8F4F-4C24-9512-6D4B6E845D09}"/>
          </ac:spMkLst>
        </pc:spChg>
        <pc:spChg chg="add mod">
          <ac:chgData name="Mirko Leoni" userId="c8aabd58-1639-400c-a890-79eb13750467" providerId="ADAL" clId="{134C6865-E5E6-4FB0-B5EF-9331D5495DB6}" dt="2022-01-02T22:39:27.666" v="9792" actId="1076"/>
          <ac:spMkLst>
            <pc:docMk/>
            <pc:sldMk cId="1456493824" sldId="311"/>
            <ac:spMk id="6" creationId="{5C666B9B-7B28-4C87-B672-785778FF1856}"/>
          </ac:spMkLst>
        </pc:spChg>
        <pc:spChg chg="add del mod">
          <ac:chgData name="Mirko Leoni" userId="c8aabd58-1639-400c-a890-79eb13750467" providerId="ADAL" clId="{134C6865-E5E6-4FB0-B5EF-9331D5495DB6}" dt="2022-01-02T22:43:19.858" v="9912" actId="478"/>
          <ac:spMkLst>
            <pc:docMk/>
            <pc:sldMk cId="1456493824" sldId="311"/>
            <ac:spMk id="9" creationId="{5BDA9A51-AD45-43BC-BF29-7740414A7024}"/>
          </ac:spMkLst>
        </pc:spChg>
        <pc:spChg chg="add mod ord">
          <ac:chgData name="Mirko Leoni" userId="c8aabd58-1639-400c-a890-79eb13750467" providerId="ADAL" clId="{134C6865-E5E6-4FB0-B5EF-9331D5495DB6}" dt="2022-01-02T22:38:32.055" v="9773" actId="14100"/>
          <ac:spMkLst>
            <pc:docMk/>
            <pc:sldMk cId="1456493824" sldId="311"/>
            <ac:spMk id="12" creationId="{B8461850-8C3E-425A-AD59-A5CBA0525A4A}"/>
          </ac:spMkLst>
        </pc:spChg>
        <pc:spChg chg="add mod">
          <ac:chgData name="Mirko Leoni" userId="c8aabd58-1639-400c-a890-79eb13750467" providerId="ADAL" clId="{134C6865-E5E6-4FB0-B5EF-9331D5495DB6}" dt="2022-01-02T22:53:49.676" v="10435" actId="20577"/>
          <ac:spMkLst>
            <pc:docMk/>
            <pc:sldMk cId="1456493824" sldId="311"/>
            <ac:spMk id="17" creationId="{CF56E4E2-A5E9-49B8-BA92-52A8027B4BFB}"/>
          </ac:spMkLst>
        </pc:spChg>
        <pc:picChg chg="add del">
          <ac:chgData name="Mirko Leoni" userId="c8aabd58-1639-400c-a890-79eb13750467" providerId="ADAL" clId="{134C6865-E5E6-4FB0-B5EF-9331D5495DB6}" dt="2022-01-02T21:56:09.396" v="9608" actId="478"/>
          <ac:picMkLst>
            <pc:docMk/>
            <pc:sldMk cId="1456493824" sldId="311"/>
            <ac:picMk id="8" creationId="{BA59D6A1-3AD1-41E7-BA24-794AF16F147E}"/>
          </ac:picMkLst>
        </pc:picChg>
        <pc:picChg chg="add del">
          <ac:chgData name="Mirko Leoni" userId="c8aabd58-1639-400c-a890-79eb13750467" providerId="ADAL" clId="{134C6865-E5E6-4FB0-B5EF-9331D5495DB6}" dt="2022-01-02T22:37:16.771" v="9753"/>
          <ac:picMkLst>
            <pc:docMk/>
            <pc:sldMk cId="1456493824" sldId="311"/>
            <ac:picMk id="10" creationId="{68B9CF8D-3A6B-45BA-AFCF-4845672FE8AF}"/>
          </ac:picMkLst>
        </pc:picChg>
        <pc:picChg chg="add mod">
          <ac:chgData name="Mirko Leoni" userId="c8aabd58-1639-400c-a890-79eb13750467" providerId="ADAL" clId="{134C6865-E5E6-4FB0-B5EF-9331D5495DB6}" dt="2022-01-02T22:52:18.399" v="10433" actId="1076"/>
          <ac:picMkLst>
            <pc:docMk/>
            <pc:sldMk cId="1456493824" sldId="311"/>
            <ac:picMk id="11" creationId="{55D7CE4F-3F27-45F3-82C7-7CEF2EE07B5B}"/>
          </ac:picMkLst>
        </pc:picChg>
        <pc:cxnChg chg="add mod">
          <ac:chgData name="Mirko Leoni" userId="c8aabd58-1639-400c-a890-79eb13750467" providerId="ADAL" clId="{134C6865-E5E6-4FB0-B5EF-9331D5495DB6}" dt="2022-01-02T22:38:55.741" v="9788" actId="14100"/>
          <ac:cxnSpMkLst>
            <pc:docMk/>
            <pc:sldMk cId="1456493824" sldId="311"/>
            <ac:cxnSpMk id="14" creationId="{2D884911-60B9-44FA-A2F3-A8CFC3EFFF6F}"/>
          </ac:cxnSpMkLst>
        </pc:cxnChg>
      </pc:sldChg>
      <pc:sldChg chg="new del">
        <pc:chgData name="Mirko Leoni" userId="c8aabd58-1639-400c-a890-79eb13750467" providerId="ADAL" clId="{134C6865-E5E6-4FB0-B5EF-9331D5495DB6}" dt="2022-01-02T22:38:05.915" v="9768" actId="680"/>
        <pc:sldMkLst>
          <pc:docMk/>
          <pc:sldMk cId="2611488065" sldId="312"/>
        </pc:sldMkLst>
      </pc:sldChg>
      <pc:sldMasterChg chg="addSldLayout delSldLayout modSldLayout">
        <pc:chgData name="Mirko Leoni" userId="c8aabd58-1639-400c-a890-79eb13750467" providerId="ADAL" clId="{134C6865-E5E6-4FB0-B5EF-9331D5495DB6}" dt="2022-01-03T07:45:21.622" v="10436" actId="18676"/>
        <pc:sldMasterMkLst>
          <pc:docMk/>
          <pc:sldMasterMk cId="0" sldId="2147483660"/>
        </pc:sldMasterMkLst>
        <pc:sldLayoutChg chg="delSp add del mod">
          <pc:chgData name="Mirko Leoni" userId="c8aabd58-1639-400c-a890-79eb13750467" providerId="ADAL" clId="{134C6865-E5E6-4FB0-B5EF-9331D5495DB6}" dt="2021-12-29T18:42:28.717" v="2914" actId="47"/>
          <pc:sldLayoutMkLst>
            <pc:docMk/>
            <pc:sldMasterMk cId="0" sldId="2147483660"/>
            <pc:sldLayoutMk cId="0" sldId="2147483648"/>
          </pc:sldLayoutMkLst>
          <pc:picChg chg="del">
            <ac:chgData name="Mirko Leoni" userId="c8aabd58-1639-400c-a890-79eb13750467" providerId="ADAL" clId="{134C6865-E5E6-4FB0-B5EF-9331D5495DB6}" dt="2021-12-29T10:20:20.505" v="2" actId="478"/>
            <ac:picMkLst>
              <pc:docMk/>
              <pc:sldMasterMk cId="0" sldId="2147483660"/>
              <pc:sldLayoutMk cId="0" sldId="2147483648"/>
              <ac:picMk id="13" creationId="{00000000-0000-0000-0000-000000000000}"/>
            </ac:picMkLst>
          </pc:picChg>
        </pc:sldLayoutChg>
        <pc:sldLayoutChg chg="del">
          <pc:chgData name="Mirko Leoni" userId="c8aabd58-1639-400c-a890-79eb13750467" providerId="ADAL" clId="{134C6865-E5E6-4FB0-B5EF-9331D5495DB6}" dt="2022-01-03T07:45:21.622" v="10436" actId="18676"/>
          <pc:sldLayoutMkLst>
            <pc:docMk/>
            <pc:sldMasterMk cId="0" sldId="2147483660"/>
            <pc:sldLayoutMk cId="0" sldId="2147483649"/>
          </pc:sldLayoutMkLst>
        </pc:sldLayoutChg>
        <pc:sldLayoutChg chg="addSp delSp modSp mod">
          <pc:chgData name="Mirko Leoni" userId="c8aabd58-1639-400c-a890-79eb13750467" providerId="ADAL" clId="{134C6865-E5E6-4FB0-B5EF-9331D5495DB6}" dt="2022-01-02T21:53:47.697" v="9573" actId="478"/>
          <pc:sldLayoutMkLst>
            <pc:docMk/>
            <pc:sldMasterMk cId="0" sldId="2147483660"/>
            <pc:sldLayoutMk cId="0" sldId="2147483650"/>
          </pc:sldLayoutMkLst>
          <pc:spChg chg="add del">
            <ac:chgData name="Mirko Leoni" userId="c8aabd58-1639-400c-a890-79eb13750467" providerId="ADAL" clId="{134C6865-E5E6-4FB0-B5EF-9331D5495DB6}" dt="2022-01-02T21:53:47.291" v="9572" actId="478"/>
            <ac:spMkLst>
              <pc:docMk/>
              <pc:sldMasterMk cId="0" sldId="2147483660"/>
              <pc:sldLayoutMk cId="0" sldId="2147483650"/>
              <ac:spMk id="22" creationId="{00000000-0000-0000-0000-000000000000}"/>
            </ac:spMkLst>
          </pc:spChg>
          <pc:spChg chg="add del">
            <ac:chgData name="Mirko Leoni" userId="c8aabd58-1639-400c-a890-79eb13750467" providerId="ADAL" clId="{134C6865-E5E6-4FB0-B5EF-9331D5495DB6}" dt="2022-01-02T21:53:46.193" v="9571" actId="478"/>
            <ac:spMkLst>
              <pc:docMk/>
              <pc:sldMasterMk cId="0" sldId="2147483660"/>
              <pc:sldLayoutMk cId="0" sldId="2147483650"/>
              <ac:spMk id="23" creationId="{00000000-0000-0000-0000-000000000000}"/>
            </ac:spMkLst>
          </pc:spChg>
          <pc:spChg chg="del">
            <ac:chgData name="Mirko Leoni" userId="c8aabd58-1639-400c-a890-79eb13750467" providerId="ADAL" clId="{134C6865-E5E6-4FB0-B5EF-9331D5495DB6}" dt="2021-12-29T10:51:00.098" v="428" actId="478"/>
            <ac:spMkLst>
              <pc:docMk/>
              <pc:sldMasterMk cId="0" sldId="2147483660"/>
              <pc:sldLayoutMk cId="0" sldId="2147483650"/>
              <ac:spMk id="26" creationId="{00000000-0000-0000-0000-000000000000}"/>
            </ac:spMkLst>
          </pc:spChg>
          <pc:spChg chg="del mod">
            <ac:chgData name="Mirko Leoni" userId="c8aabd58-1639-400c-a890-79eb13750467" providerId="ADAL" clId="{134C6865-E5E6-4FB0-B5EF-9331D5495DB6}" dt="2021-12-29T10:50:58.099" v="427" actId="478"/>
            <ac:spMkLst>
              <pc:docMk/>
              <pc:sldMasterMk cId="0" sldId="2147483660"/>
              <pc:sldLayoutMk cId="0" sldId="2147483650"/>
              <ac:spMk id="27" creationId="{00000000-0000-0000-0000-000000000000}"/>
            </ac:spMkLst>
          </pc:spChg>
          <pc:picChg chg="add del">
            <ac:chgData name="Mirko Leoni" userId="c8aabd58-1639-400c-a890-79eb13750467" providerId="ADAL" clId="{134C6865-E5E6-4FB0-B5EF-9331D5495DB6}" dt="2022-01-02T21:53:47.697" v="9573" actId="478"/>
            <ac:picMkLst>
              <pc:docMk/>
              <pc:sldMasterMk cId="0" sldId="2147483660"/>
              <pc:sldLayoutMk cId="0" sldId="2147483650"/>
              <ac:picMk id="28" creationId="{00000000-0000-0000-0000-000000000000}"/>
            </ac:picMkLst>
          </pc:picChg>
        </pc:sldLayoutChg>
        <pc:sldLayoutChg chg="delSp mod">
          <pc:chgData name="Mirko Leoni" userId="c8aabd58-1639-400c-a890-79eb13750467" providerId="ADAL" clId="{134C6865-E5E6-4FB0-B5EF-9331D5495DB6}" dt="2021-12-30T08:44:59.019" v="6246" actId="478"/>
          <pc:sldLayoutMkLst>
            <pc:docMk/>
            <pc:sldMasterMk cId="0" sldId="2147483660"/>
            <pc:sldLayoutMk cId="0" sldId="2147483651"/>
          </pc:sldLayoutMkLst>
          <pc:spChg chg="del">
            <ac:chgData name="Mirko Leoni" userId="c8aabd58-1639-400c-a890-79eb13750467" providerId="ADAL" clId="{134C6865-E5E6-4FB0-B5EF-9331D5495DB6}" dt="2021-12-30T08:44:59.019" v="6246" actId="478"/>
            <ac:spMkLst>
              <pc:docMk/>
              <pc:sldMasterMk cId="0" sldId="2147483660"/>
              <pc:sldLayoutMk cId="0" sldId="2147483651"/>
              <ac:spMk id="32" creationId="{00000000-0000-0000-0000-000000000000}"/>
            </ac:spMkLst>
          </pc:spChg>
        </pc:sldLayoutChg>
        <pc:sldLayoutChg chg="del">
          <pc:chgData name="Mirko Leoni" userId="c8aabd58-1639-400c-a890-79eb13750467" providerId="ADAL" clId="{134C6865-E5E6-4FB0-B5EF-9331D5495DB6}" dt="2022-01-03T07:45:21.622" v="10436" actId="18676"/>
          <pc:sldLayoutMkLst>
            <pc:docMk/>
            <pc:sldMasterMk cId="0" sldId="2147483660"/>
            <pc:sldLayoutMk cId="0" sldId="2147483652"/>
          </pc:sldLayoutMkLst>
        </pc:sldLayoutChg>
        <pc:sldLayoutChg chg="del">
          <pc:chgData name="Mirko Leoni" userId="c8aabd58-1639-400c-a890-79eb13750467" providerId="ADAL" clId="{134C6865-E5E6-4FB0-B5EF-9331D5495DB6}" dt="2022-01-03T07:45:21.622" v="10436" actId="18676"/>
          <pc:sldLayoutMkLst>
            <pc:docMk/>
            <pc:sldMasterMk cId="0" sldId="2147483660"/>
            <pc:sldLayoutMk cId="0" sldId="2147483653"/>
          </pc:sldLayoutMkLst>
        </pc:sldLayoutChg>
        <pc:sldLayoutChg chg="delSp mod">
          <pc:chgData name="Mirko Leoni" userId="c8aabd58-1639-400c-a890-79eb13750467" providerId="ADAL" clId="{134C6865-E5E6-4FB0-B5EF-9331D5495DB6}" dt="2021-12-29T18:41:16.784" v="2888" actId="478"/>
          <pc:sldLayoutMkLst>
            <pc:docMk/>
            <pc:sldMasterMk cId="0" sldId="2147483660"/>
            <pc:sldLayoutMk cId="0" sldId="2147483654"/>
          </pc:sldLayoutMkLst>
          <pc:spChg chg="del">
            <ac:chgData name="Mirko Leoni" userId="c8aabd58-1639-400c-a890-79eb13750467" providerId="ADAL" clId="{134C6865-E5E6-4FB0-B5EF-9331D5495DB6}" dt="2021-12-29T18:41:16.784" v="2888" actId="478"/>
            <ac:spMkLst>
              <pc:docMk/>
              <pc:sldMasterMk cId="0" sldId="2147483660"/>
              <pc:sldLayoutMk cId="0" sldId="2147483654"/>
              <ac:spMk id="64" creationId="{00000000-0000-0000-0000-000000000000}"/>
            </ac:spMkLst>
          </pc:spChg>
        </pc:sldLayoutChg>
        <pc:sldLayoutChg chg="delSp del mod">
          <pc:chgData name="Mirko Leoni" userId="c8aabd58-1639-400c-a890-79eb13750467" providerId="ADAL" clId="{134C6865-E5E6-4FB0-B5EF-9331D5495DB6}" dt="2022-01-03T07:45:21.622" v="10436" actId="18676"/>
          <pc:sldLayoutMkLst>
            <pc:docMk/>
            <pc:sldMasterMk cId="0" sldId="2147483660"/>
            <pc:sldLayoutMk cId="0" sldId="2147483655"/>
          </pc:sldLayoutMkLst>
          <pc:spChg chg="del">
            <ac:chgData name="Mirko Leoni" userId="c8aabd58-1639-400c-a890-79eb13750467" providerId="ADAL" clId="{134C6865-E5E6-4FB0-B5EF-9331D5495DB6}" dt="2022-01-02T21:50:05.191" v="9472" actId="478"/>
            <ac:spMkLst>
              <pc:docMk/>
              <pc:sldMasterMk cId="0" sldId="2147483660"/>
              <pc:sldLayoutMk cId="0" sldId="2147483655"/>
              <ac:spMk id="77" creationId="{00000000-0000-0000-0000-000000000000}"/>
            </ac:spMkLst>
          </pc:spChg>
        </pc:sldLayoutChg>
        <pc:sldLayoutChg chg="del">
          <pc:chgData name="Mirko Leoni" userId="c8aabd58-1639-400c-a890-79eb13750467" providerId="ADAL" clId="{134C6865-E5E6-4FB0-B5EF-9331D5495DB6}" dt="2022-01-03T07:45:21.622" v="10436" actId="18676"/>
          <pc:sldLayoutMkLst>
            <pc:docMk/>
            <pc:sldMasterMk cId="0" sldId="2147483660"/>
            <pc:sldLayoutMk cId="0" sldId="2147483656"/>
          </pc:sldLayoutMkLst>
        </pc:sldLayoutChg>
        <pc:sldLayoutChg chg="addSp delSp mod">
          <pc:chgData name="Mirko Leoni" userId="c8aabd58-1639-400c-a890-79eb13750467" providerId="ADAL" clId="{134C6865-E5E6-4FB0-B5EF-9331D5495DB6}" dt="2021-12-29T10:42:41.102" v="355" actId="478"/>
          <pc:sldLayoutMkLst>
            <pc:docMk/>
            <pc:sldMasterMk cId="0" sldId="2147483660"/>
            <pc:sldLayoutMk cId="0" sldId="2147483657"/>
          </pc:sldLayoutMkLst>
          <pc:spChg chg="add del">
            <ac:chgData name="Mirko Leoni" userId="c8aabd58-1639-400c-a890-79eb13750467" providerId="ADAL" clId="{134C6865-E5E6-4FB0-B5EF-9331D5495DB6}" dt="2021-12-29T10:42:41.102" v="355" actId="478"/>
            <ac:spMkLst>
              <pc:docMk/>
              <pc:sldMasterMk cId="0" sldId="2147483660"/>
              <pc:sldLayoutMk cId="0" sldId="2147483657"/>
              <ac:spMk id="94" creationId="{00000000-0000-0000-0000-000000000000}"/>
            </ac:spMkLst>
          </pc:spChg>
          <pc:spChg chg="add del">
            <ac:chgData name="Mirko Leoni" userId="c8aabd58-1639-400c-a890-79eb13750467" providerId="ADAL" clId="{134C6865-E5E6-4FB0-B5EF-9331D5495DB6}" dt="2021-12-29T10:42:39.776" v="354" actId="478"/>
            <ac:spMkLst>
              <pc:docMk/>
              <pc:sldMasterMk cId="0" sldId="2147483660"/>
              <pc:sldLayoutMk cId="0" sldId="2147483657"/>
              <ac:spMk id="95" creationId="{00000000-0000-0000-0000-000000000000}"/>
            </ac:spMkLst>
          </pc:spChg>
        </pc:sldLayoutChg>
        <pc:sldLayoutChg chg="del">
          <pc:chgData name="Mirko Leoni" userId="c8aabd58-1639-400c-a890-79eb13750467" providerId="ADAL" clId="{134C6865-E5E6-4FB0-B5EF-9331D5495DB6}" dt="2022-01-03T07:45:21.622" v="10436" actId="18676"/>
          <pc:sldLayoutMkLst>
            <pc:docMk/>
            <pc:sldMasterMk cId="0" sldId="2147483660"/>
            <pc:sldLayoutMk cId="0" sldId="2147483658"/>
          </pc:sldLayoutMkLst>
        </pc:sldLayoutChg>
        <pc:sldLayoutChg chg="del">
          <pc:chgData name="Mirko Leoni" userId="c8aabd58-1639-400c-a890-79eb13750467" providerId="ADAL" clId="{134C6865-E5E6-4FB0-B5EF-9331D5495DB6}" dt="2022-01-03T07:45:21.622" v="10436" actId="18676"/>
          <pc:sldLayoutMkLst>
            <pc:docMk/>
            <pc:sldMasterMk cId="0" sldId="2147483660"/>
            <pc:sldLayoutMk cId="0" sldId="2147483659"/>
          </pc:sldLayoutMkLst>
        </pc:sldLayoutChg>
        <pc:sldLayoutChg chg="new del mod replId">
          <pc:chgData name="Mirko Leoni" userId="c8aabd58-1639-400c-a890-79eb13750467" providerId="ADAL" clId="{134C6865-E5E6-4FB0-B5EF-9331D5495DB6}" dt="2021-12-29T10:20:36.964" v="4" actId="2696"/>
          <pc:sldLayoutMkLst>
            <pc:docMk/>
            <pc:sldMasterMk cId="0" sldId="2147483660"/>
            <pc:sldLayoutMk cId="3312987663"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a:solidFill>
                  <a:schemeClr val="bg2">
                    <a:lumMod val="50000"/>
                  </a:schemeClr>
                </a:solidFill>
              </a:rPr>
              <a:t>Gender distribution within the dataset is balanced, being male or female do not have effect on stroke.</a:t>
            </a:r>
            <a:endParaRPr lang="en-US" sz="1100" b="1">
              <a:solidFill>
                <a:schemeClr val="bg2">
                  <a:lumMod val="50000"/>
                </a:schemeClr>
              </a:solidFill>
            </a:endParaRPr>
          </a:p>
          <a:p>
            <a:endParaRPr lang="en-GB"/>
          </a:p>
        </p:txBody>
      </p:sp>
    </p:spTree>
    <p:extLst>
      <p:ext uri="{BB962C8B-B14F-4D97-AF65-F5344CB8AC3E}">
        <p14:creationId xmlns:p14="http://schemas.microsoft.com/office/powerpoint/2010/main" val="3921621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r>
              <a:rPr lang="it-IT"/>
              <a:t>20% test + 80% </a:t>
            </a:r>
            <a:r>
              <a:rPr lang="it-IT" err="1"/>
              <a:t>trainig</a:t>
            </a:r>
            <a:r>
              <a:rPr lang="it-IT"/>
              <a:t> </a:t>
            </a:r>
            <a:r>
              <a:rPr lang="it-IT">
                <a:sym typeface="Wingdings" panose="05000000000000000000" pitchFamily="2" charset="2"/>
              </a:rPr>
              <a:t> dal training </a:t>
            </a:r>
            <a:endParaRPr lang="it-IT"/>
          </a:p>
        </p:txBody>
      </p:sp>
    </p:spTree>
    <p:extLst>
      <p:ext uri="{BB962C8B-B14F-4D97-AF65-F5344CB8AC3E}">
        <p14:creationId xmlns:p14="http://schemas.microsoft.com/office/powerpoint/2010/main" val="2642262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r>
              <a:rPr lang="en-US" sz="1100" dirty="0"/>
              <a:t>If blood pressure is high, the heart is working harder than it should; over time, this will cause it to weaken. </a:t>
            </a:r>
            <a:endParaRPr lang="en-GB" dirty="0"/>
          </a:p>
        </p:txBody>
      </p:sp>
    </p:spTree>
    <p:extLst>
      <p:ext uri="{BB962C8B-B14F-4D97-AF65-F5344CB8AC3E}">
        <p14:creationId xmlns:p14="http://schemas.microsoft.com/office/powerpoint/2010/main" val="3981446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5901817" y="742300"/>
            <a:ext cx="3809100" cy="3809100"/>
          </a:xfrm>
          <a:prstGeom prst="chord">
            <a:avLst>
              <a:gd name="adj1" fmla="val 2700000"/>
              <a:gd name="adj2" fmla="val 1890027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855300" y="1991825"/>
            <a:ext cx="4645800" cy="1159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a:endParaRPr/>
          </a:p>
        </p:txBody>
      </p:sp>
      <p:sp>
        <p:nvSpPr>
          <p:cNvPr id="12" name="Google Shape;12;p2"/>
          <p:cNvSpPr/>
          <p:nvPr/>
        </p:nvSpPr>
        <p:spPr>
          <a:xfrm>
            <a:off x="7664350" y="306375"/>
            <a:ext cx="1737000" cy="1737000"/>
          </a:xfrm>
          <a:prstGeom prst="chord">
            <a:avLst>
              <a:gd name="adj1" fmla="val 2700000"/>
              <a:gd name="adj2" fmla="val 18900274"/>
            </a:avLst>
          </a:prstGeom>
          <a:solidFill>
            <a:srgbClr val="00E1FF">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lt2"/>
        </a:solidFill>
        <a:effectLst/>
      </p:bgPr>
    </p:bg>
    <p:spTree>
      <p:nvGrpSpPr>
        <p:cNvPr id="1" name="Shape 21"/>
        <p:cNvGrpSpPr/>
        <p:nvPr/>
      </p:nvGrpSpPr>
      <p:grpSpPr>
        <a:xfrm>
          <a:off x="0" y="0"/>
          <a:ext cx="0" cy="0"/>
          <a:chOff x="0" y="0"/>
          <a:chExt cx="0" cy="0"/>
        </a:xfrm>
      </p:grpSpPr>
      <p:sp>
        <p:nvSpPr>
          <p:cNvPr id="22" name="Google Shape;22;p4"/>
          <p:cNvSpPr/>
          <p:nvPr userDrawn="1"/>
        </p:nvSpPr>
        <p:spPr>
          <a:xfrm>
            <a:off x="5901817" y="742300"/>
            <a:ext cx="3809100" cy="3809100"/>
          </a:xfrm>
          <a:prstGeom prst="chord">
            <a:avLst>
              <a:gd name="adj1" fmla="val 2700000"/>
              <a:gd name="adj2" fmla="val 1890027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userDrawn="1"/>
        </p:nvSpPr>
        <p:spPr>
          <a:xfrm>
            <a:off x="7664350" y="306375"/>
            <a:ext cx="1737000" cy="1737000"/>
          </a:xfrm>
          <a:prstGeom prst="chord">
            <a:avLst>
              <a:gd name="adj1" fmla="val 2700000"/>
              <a:gd name="adj2" fmla="val 18900274"/>
            </a:avLst>
          </a:prstGeom>
          <a:solidFill>
            <a:srgbClr val="00A4CA">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855300" y="705650"/>
            <a:ext cx="4938000" cy="39330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accent2"/>
              </a:buClr>
              <a:buSzPts val="3200"/>
              <a:buChar char="•"/>
              <a:defRPr sz="3200">
                <a:solidFill>
                  <a:schemeClr val="accent2"/>
                </a:solidFill>
              </a:defRPr>
            </a:lvl1pPr>
            <a:lvl2pPr marL="914400" lvl="1" indent="-431800" rtl="0">
              <a:spcBef>
                <a:spcPts val="0"/>
              </a:spcBef>
              <a:spcAft>
                <a:spcPts val="0"/>
              </a:spcAft>
              <a:buClr>
                <a:schemeClr val="accent2"/>
              </a:buClr>
              <a:buSzPts val="3200"/>
              <a:buChar char="•"/>
              <a:defRPr sz="3200">
                <a:solidFill>
                  <a:schemeClr val="accent2"/>
                </a:solidFill>
              </a:defRPr>
            </a:lvl2pPr>
            <a:lvl3pPr marL="1371600" lvl="2" indent="-431800" rtl="0">
              <a:spcBef>
                <a:spcPts val="0"/>
              </a:spcBef>
              <a:spcAft>
                <a:spcPts val="0"/>
              </a:spcAft>
              <a:buClr>
                <a:schemeClr val="accent2"/>
              </a:buClr>
              <a:buSzPts val="3200"/>
              <a:buChar char="•"/>
              <a:defRPr sz="3200">
                <a:solidFill>
                  <a:schemeClr val="accent2"/>
                </a:solidFill>
              </a:defRPr>
            </a:lvl3pPr>
            <a:lvl4pPr marL="1828800" lvl="3" indent="-431800" rtl="0">
              <a:spcBef>
                <a:spcPts val="0"/>
              </a:spcBef>
              <a:spcAft>
                <a:spcPts val="0"/>
              </a:spcAft>
              <a:buClr>
                <a:schemeClr val="accent2"/>
              </a:buClr>
              <a:buSzPts val="3200"/>
              <a:buChar char="•"/>
              <a:defRPr sz="3200">
                <a:solidFill>
                  <a:schemeClr val="accent2"/>
                </a:solidFill>
              </a:defRPr>
            </a:lvl4pPr>
            <a:lvl5pPr marL="2286000" lvl="4" indent="-431800" rtl="0">
              <a:spcBef>
                <a:spcPts val="0"/>
              </a:spcBef>
              <a:spcAft>
                <a:spcPts val="0"/>
              </a:spcAft>
              <a:buClr>
                <a:schemeClr val="accent2"/>
              </a:buClr>
              <a:buSzPts val="3200"/>
              <a:buChar char="○"/>
              <a:defRPr sz="3200">
                <a:solidFill>
                  <a:schemeClr val="accent2"/>
                </a:solidFill>
              </a:defRPr>
            </a:lvl5pPr>
            <a:lvl6pPr marL="2743200" lvl="5" indent="-431800" rtl="0">
              <a:spcBef>
                <a:spcPts val="0"/>
              </a:spcBef>
              <a:spcAft>
                <a:spcPts val="0"/>
              </a:spcAft>
              <a:buClr>
                <a:schemeClr val="accent2"/>
              </a:buClr>
              <a:buSzPts val="3200"/>
              <a:buChar char="■"/>
              <a:defRPr sz="3200">
                <a:solidFill>
                  <a:schemeClr val="accent2"/>
                </a:solidFill>
              </a:defRPr>
            </a:lvl6pPr>
            <a:lvl7pPr marL="3200400" lvl="6" indent="-431800" rtl="0">
              <a:spcBef>
                <a:spcPts val="0"/>
              </a:spcBef>
              <a:spcAft>
                <a:spcPts val="0"/>
              </a:spcAft>
              <a:buClr>
                <a:schemeClr val="accent2"/>
              </a:buClr>
              <a:buSzPts val="3200"/>
              <a:buChar char="●"/>
              <a:defRPr sz="3200">
                <a:solidFill>
                  <a:schemeClr val="accent2"/>
                </a:solidFill>
              </a:defRPr>
            </a:lvl7pPr>
            <a:lvl8pPr marL="3657600" lvl="7" indent="-431800" rtl="0">
              <a:spcBef>
                <a:spcPts val="0"/>
              </a:spcBef>
              <a:spcAft>
                <a:spcPts val="0"/>
              </a:spcAft>
              <a:buClr>
                <a:schemeClr val="accent2"/>
              </a:buClr>
              <a:buSzPts val="3200"/>
              <a:buChar char="○"/>
              <a:defRPr sz="3200">
                <a:solidFill>
                  <a:schemeClr val="accent2"/>
                </a:solidFill>
              </a:defRPr>
            </a:lvl8pPr>
            <a:lvl9pPr marL="4114800" lvl="8" indent="-431800" rtl="0">
              <a:spcBef>
                <a:spcPts val="0"/>
              </a:spcBef>
              <a:spcAft>
                <a:spcPts val="0"/>
              </a:spcAft>
              <a:buClr>
                <a:schemeClr val="accent2"/>
              </a:buClr>
              <a:buSzPts val="3200"/>
              <a:buChar char="■"/>
              <a:defRPr sz="3200">
                <a:solidFill>
                  <a:schemeClr val="accent2"/>
                </a:solidFill>
              </a:defRPr>
            </a:lvl9pPr>
          </a:lstStyle>
          <a:p>
            <a:endParaRPr/>
          </a:p>
        </p:txBody>
      </p:sp>
      <p:sp>
        <p:nvSpPr>
          <p:cNvPr id="25" name="Google Shape;25;p4"/>
          <p:cNvSpPr txBox="1">
            <a:spLocks noGrp="1"/>
          </p:cNvSpPr>
          <p:nvPr>
            <p:ph type="sldNum" idx="12"/>
          </p:nvPr>
        </p:nvSpPr>
        <p:spPr>
          <a:xfrm>
            <a:off x="8603825" y="4730500"/>
            <a:ext cx="349200" cy="279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pic>
        <p:nvPicPr>
          <p:cNvPr id="28" name="Google Shape;28;p4"/>
          <p:cNvPicPr preferRelativeResize="0"/>
          <p:nvPr userDrawn="1"/>
        </p:nvPicPr>
        <p:blipFill rotWithShape="1">
          <a:blip r:embed="rId2">
            <a:alphaModFix/>
          </a:blip>
          <a:srcRect r="3175"/>
          <a:stretch/>
        </p:blipFill>
        <p:spPr>
          <a:xfrm>
            <a:off x="5757150" y="1132750"/>
            <a:ext cx="3386850" cy="3505851"/>
          </a:xfrm>
          <a:prstGeom prst="rect">
            <a:avLst/>
          </a:prstGeom>
          <a:noFill/>
          <a:ln>
            <a:noFill/>
          </a:ln>
          <a:effectLst>
            <a:outerShdw blurRad="28575" dist="28575" algn="bl" rotWithShape="0">
              <a:schemeClr val="dk1">
                <a:alpha val="10000"/>
              </a:schemeClr>
            </a:outerShdw>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
        <p:cNvGrpSpPr/>
        <p:nvPr/>
      </p:nvGrpSpPr>
      <p:grpSpPr>
        <a:xfrm>
          <a:off x="0" y="0"/>
          <a:ext cx="0" cy="0"/>
          <a:chOff x="0" y="0"/>
          <a:chExt cx="0" cy="0"/>
        </a:xfrm>
      </p:grpSpPr>
      <p:sp>
        <p:nvSpPr>
          <p:cNvPr id="30" name="Google Shape;30;p5"/>
          <p:cNvSpPr/>
          <p:nvPr/>
        </p:nvSpPr>
        <p:spPr>
          <a:xfrm>
            <a:off x="5901817" y="742300"/>
            <a:ext cx="3809100" cy="3809100"/>
          </a:xfrm>
          <a:prstGeom prst="chord">
            <a:avLst>
              <a:gd name="adj1" fmla="val 2700000"/>
              <a:gd name="adj2" fmla="val 18900274"/>
            </a:avLst>
          </a:prstGeom>
          <a:solidFill>
            <a:srgbClr val="00A4CA">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7664350" y="306375"/>
            <a:ext cx="1737000" cy="1737000"/>
          </a:xfrm>
          <a:prstGeom prst="chord">
            <a:avLst>
              <a:gd name="adj1" fmla="val 2700000"/>
              <a:gd name="adj2" fmla="val 18900274"/>
            </a:avLst>
          </a:prstGeom>
          <a:solidFill>
            <a:srgbClr val="00A4CA">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145809" y="869911"/>
            <a:ext cx="232524" cy="328270"/>
            <a:chOff x="7938657" y="1397104"/>
            <a:chExt cx="323850" cy="457200"/>
          </a:xfrm>
        </p:grpSpPr>
        <p:sp>
          <p:nvSpPr>
            <p:cNvPr id="34" name="Google Shape;34;p5"/>
            <p:cNvSpPr/>
            <p:nvPr/>
          </p:nvSpPr>
          <p:spPr>
            <a:xfrm>
              <a:off x="8081532" y="1397104"/>
              <a:ext cx="57150" cy="57150"/>
            </a:xfrm>
            <a:custGeom>
              <a:avLst/>
              <a:gdLst/>
              <a:ahLst/>
              <a:cxnLst/>
              <a:rect l="l" t="t" r="r" b="b"/>
              <a:pathLst>
                <a:path w="57150" h="57150" extrusionOk="0">
                  <a:moveTo>
                    <a:pt x="57150" y="28575"/>
                  </a:moveTo>
                  <a:cubicBezTo>
                    <a:pt x="57150" y="12764"/>
                    <a:pt x="44387" y="0"/>
                    <a:pt x="28575" y="0"/>
                  </a:cubicBezTo>
                  <a:cubicBezTo>
                    <a:pt x="12764" y="0"/>
                    <a:pt x="0" y="12764"/>
                    <a:pt x="0" y="28575"/>
                  </a:cubicBezTo>
                  <a:lnTo>
                    <a:pt x="0" y="57150"/>
                  </a:lnTo>
                  <a:lnTo>
                    <a:pt x="57150" y="57150"/>
                  </a:lnTo>
                  <a:lnTo>
                    <a:pt x="57150" y="2857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5"/>
            <p:cNvSpPr/>
            <p:nvPr/>
          </p:nvSpPr>
          <p:spPr>
            <a:xfrm>
              <a:off x="7938657" y="1463779"/>
              <a:ext cx="323850" cy="390525"/>
            </a:xfrm>
            <a:custGeom>
              <a:avLst/>
              <a:gdLst/>
              <a:ahLst/>
              <a:cxnLst/>
              <a:rect l="l" t="t" r="r" b="b"/>
              <a:pathLst>
                <a:path w="323850" h="390525" extrusionOk="0">
                  <a:moveTo>
                    <a:pt x="142875" y="180975"/>
                  </a:moveTo>
                  <a:lnTo>
                    <a:pt x="200025" y="180975"/>
                  </a:lnTo>
                  <a:lnTo>
                    <a:pt x="200025" y="161925"/>
                  </a:lnTo>
                  <a:lnTo>
                    <a:pt x="247650" y="161925"/>
                  </a:lnTo>
                  <a:cubicBezTo>
                    <a:pt x="289655" y="161925"/>
                    <a:pt x="323850" y="127730"/>
                    <a:pt x="323850" y="85725"/>
                  </a:cubicBezTo>
                  <a:cubicBezTo>
                    <a:pt x="323850" y="43720"/>
                    <a:pt x="289655" y="9525"/>
                    <a:pt x="247650" y="9525"/>
                  </a:cubicBezTo>
                  <a:lnTo>
                    <a:pt x="110871" y="9525"/>
                  </a:lnTo>
                  <a:cubicBezTo>
                    <a:pt x="104108" y="3620"/>
                    <a:pt x="95345" y="0"/>
                    <a:pt x="85725" y="0"/>
                  </a:cubicBezTo>
                  <a:lnTo>
                    <a:pt x="38100" y="0"/>
                  </a:lnTo>
                  <a:cubicBezTo>
                    <a:pt x="27623" y="0"/>
                    <a:pt x="18098" y="4286"/>
                    <a:pt x="11144" y="11144"/>
                  </a:cubicBezTo>
                  <a:cubicBezTo>
                    <a:pt x="4286" y="18097"/>
                    <a:pt x="0" y="27622"/>
                    <a:pt x="0" y="38100"/>
                  </a:cubicBezTo>
                  <a:cubicBezTo>
                    <a:pt x="0" y="59150"/>
                    <a:pt x="17050" y="76200"/>
                    <a:pt x="38100" y="76200"/>
                  </a:cubicBezTo>
                  <a:lnTo>
                    <a:pt x="85725" y="76200"/>
                  </a:lnTo>
                  <a:cubicBezTo>
                    <a:pt x="95345" y="76200"/>
                    <a:pt x="104108" y="72581"/>
                    <a:pt x="110871" y="66675"/>
                  </a:cubicBezTo>
                  <a:lnTo>
                    <a:pt x="247650" y="66675"/>
                  </a:lnTo>
                  <a:cubicBezTo>
                    <a:pt x="258128" y="66675"/>
                    <a:pt x="266700" y="75248"/>
                    <a:pt x="266700" y="85725"/>
                  </a:cubicBezTo>
                  <a:cubicBezTo>
                    <a:pt x="266700" y="96203"/>
                    <a:pt x="258128" y="104775"/>
                    <a:pt x="247650" y="104775"/>
                  </a:cubicBezTo>
                  <a:lnTo>
                    <a:pt x="200025" y="104775"/>
                  </a:lnTo>
                  <a:lnTo>
                    <a:pt x="200025" y="85725"/>
                  </a:lnTo>
                  <a:lnTo>
                    <a:pt x="142875" y="85725"/>
                  </a:lnTo>
                  <a:lnTo>
                    <a:pt x="142875" y="104775"/>
                  </a:lnTo>
                  <a:lnTo>
                    <a:pt x="114300" y="104775"/>
                  </a:lnTo>
                  <a:cubicBezTo>
                    <a:pt x="72295" y="104775"/>
                    <a:pt x="38100" y="138970"/>
                    <a:pt x="38100" y="180975"/>
                  </a:cubicBezTo>
                  <a:cubicBezTo>
                    <a:pt x="38100" y="222980"/>
                    <a:pt x="72295" y="257175"/>
                    <a:pt x="114300" y="257175"/>
                  </a:cubicBezTo>
                  <a:lnTo>
                    <a:pt x="209550" y="257175"/>
                  </a:lnTo>
                  <a:cubicBezTo>
                    <a:pt x="220028" y="257175"/>
                    <a:pt x="228600" y="265748"/>
                    <a:pt x="228600" y="276225"/>
                  </a:cubicBezTo>
                  <a:cubicBezTo>
                    <a:pt x="228600" y="286703"/>
                    <a:pt x="220028" y="295275"/>
                    <a:pt x="209550" y="295275"/>
                  </a:cubicBezTo>
                  <a:lnTo>
                    <a:pt x="200025" y="295275"/>
                  </a:lnTo>
                  <a:lnTo>
                    <a:pt x="200025" y="276225"/>
                  </a:lnTo>
                  <a:lnTo>
                    <a:pt x="142875" y="276225"/>
                  </a:lnTo>
                  <a:lnTo>
                    <a:pt x="142875" y="295275"/>
                  </a:lnTo>
                  <a:lnTo>
                    <a:pt x="123825" y="295275"/>
                  </a:lnTo>
                  <a:cubicBezTo>
                    <a:pt x="108014" y="295275"/>
                    <a:pt x="95250" y="308039"/>
                    <a:pt x="95250" y="323850"/>
                  </a:cubicBezTo>
                  <a:cubicBezTo>
                    <a:pt x="95250" y="339662"/>
                    <a:pt x="108014" y="352425"/>
                    <a:pt x="123825" y="352425"/>
                  </a:cubicBezTo>
                  <a:lnTo>
                    <a:pt x="142875" y="352425"/>
                  </a:lnTo>
                  <a:lnTo>
                    <a:pt x="142875" y="361950"/>
                  </a:lnTo>
                  <a:cubicBezTo>
                    <a:pt x="142875" y="365284"/>
                    <a:pt x="143447" y="368522"/>
                    <a:pt x="144590" y="371475"/>
                  </a:cubicBezTo>
                  <a:cubicBezTo>
                    <a:pt x="145066" y="372904"/>
                    <a:pt x="145637" y="374237"/>
                    <a:pt x="146304" y="375475"/>
                  </a:cubicBezTo>
                  <a:cubicBezTo>
                    <a:pt x="146590" y="376142"/>
                    <a:pt x="146971" y="376809"/>
                    <a:pt x="147447" y="377381"/>
                  </a:cubicBezTo>
                  <a:cubicBezTo>
                    <a:pt x="147733" y="377857"/>
                    <a:pt x="148019" y="378333"/>
                    <a:pt x="148400" y="378809"/>
                  </a:cubicBezTo>
                  <a:cubicBezTo>
                    <a:pt x="151638" y="383286"/>
                    <a:pt x="156115" y="386715"/>
                    <a:pt x="161354" y="388620"/>
                  </a:cubicBezTo>
                  <a:cubicBezTo>
                    <a:pt x="161830" y="388906"/>
                    <a:pt x="162401" y="389096"/>
                    <a:pt x="162973" y="389192"/>
                  </a:cubicBezTo>
                  <a:cubicBezTo>
                    <a:pt x="163640" y="389477"/>
                    <a:pt x="164306" y="389668"/>
                    <a:pt x="164973" y="389763"/>
                  </a:cubicBezTo>
                  <a:cubicBezTo>
                    <a:pt x="165449" y="389954"/>
                    <a:pt x="166021" y="389954"/>
                    <a:pt x="166592" y="390049"/>
                  </a:cubicBezTo>
                  <a:cubicBezTo>
                    <a:pt x="168212" y="390430"/>
                    <a:pt x="169831" y="390525"/>
                    <a:pt x="171450" y="390525"/>
                  </a:cubicBezTo>
                  <a:cubicBezTo>
                    <a:pt x="173069" y="390525"/>
                    <a:pt x="174689" y="390430"/>
                    <a:pt x="176308" y="390049"/>
                  </a:cubicBezTo>
                  <a:cubicBezTo>
                    <a:pt x="176879" y="389954"/>
                    <a:pt x="177451" y="389954"/>
                    <a:pt x="177927" y="389763"/>
                  </a:cubicBezTo>
                  <a:cubicBezTo>
                    <a:pt x="184690" y="388239"/>
                    <a:pt x="190595" y="384239"/>
                    <a:pt x="194501" y="378809"/>
                  </a:cubicBezTo>
                  <a:cubicBezTo>
                    <a:pt x="194881" y="378333"/>
                    <a:pt x="195167" y="377857"/>
                    <a:pt x="195453" y="377381"/>
                  </a:cubicBezTo>
                  <a:cubicBezTo>
                    <a:pt x="195929" y="376809"/>
                    <a:pt x="196310" y="376142"/>
                    <a:pt x="196596" y="375475"/>
                  </a:cubicBezTo>
                  <a:cubicBezTo>
                    <a:pt x="197263" y="374237"/>
                    <a:pt x="197834" y="372904"/>
                    <a:pt x="198311" y="371475"/>
                  </a:cubicBezTo>
                  <a:cubicBezTo>
                    <a:pt x="199454" y="368522"/>
                    <a:pt x="200025" y="365284"/>
                    <a:pt x="200025" y="361950"/>
                  </a:cubicBezTo>
                  <a:lnTo>
                    <a:pt x="200025" y="352425"/>
                  </a:lnTo>
                  <a:lnTo>
                    <a:pt x="209550" y="352425"/>
                  </a:lnTo>
                  <a:cubicBezTo>
                    <a:pt x="251555" y="352425"/>
                    <a:pt x="285750" y="318230"/>
                    <a:pt x="285750" y="276225"/>
                  </a:cubicBezTo>
                  <a:cubicBezTo>
                    <a:pt x="285750" y="234220"/>
                    <a:pt x="251555" y="200025"/>
                    <a:pt x="209550" y="200025"/>
                  </a:cubicBezTo>
                  <a:lnTo>
                    <a:pt x="114300" y="200025"/>
                  </a:lnTo>
                  <a:cubicBezTo>
                    <a:pt x="103823" y="200025"/>
                    <a:pt x="95250" y="191453"/>
                    <a:pt x="95250" y="180975"/>
                  </a:cubicBezTo>
                  <a:cubicBezTo>
                    <a:pt x="95250" y="170498"/>
                    <a:pt x="103823" y="161925"/>
                    <a:pt x="114300" y="161925"/>
                  </a:cubicBezTo>
                  <a:lnTo>
                    <a:pt x="142875" y="161925"/>
                  </a:lnTo>
                  <a:lnTo>
                    <a:pt x="142875" y="180975"/>
                  </a:lnTo>
                  <a:close/>
                  <a:moveTo>
                    <a:pt x="38100" y="38100"/>
                  </a:moveTo>
                  <a:cubicBezTo>
                    <a:pt x="32861" y="38100"/>
                    <a:pt x="28575" y="33814"/>
                    <a:pt x="28575" y="28575"/>
                  </a:cubicBezTo>
                  <a:cubicBezTo>
                    <a:pt x="28575" y="23336"/>
                    <a:pt x="32861" y="19050"/>
                    <a:pt x="38100" y="19050"/>
                  </a:cubicBezTo>
                  <a:cubicBezTo>
                    <a:pt x="43339" y="19050"/>
                    <a:pt x="47625" y="23336"/>
                    <a:pt x="47625" y="28575"/>
                  </a:cubicBezTo>
                  <a:cubicBezTo>
                    <a:pt x="47625" y="33814"/>
                    <a:pt x="43339" y="38100"/>
                    <a:pt x="38100" y="3810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 name="Google Shape;36;p5"/>
          <p:cNvSpPr txBox="1">
            <a:spLocks noGrp="1"/>
          </p:cNvSpPr>
          <p:nvPr>
            <p:ph type="title"/>
          </p:nvPr>
        </p:nvSpPr>
        <p:spPr>
          <a:xfrm>
            <a:off x="855300" y="659450"/>
            <a:ext cx="6602100" cy="749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7" name="Google Shape;37;p5"/>
          <p:cNvSpPr txBox="1">
            <a:spLocks noGrp="1"/>
          </p:cNvSpPr>
          <p:nvPr>
            <p:ph type="body" idx="1"/>
          </p:nvPr>
        </p:nvSpPr>
        <p:spPr>
          <a:xfrm>
            <a:off x="855300" y="1353950"/>
            <a:ext cx="4197300" cy="3033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8" name="Google Shape;38;p5"/>
          <p:cNvSpPr txBox="1">
            <a:spLocks noGrp="1"/>
          </p:cNvSpPr>
          <p:nvPr>
            <p:ph type="sldNum" idx="12"/>
          </p:nvPr>
        </p:nvSpPr>
        <p:spPr>
          <a:xfrm>
            <a:off x="8603825" y="4730500"/>
            <a:ext cx="349200" cy="279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pic>
        <p:nvPicPr>
          <p:cNvPr id="39" name="Google Shape;39;p5"/>
          <p:cNvPicPr preferRelativeResize="0"/>
          <p:nvPr/>
        </p:nvPicPr>
        <p:blipFill rotWithShape="1">
          <a:blip r:embed="rId2">
            <a:alphaModFix/>
          </a:blip>
          <a:srcRect r="2931"/>
          <a:stretch/>
        </p:blipFill>
        <p:spPr>
          <a:xfrm>
            <a:off x="5091525" y="1132750"/>
            <a:ext cx="4052474" cy="3505851"/>
          </a:xfrm>
          <a:prstGeom prst="rect">
            <a:avLst/>
          </a:prstGeom>
          <a:noFill/>
          <a:ln>
            <a:noFill/>
          </a:ln>
          <a:effectLst>
            <a:outerShdw blurRad="28575" dist="28575" algn="bl" rotWithShape="0">
              <a:schemeClr val="dk1">
                <a:alpha val="10000"/>
              </a:scheme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61"/>
        <p:cNvGrpSpPr/>
        <p:nvPr/>
      </p:nvGrpSpPr>
      <p:grpSpPr>
        <a:xfrm>
          <a:off x="0" y="0"/>
          <a:ext cx="0" cy="0"/>
          <a:chOff x="0" y="0"/>
          <a:chExt cx="0" cy="0"/>
        </a:xfrm>
      </p:grpSpPr>
      <p:sp>
        <p:nvSpPr>
          <p:cNvPr id="62" name="Google Shape;62;p8"/>
          <p:cNvSpPr/>
          <p:nvPr/>
        </p:nvSpPr>
        <p:spPr>
          <a:xfrm>
            <a:off x="5901817" y="742300"/>
            <a:ext cx="3809100" cy="3809100"/>
          </a:xfrm>
          <a:prstGeom prst="chord">
            <a:avLst>
              <a:gd name="adj1" fmla="val 2700000"/>
              <a:gd name="adj2" fmla="val 18900274"/>
            </a:avLst>
          </a:prstGeom>
          <a:solidFill>
            <a:srgbClr val="00A4CA">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7664350" y="306375"/>
            <a:ext cx="1737000" cy="1737000"/>
          </a:xfrm>
          <a:prstGeom prst="chord">
            <a:avLst>
              <a:gd name="adj1" fmla="val 2700000"/>
              <a:gd name="adj2" fmla="val 18900274"/>
            </a:avLst>
          </a:prstGeom>
          <a:solidFill>
            <a:srgbClr val="00A4CA">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8"/>
          <p:cNvGrpSpPr/>
          <p:nvPr/>
        </p:nvGrpSpPr>
        <p:grpSpPr>
          <a:xfrm>
            <a:off x="145809" y="869911"/>
            <a:ext cx="232524" cy="328270"/>
            <a:chOff x="7938657" y="1397104"/>
            <a:chExt cx="323850" cy="457200"/>
          </a:xfrm>
        </p:grpSpPr>
        <p:sp>
          <p:nvSpPr>
            <p:cNvPr id="66" name="Google Shape;66;p8"/>
            <p:cNvSpPr/>
            <p:nvPr/>
          </p:nvSpPr>
          <p:spPr>
            <a:xfrm>
              <a:off x="8081532" y="1397104"/>
              <a:ext cx="57150" cy="57150"/>
            </a:xfrm>
            <a:custGeom>
              <a:avLst/>
              <a:gdLst/>
              <a:ahLst/>
              <a:cxnLst/>
              <a:rect l="l" t="t" r="r" b="b"/>
              <a:pathLst>
                <a:path w="57150" h="57150" extrusionOk="0">
                  <a:moveTo>
                    <a:pt x="57150" y="28575"/>
                  </a:moveTo>
                  <a:cubicBezTo>
                    <a:pt x="57150" y="12764"/>
                    <a:pt x="44387" y="0"/>
                    <a:pt x="28575" y="0"/>
                  </a:cubicBezTo>
                  <a:cubicBezTo>
                    <a:pt x="12764" y="0"/>
                    <a:pt x="0" y="12764"/>
                    <a:pt x="0" y="28575"/>
                  </a:cubicBezTo>
                  <a:lnTo>
                    <a:pt x="0" y="57150"/>
                  </a:lnTo>
                  <a:lnTo>
                    <a:pt x="57150" y="57150"/>
                  </a:lnTo>
                  <a:lnTo>
                    <a:pt x="57150" y="2857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8"/>
            <p:cNvSpPr/>
            <p:nvPr/>
          </p:nvSpPr>
          <p:spPr>
            <a:xfrm>
              <a:off x="7938657" y="1463779"/>
              <a:ext cx="323850" cy="390525"/>
            </a:xfrm>
            <a:custGeom>
              <a:avLst/>
              <a:gdLst/>
              <a:ahLst/>
              <a:cxnLst/>
              <a:rect l="l" t="t" r="r" b="b"/>
              <a:pathLst>
                <a:path w="323850" h="390525" extrusionOk="0">
                  <a:moveTo>
                    <a:pt x="142875" y="180975"/>
                  </a:moveTo>
                  <a:lnTo>
                    <a:pt x="200025" y="180975"/>
                  </a:lnTo>
                  <a:lnTo>
                    <a:pt x="200025" y="161925"/>
                  </a:lnTo>
                  <a:lnTo>
                    <a:pt x="247650" y="161925"/>
                  </a:lnTo>
                  <a:cubicBezTo>
                    <a:pt x="289655" y="161925"/>
                    <a:pt x="323850" y="127730"/>
                    <a:pt x="323850" y="85725"/>
                  </a:cubicBezTo>
                  <a:cubicBezTo>
                    <a:pt x="323850" y="43720"/>
                    <a:pt x="289655" y="9525"/>
                    <a:pt x="247650" y="9525"/>
                  </a:cubicBezTo>
                  <a:lnTo>
                    <a:pt x="110871" y="9525"/>
                  </a:lnTo>
                  <a:cubicBezTo>
                    <a:pt x="104108" y="3620"/>
                    <a:pt x="95345" y="0"/>
                    <a:pt x="85725" y="0"/>
                  </a:cubicBezTo>
                  <a:lnTo>
                    <a:pt x="38100" y="0"/>
                  </a:lnTo>
                  <a:cubicBezTo>
                    <a:pt x="27623" y="0"/>
                    <a:pt x="18098" y="4286"/>
                    <a:pt x="11144" y="11144"/>
                  </a:cubicBezTo>
                  <a:cubicBezTo>
                    <a:pt x="4286" y="18097"/>
                    <a:pt x="0" y="27622"/>
                    <a:pt x="0" y="38100"/>
                  </a:cubicBezTo>
                  <a:cubicBezTo>
                    <a:pt x="0" y="59150"/>
                    <a:pt x="17050" y="76200"/>
                    <a:pt x="38100" y="76200"/>
                  </a:cubicBezTo>
                  <a:lnTo>
                    <a:pt x="85725" y="76200"/>
                  </a:lnTo>
                  <a:cubicBezTo>
                    <a:pt x="95345" y="76200"/>
                    <a:pt x="104108" y="72581"/>
                    <a:pt x="110871" y="66675"/>
                  </a:cubicBezTo>
                  <a:lnTo>
                    <a:pt x="247650" y="66675"/>
                  </a:lnTo>
                  <a:cubicBezTo>
                    <a:pt x="258128" y="66675"/>
                    <a:pt x="266700" y="75248"/>
                    <a:pt x="266700" y="85725"/>
                  </a:cubicBezTo>
                  <a:cubicBezTo>
                    <a:pt x="266700" y="96203"/>
                    <a:pt x="258128" y="104775"/>
                    <a:pt x="247650" y="104775"/>
                  </a:cubicBezTo>
                  <a:lnTo>
                    <a:pt x="200025" y="104775"/>
                  </a:lnTo>
                  <a:lnTo>
                    <a:pt x="200025" y="85725"/>
                  </a:lnTo>
                  <a:lnTo>
                    <a:pt x="142875" y="85725"/>
                  </a:lnTo>
                  <a:lnTo>
                    <a:pt x="142875" y="104775"/>
                  </a:lnTo>
                  <a:lnTo>
                    <a:pt x="114300" y="104775"/>
                  </a:lnTo>
                  <a:cubicBezTo>
                    <a:pt x="72295" y="104775"/>
                    <a:pt x="38100" y="138970"/>
                    <a:pt x="38100" y="180975"/>
                  </a:cubicBezTo>
                  <a:cubicBezTo>
                    <a:pt x="38100" y="222980"/>
                    <a:pt x="72295" y="257175"/>
                    <a:pt x="114300" y="257175"/>
                  </a:cubicBezTo>
                  <a:lnTo>
                    <a:pt x="209550" y="257175"/>
                  </a:lnTo>
                  <a:cubicBezTo>
                    <a:pt x="220028" y="257175"/>
                    <a:pt x="228600" y="265748"/>
                    <a:pt x="228600" y="276225"/>
                  </a:cubicBezTo>
                  <a:cubicBezTo>
                    <a:pt x="228600" y="286703"/>
                    <a:pt x="220028" y="295275"/>
                    <a:pt x="209550" y="295275"/>
                  </a:cubicBezTo>
                  <a:lnTo>
                    <a:pt x="200025" y="295275"/>
                  </a:lnTo>
                  <a:lnTo>
                    <a:pt x="200025" y="276225"/>
                  </a:lnTo>
                  <a:lnTo>
                    <a:pt x="142875" y="276225"/>
                  </a:lnTo>
                  <a:lnTo>
                    <a:pt x="142875" y="295275"/>
                  </a:lnTo>
                  <a:lnTo>
                    <a:pt x="123825" y="295275"/>
                  </a:lnTo>
                  <a:cubicBezTo>
                    <a:pt x="108014" y="295275"/>
                    <a:pt x="95250" y="308039"/>
                    <a:pt x="95250" y="323850"/>
                  </a:cubicBezTo>
                  <a:cubicBezTo>
                    <a:pt x="95250" y="339662"/>
                    <a:pt x="108014" y="352425"/>
                    <a:pt x="123825" y="352425"/>
                  </a:cubicBezTo>
                  <a:lnTo>
                    <a:pt x="142875" y="352425"/>
                  </a:lnTo>
                  <a:lnTo>
                    <a:pt x="142875" y="361950"/>
                  </a:lnTo>
                  <a:cubicBezTo>
                    <a:pt x="142875" y="365284"/>
                    <a:pt x="143447" y="368522"/>
                    <a:pt x="144590" y="371475"/>
                  </a:cubicBezTo>
                  <a:cubicBezTo>
                    <a:pt x="145066" y="372904"/>
                    <a:pt x="145637" y="374237"/>
                    <a:pt x="146304" y="375475"/>
                  </a:cubicBezTo>
                  <a:cubicBezTo>
                    <a:pt x="146590" y="376142"/>
                    <a:pt x="146971" y="376809"/>
                    <a:pt x="147447" y="377381"/>
                  </a:cubicBezTo>
                  <a:cubicBezTo>
                    <a:pt x="147733" y="377857"/>
                    <a:pt x="148019" y="378333"/>
                    <a:pt x="148400" y="378809"/>
                  </a:cubicBezTo>
                  <a:cubicBezTo>
                    <a:pt x="151638" y="383286"/>
                    <a:pt x="156115" y="386715"/>
                    <a:pt x="161354" y="388620"/>
                  </a:cubicBezTo>
                  <a:cubicBezTo>
                    <a:pt x="161830" y="388906"/>
                    <a:pt x="162401" y="389096"/>
                    <a:pt x="162973" y="389192"/>
                  </a:cubicBezTo>
                  <a:cubicBezTo>
                    <a:pt x="163640" y="389477"/>
                    <a:pt x="164306" y="389668"/>
                    <a:pt x="164973" y="389763"/>
                  </a:cubicBezTo>
                  <a:cubicBezTo>
                    <a:pt x="165449" y="389954"/>
                    <a:pt x="166021" y="389954"/>
                    <a:pt x="166592" y="390049"/>
                  </a:cubicBezTo>
                  <a:cubicBezTo>
                    <a:pt x="168212" y="390430"/>
                    <a:pt x="169831" y="390525"/>
                    <a:pt x="171450" y="390525"/>
                  </a:cubicBezTo>
                  <a:cubicBezTo>
                    <a:pt x="173069" y="390525"/>
                    <a:pt x="174689" y="390430"/>
                    <a:pt x="176308" y="390049"/>
                  </a:cubicBezTo>
                  <a:cubicBezTo>
                    <a:pt x="176879" y="389954"/>
                    <a:pt x="177451" y="389954"/>
                    <a:pt x="177927" y="389763"/>
                  </a:cubicBezTo>
                  <a:cubicBezTo>
                    <a:pt x="184690" y="388239"/>
                    <a:pt x="190595" y="384239"/>
                    <a:pt x="194501" y="378809"/>
                  </a:cubicBezTo>
                  <a:cubicBezTo>
                    <a:pt x="194881" y="378333"/>
                    <a:pt x="195167" y="377857"/>
                    <a:pt x="195453" y="377381"/>
                  </a:cubicBezTo>
                  <a:cubicBezTo>
                    <a:pt x="195929" y="376809"/>
                    <a:pt x="196310" y="376142"/>
                    <a:pt x="196596" y="375475"/>
                  </a:cubicBezTo>
                  <a:cubicBezTo>
                    <a:pt x="197263" y="374237"/>
                    <a:pt x="197834" y="372904"/>
                    <a:pt x="198311" y="371475"/>
                  </a:cubicBezTo>
                  <a:cubicBezTo>
                    <a:pt x="199454" y="368522"/>
                    <a:pt x="200025" y="365284"/>
                    <a:pt x="200025" y="361950"/>
                  </a:cubicBezTo>
                  <a:lnTo>
                    <a:pt x="200025" y="352425"/>
                  </a:lnTo>
                  <a:lnTo>
                    <a:pt x="209550" y="352425"/>
                  </a:lnTo>
                  <a:cubicBezTo>
                    <a:pt x="251555" y="352425"/>
                    <a:pt x="285750" y="318230"/>
                    <a:pt x="285750" y="276225"/>
                  </a:cubicBezTo>
                  <a:cubicBezTo>
                    <a:pt x="285750" y="234220"/>
                    <a:pt x="251555" y="200025"/>
                    <a:pt x="209550" y="200025"/>
                  </a:cubicBezTo>
                  <a:lnTo>
                    <a:pt x="114300" y="200025"/>
                  </a:lnTo>
                  <a:cubicBezTo>
                    <a:pt x="103823" y="200025"/>
                    <a:pt x="95250" y="191453"/>
                    <a:pt x="95250" y="180975"/>
                  </a:cubicBezTo>
                  <a:cubicBezTo>
                    <a:pt x="95250" y="170498"/>
                    <a:pt x="103823" y="161925"/>
                    <a:pt x="114300" y="161925"/>
                  </a:cubicBezTo>
                  <a:lnTo>
                    <a:pt x="142875" y="161925"/>
                  </a:lnTo>
                  <a:lnTo>
                    <a:pt x="142875" y="180975"/>
                  </a:lnTo>
                  <a:close/>
                  <a:moveTo>
                    <a:pt x="38100" y="38100"/>
                  </a:moveTo>
                  <a:cubicBezTo>
                    <a:pt x="32861" y="38100"/>
                    <a:pt x="28575" y="33814"/>
                    <a:pt x="28575" y="28575"/>
                  </a:cubicBezTo>
                  <a:cubicBezTo>
                    <a:pt x="28575" y="23336"/>
                    <a:pt x="32861" y="19050"/>
                    <a:pt x="38100" y="19050"/>
                  </a:cubicBezTo>
                  <a:cubicBezTo>
                    <a:pt x="43339" y="19050"/>
                    <a:pt x="47625" y="23336"/>
                    <a:pt x="47625" y="28575"/>
                  </a:cubicBezTo>
                  <a:cubicBezTo>
                    <a:pt x="47625" y="33814"/>
                    <a:pt x="43339" y="38100"/>
                    <a:pt x="38100" y="3810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 name="Google Shape;68;p8"/>
          <p:cNvSpPr txBox="1">
            <a:spLocks noGrp="1"/>
          </p:cNvSpPr>
          <p:nvPr>
            <p:ph type="title"/>
          </p:nvPr>
        </p:nvSpPr>
        <p:spPr>
          <a:xfrm>
            <a:off x="855300" y="659450"/>
            <a:ext cx="6602100" cy="749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9" name="Google Shape;69;p8"/>
          <p:cNvSpPr txBox="1">
            <a:spLocks noGrp="1"/>
          </p:cNvSpPr>
          <p:nvPr>
            <p:ph type="body" idx="1"/>
          </p:nvPr>
        </p:nvSpPr>
        <p:spPr>
          <a:xfrm>
            <a:off x="855300" y="1353950"/>
            <a:ext cx="1606500" cy="3284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70" name="Google Shape;70;p8"/>
          <p:cNvSpPr txBox="1">
            <a:spLocks noGrp="1"/>
          </p:cNvSpPr>
          <p:nvPr>
            <p:ph type="body" idx="2"/>
          </p:nvPr>
        </p:nvSpPr>
        <p:spPr>
          <a:xfrm>
            <a:off x="2630611" y="1353950"/>
            <a:ext cx="1606500" cy="3284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71" name="Google Shape;71;p8"/>
          <p:cNvSpPr txBox="1">
            <a:spLocks noGrp="1"/>
          </p:cNvSpPr>
          <p:nvPr>
            <p:ph type="body" idx="3"/>
          </p:nvPr>
        </p:nvSpPr>
        <p:spPr>
          <a:xfrm>
            <a:off x="4405922" y="1353950"/>
            <a:ext cx="1606500" cy="3284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72" name="Google Shape;72;p8"/>
          <p:cNvSpPr txBox="1">
            <a:spLocks noGrp="1"/>
          </p:cNvSpPr>
          <p:nvPr>
            <p:ph type="sldNum" idx="12"/>
          </p:nvPr>
        </p:nvSpPr>
        <p:spPr>
          <a:xfrm>
            <a:off x="8603825" y="4730500"/>
            <a:ext cx="349200" cy="279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pic>
        <p:nvPicPr>
          <p:cNvPr id="73" name="Google Shape;73;p8"/>
          <p:cNvPicPr preferRelativeResize="0"/>
          <p:nvPr/>
        </p:nvPicPr>
        <p:blipFill rotWithShape="1">
          <a:blip r:embed="rId2">
            <a:alphaModFix/>
          </a:blip>
          <a:srcRect r="3660"/>
          <a:stretch/>
        </p:blipFill>
        <p:spPr>
          <a:xfrm>
            <a:off x="6164275" y="1132750"/>
            <a:ext cx="2979725" cy="3505851"/>
          </a:xfrm>
          <a:prstGeom prst="rect">
            <a:avLst/>
          </a:prstGeom>
          <a:noFill/>
          <a:ln>
            <a:noFill/>
          </a:ln>
          <a:effectLst>
            <a:outerShdw blurRad="28575" dist="28575" algn="bl" rotWithShape="0">
              <a:schemeClr val="dk1">
                <a:alpha val="10000"/>
              </a:schemeClr>
            </a:outerShdw>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userDrawn="1"/>
        </p:nvSpPr>
        <p:spPr>
          <a:xfrm>
            <a:off x="5901817" y="742300"/>
            <a:ext cx="3809100" cy="3809100"/>
          </a:xfrm>
          <a:prstGeom prst="chord">
            <a:avLst>
              <a:gd name="adj1" fmla="val 2700000"/>
              <a:gd name="adj2" fmla="val 18900274"/>
            </a:avLst>
          </a:prstGeom>
          <a:solidFill>
            <a:srgbClr val="00A4CA">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userDrawn="1"/>
        </p:nvSpPr>
        <p:spPr>
          <a:xfrm>
            <a:off x="7664350" y="306375"/>
            <a:ext cx="1737000" cy="1737000"/>
          </a:xfrm>
          <a:prstGeom prst="chord">
            <a:avLst>
              <a:gd name="adj1" fmla="val 2700000"/>
              <a:gd name="adj2" fmla="val 18900274"/>
            </a:avLst>
          </a:prstGeom>
          <a:solidFill>
            <a:srgbClr val="00A4CA">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txBox="1">
            <a:spLocks noGrp="1"/>
          </p:cNvSpPr>
          <p:nvPr>
            <p:ph type="sldNum" idx="12"/>
          </p:nvPr>
        </p:nvSpPr>
        <p:spPr>
          <a:xfrm>
            <a:off x="8603825" y="4730500"/>
            <a:ext cx="349200" cy="279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BB9692-39BF-4F70-A515-269FB5E7EE3E}"/>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D6773479-74B7-430A-8029-BDDD9AA3289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725FC3A5-89BC-410D-896E-AB74C9A2D202}"/>
              </a:ext>
            </a:extLst>
          </p:cNvPr>
          <p:cNvSpPr>
            <a:spLocks noGrp="1"/>
          </p:cNvSpPr>
          <p:nvPr>
            <p:ph type="dt" sz="half" idx="10"/>
          </p:nvPr>
        </p:nvSpPr>
        <p:spPr/>
        <p:txBody>
          <a:bodyPr/>
          <a:lstStyle/>
          <a:p>
            <a:fld id="{8ED0B73E-723C-42D5-AB4D-B39B4EC0C11B}" type="datetimeFigureOut">
              <a:rPr lang="en-GB" smtClean="0"/>
              <a:t>04/02/2022</a:t>
            </a:fld>
            <a:endParaRPr lang="en-GB"/>
          </a:p>
        </p:txBody>
      </p:sp>
      <p:sp>
        <p:nvSpPr>
          <p:cNvPr id="5" name="Segnaposto piè di pagina 4">
            <a:extLst>
              <a:ext uri="{FF2B5EF4-FFF2-40B4-BE49-F238E27FC236}">
                <a16:creationId xmlns:a16="http://schemas.microsoft.com/office/drawing/2014/main" id="{E2920F84-6717-4FFE-A11C-E4B7AE8442FD}"/>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808FC9ED-9052-4B90-B97A-FBE097B37469}"/>
              </a:ext>
            </a:extLst>
          </p:cNvPr>
          <p:cNvSpPr>
            <a:spLocks noGrp="1"/>
          </p:cNvSpPr>
          <p:nvPr>
            <p:ph type="sldNum" sz="quarter" idx="12"/>
          </p:nvPr>
        </p:nvSpPr>
        <p:spPr/>
        <p:txBody>
          <a:bodyPr/>
          <a:lstStyle/>
          <a:p>
            <a:fld id="{3AE20778-7488-41BE-9613-BDE5C0D678AF}" type="slidenum">
              <a:rPr lang="en-GB" smtClean="0"/>
              <a:t>‹N›</a:t>
            </a:fld>
            <a:endParaRPr lang="en-GB"/>
          </a:p>
        </p:txBody>
      </p:sp>
    </p:spTree>
    <p:extLst>
      <p:ext uri="{BB962C8B-B14F-4D97-AF65-F5344CB8AC3E}">
        <p14:creationId xmlns:p14="http://schemas.microsoft.com/office/powerpoint/2010/main" val="2985293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659450"/>
            <a:ext cx="6602100" cy="749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2"/>
              </a:buClr>
              <a:buSzPts val="3200"/>
              <a:buFont typeface="Cabin Condensed SemiBold"/>
              <a:buNone/>
              <a:defRPr sz="3200">
                <a:solidFill>
                  <a:schemeClr val="accent2"/>
                </a:solidFill>
                <a:latin typeface="Cabin Condensed SemiBold"/>
                <a:ea typeface="Cabin Condensed SemiBold"/>
                <a:cs typeface="Cabin Condensed SemiBold"/>
                <a:sym typeface="Cabin Condensed SemiBold"/>
              </a:defRPr>
            </a:lvl1pPr>
            <a:lvl2pPr lvl="1" rtl="0">
              <a:lnSpc>
                <a:spcPct val="90000"/>
              </a:lnSpc>
              <a:spcBef>
                <a:spcPts val="0"/>
              </a:spcBef>
              <a:spcAft>
                <a:spcPts val="0"/>
              </a:spcAft>
              <a:buClr>
                <a:schemeClr val="accent2"/>
              </a:buClr>
              <a:buSzPts val="3200"/>
              <a:buFont typeface="Cabin Condensed SemiBold"/>
              <a:buNone/>
              <a:defRPr sz="3200">
                <a:solidFill>
                  <a:schemeClr val="accent2"/>
                </a:solidFill>
                <a:latin typeface="Cabin Condensed SemiBold"/>
                <a:ea typeface="Cabin Condensed SemiBold"/>
                <a:cs typeface="Cabin Condensed SemiBold"/>
                <a:sym typeface="Cabin Condensed SemiBold"/>
              </a:defRPr>
            </a:lvl2pPr>
            <a:lvl3pPr lvl="2" rtl="0">
              <a:lnSpc>
                <a:spcPct val="90000"/>
              </a:lnSpc>
              <a:spcBef>
                <a:spcPts val="0"/>
              </a:spcBef>
              <a:spcAft>
                <a:spcPts val="0"/>
              </a:spcAft>
              <a:buClr>
                <a:schemeClr val="accent2"/>
              </a:buClr>
              <a:buSzPts val="3200"/>
              <a:buFont typeface="Cabin Condensed SemiBold"/>
              <a:buNone/>
              <a:defRPr sz="3200">
                <a:solidFill>
                  <a:schemeClr val="accent2"/>
                </a:solidFill>
                <a:latin typeface="Cabin Condensed SemiBold"/>
                <a:ea typeface="Cabin Condensed SemiBold"/>
                <a:cs typeface="Cabin Condensed SemiBold"/>
                <a:sym typeface="Cabin Condensed SemiBold"/>
              </a:defRPr>
            </a:lvl3pPr>
            <a:lvl4pPr lvl="3" rtl="0">
              <a:lnSpc>
                <a:spcPct val="90000"/>
              </a:lnSpc>
              <a:spcBef>
                <a:spcPts val="0"/>
              </a:spcBef>
              <a:spcAft>
                <a:spcPts val="0"/>
              </a:spcAft>
              <a:buClr>
                <a:schemeClr val="accent2"/>
              </a:buClr>
              <a:buSzPts val="3200"/>
              <a:buFont typeface="Cabin Condensed SemiBold"/>
              <a:buNone/>
              <a:defRPr sz="3200">
                <a:solidFill>
                  <a:schemeClr val="accent2"/>
                </a:solidFill>
                <a:latin typeface="Cabin Condensed SemiBold"/>
                <a:ea typeface="Cabin Condensed SemiBold"/>
                <a:cs typeface="Cabin Condensed SemiBold"/>
                <a:sym typeface="Cabin Condensed SemiBold"/>
              </a:defRPr>
            </a:lvl4pPr>
            <a:lvl5pPr lvl="4" rtl="0">
              <a:lnSpc>
                <a:spcPct val="90000"/>
              </a:lnSpc>
              <a:spcBef>
                <a:spcPts val="0"/>
              </a:spcBef>
              <a:spcAft>
                <a:spcPts val="0"/>
              </a:spcAft>
              <a:buClr>
                <a:schemeClr val="accent2"/>
              </a:buClr>
              <a:buSzPts val="3200"/>
              <a:buFont typeface="Cabin Condensed SemiBold"/>
              <a:buNone/>
              <a:defRPr sz="3200">
                <a:solidFill>
                  <a:schemeClr val="accent2"/>
                </a:solidFill>
                <a:latin typeface="Cabin Condensed SemiBold"/>
                <a:ea typeface="Cabin Condensed SemiBold"/>
                <a:cs typeface="Cabin Condensed SemiBold"/>
                <a:sym typeface="Cabin Condensed SemiBold"/>
              </a:defRPr>
            </a:lvl5pPr>
            <a:lvl6pPr lvl="5" rtl="0">
              <a:lnSpc>
                <a:spcPct val="90000"/>
              </a:lnSpc>
              <a:spcBef>
                <a:spcPts val="0"/>
              </a:spcBef>
              <a:spcAft>
                <a:spcPts val="0"/>
              </a:spcAft>
              <a:buClr>
                <a:schemeClr val="accent2"/>
              </a:buClr>
              <a:buSzPts val="3200"/>
              <a:buFont typeface="Cabin Condensed SemiBold"/>
              <a:buNone/>
              <a:defRPr sz="3200">
                <a:solidFill>
                  <a:schemeClr val="accent2"/>
                </a:solidFill>
                <a:latin typeface="Cabin Condensed SemiBold"/>
                <a:ea typeface="Cabin Condensed SemiBold"/>
                <a:cs typeface="Cabin Condensed SemiBold"/>
                <a:sym typeface="Cabin Condensed SemiBold"/>
              </a:defRPr>
            </a:lvl6pPr>
            <a:lvl7pPr lvl="6" rtl="0">
              <a:lnSpc>
                <a:spcPct val="90000"/>
              </a:lnSpc>
              <a:spcBef>
                <a:spcPts val="0"/>
              </a:spcBef>
              <a:spcAft>
                <a:spcPts val="0"/>
              </a:spcAft>
              <a:buClr>
                <a:schemeClr val="accent2"/>
              </a:buClr>
              <a:buSzPts val="3200"/>
              <a:buFont typeface="Cabin Condensed SemiBold"/>
              <a:buNone/>
              <a:defRPr sz="3200">
                <a:solidFill>
                  <a:schemeClr val="accent2"/>
                </a:solidFill>
                <a:latin typeface="Cabin Condensed SemiBold"/>
                <a:ea typeface="Cabin Condensed SemiBold"/>
                <a:cs typeface="Cabin Condensed SemiBold"/>
                <a:sym typeface="Cabin Condensed SemiBold"/>
              </a:defRPr>
            </a:lvl7pPr>
            <a:lvl8pPr lvl="7" rtl="0">
              <a:lnSpc>
                <a:spcPct val="90000"/>
              </a:lnSpc>
              <a:spcBef>
                <a:spcPts val="0"/>
              </a:spcBef>
              <a:spcAft>
                <a:spcPts val="0"/>
              </a:spcAft>
              <a:buClr>
                <a:schemeClr val="accent2"/>
              </a:buClr>
              <a:buSzPts val="3200"/>
              <a:buFont typeface="Cabin Condensed SemiBold"/>
              <a:buNone/>
              <a:defRPr sz="3200">
                <a:solidFill>
                  <a:schemeClr val="accent2"/>
                </a:solidFill>
                <a:latin typeface="Cabin Condensed SemiBold"/>
                <a:ea typeface="Cabin Condensed SemiBold"/>
                <a:cs typeface="Cabin Condensed SemiBold"/>
                <a:sym typeface="Cabin Condensed SemiBold"/>
              </a:defRPr>
            </a:lvl8pPr>
            <a:lvl9pPr lvl="8" rtl="0">
              <a:lnSpc>
                <a:spcPct val="90000"/>
              </a:lnSpc>
              <a:spcBef>
                <a:spcPts val="0"/>
              </a:spcBef>
              <a:spcAft>
                <a:spcPts val="0"/>
              </a:spcAft>
              <a:buClr>
                <a:schemeClr val="accent2"/>
              </a:buClr>
              <a:buSzPts val="3200"/>
              <a:buFont typeface="Cabin Condensed SemiBold"/>
              <a:buNone/>
              <a:defRPr sz="3200">
                <a:solidFill>
                  <a:schemeClr val="accent2"/>
                </a:solidFill>
                <a:latin typeface="Cabin Condensed SemiBold"/>
                <a:ea typeface="Cabin Condensed SemiBold"/>
                <a:cs typeface="Cabin Condensed SemiBold"/>
                <a:sym typeface="Cabin Condensed SemiBold"/>
              </a:defRPr>
            </a:lvl9pPr>
          </a:lstStyle>
          <a:p>
            <a:endParaRPr/>
          </a:p>
        </p:txBody>
      </p:sp>
      <p:sp>
        <p:nvSpPr>
          <p:cNvPr id="7" name="Google Shape;7;p1"/>
          <p:cNvSpPr txBox="1">
            <a:spLocks noGrp="1"/>
          </p:cNvSpPr>
          <p:nvPr>
            <p:ph type="body" idx="1"/>
          </p:nvPr>
        </p:nvSpPr>
        <p:spPr>
          <a:xfrm>
            <a:off x="855300" y="1353948"/>
            <a:ext cx="48441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News Cycle"/>
              <a:buChar char="•"/>
              <a:defRPr sz="2400">
                <a:solidFill>
                  <a:schemeClr val="dk1"/>
                </a:solidFill>
                <a:latin typeface="News Cycle"/>
                <a:ea typeface="News Cycle"/>
                <a:cs typeface="News Cycle"/>
                <a:sym typeface="News Cycle"/>
              </a:defRPr>
            </a:lvl1pPr>
            <a:lvl2pPr marL="914400" lvl="1" indent="-381000" rtl="0">
              <a:lnSpc>
                <a:spcPct val="115000"/>
              </a:lnSpc>
              <a:spcBef>
                <a:spcPts val="0"/>
              </a:spcBef>
              <a:spcAft>
                <a:spcPts val="0"/>
              </a:spcAft>
              <a:buClr>
                <a:schemeClr val="dk2"/>
              </a:buClr>
              <a:buSzPts val="2400"/>
              <a:buFont typeface="News Cycle"/>
              <a:buChar char="•"/>
              <a:defRPr sz="2400">
                <a:solidFill>
                  <a:schemeClr val="dk1"/>
                </a:solidFill>
                <a:latin typeface="News Cycle"/>
                <a:ea typeface="News Cycle"/>
                <a:cs typeface="News Cycle"/>
                <a:sym typeface="News Cycle"/>
              </a:defRPr>
            </a:lvl2pPr>
            <a:lvl3pPr marL="1371600" lvl="2" indent="-381000" rtl="0">
              <a:lnSpc>
                <a:spcPct val="115000"/>
              </a:lnSpc>
              <a:spcBef>
                <a:spcPts val="0"/>
              </a:spcBef>
              <a:spcAft>
                <a:spcPts val="0"/>
              </a:spcAft>
              <a:buClr>
                <a:schemeClr val="lt2"/>
              </a:buClr>
              <a:buSzPts val="2400"/>
              <a:buFont typeface="News Cycle"/>
              <a:buChar char="•"/>
              <a:defRPr sz="2400">
                <a:solidFill>
                  <a:schemeClr val="dk1"/>
                </a:solidFill>
                <a:latin typeface="News Cycle"/>
                <a:ea typeface="News Cycle"/>
                <a:cs typeface="News Cycle"/>
                <a:sym typeface="News Cycle"/>
              </a:defRPr>
            </a:lvl3pPr>
            <a:lvl4pPr marL="1828800" lvl="3" indent="-381000" rtl="0">
              <a:lnSpc>
                <a:spcPct val="115000"/>
              </a:lnSpc>
              <a:spcBef>
                <a:spcPts val="0"/>
              </a:spcBef>
              <a:spcAft>
                <a:spcPts val="0"/>
              </a:spcAft>
              <a:buClr>
                <a:schemeClr val="lt2"/>
              </a:buClr>
              <a:buSzPts val="2400"/>
              <a:buFont typeface="News Cycle"/>
              <a:buChar char="•"/>
              <a:defRPr sz="2400">
                <a:solidFill>
                  <a:schemeClr val="dk1"/>
                </a:solidFill>
                <a:latin typeface="News Cycle"/>
                <a:ea typeface="News Cycle"/>
                <a:cs typeface="News Cycle"/>
                <a:sym typeface="News Cycle"/>
              </a:defRPr>
            </a:lvl4pPr>
            <a:lvl5pPr marL="2286000" lvl="4" indent="-381000" rtl="0">
              <a:lnSpc>
                <a:spcPct val="115000"/>
              </a:lnSpc>
              <a:spcBef>
                <a:spcPts val="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5pPr>
            <a:lvl6pPr marL="2743200" lvl="5" indent="-381000" rtl="0">
              <a:lnSpc>
                <a:spcPct val="115000"/>
              </a:lnSpc>
              <a:spcBef>
                <a:spcPts val="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6pPr>
            <a:lvl7pPr marL="3200400" lvl="6" indent="-381000" rtl="0">
              <a:lnSpc>
                <a:spcPct val="115000"/>
              </a:lnSpc>
              <a:spcBef>
                <a:spcPts val="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7pPr>
            <a:lvl8pPr marL="3657600" lvl="7" indent="-381000" rtl="0">
              <a:lnSpc>
                <a:spcPct val="115000"/>
              </a:lnSpc>
              <a:spcBef>
                <a:spcPts val="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8pPr>
            <a:lvl9pPr marL="4114800" lvl="8" indent="-381000" rtl="0">
              <a:lnSpc>
                <a:spcPct val="115000"/>
              </a:lnSpc>
              <a:spcBef>
                <a:spcPts val="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9pPr>
          </a:lstStyle>
          <a:p>
            <a:endParaRPr/>
          </a:p>
        </p:txBody>
      </p:sp>
      <p:sp>
        <p:nvSpPr>
          <p:cNvPr id="8" name="Google Shape;8;p1"/>
          <p:cNvSpPr txBox="1">
            <a:spLocks noGrp="1"/>
          </p:cNvSpPr>
          <p:nvPr>
            <p:ph type="sldNum" idx="12"/>
          </p:nvPr>
        </p:nvSpPr>
        <p:spPr>
          <a:xfrm>
            <a:off x="8603825" y="4730500"/>
            <a:ext cx="349200" cy="279900"/>
          </a:xfrm>
          <a:prstGeom prst="rect">
            <a:avLst/>
          </a:prstGeom>
          <a:noFill/>
          <a:ln>
            <a:noFill/>
          </a:ln>
        </p:spPr>
        <p:txBody>
          <a:bodyPr spcFirstLastPara="1" wrap="square" lIns="0" tIns="0" rIns="0" bIns="0" anchor="ctr" anchorCtr="0">
            <a:noAutofit/>
          </a:bodyPr>
          <a:lstStyle>
            <a:lvl1pPr lvl="0" algn="r" rtl="0">
              <a:buNone/>
              <a:defRPr sz="1300">
                <a:solidFill>
                  <a:schemeClr val="dk2"/>
                </a:solidFill>
                <a:latin typeface="News Cycle"/>
                <a:ea typeface="News Cycle"/>
                <a:cs typeface="News Cycle"/>
                <a:sym typeface="News Cycle"/>
              </a:defRPr>
            </a:lvl1pPr>
            <a:lvl2pPr lvl="1" algn="r" rtl="0">
              <a:buNone/>
              <a:defRPr sz="1300">
                <a:solidFill>
                  <a:schemeClr val="dk2"/>
                </a:solidFill>
                <a:latin typeface="News Cycle"/>
                <a:ea typeface="News Cycle"/>
                <a:cs typeface="News Cycle"/>
                <a:sym typeface="News Cycle"/>
              </a:defRPr>
            </a:lvl2pPr>
            <a:lvl3pPr lvl="2" algn="r" rtl="0">
              <a:buNone/>
              <a:defRPr sz="1300">
                <a:solidFill>
                  <a:schemeClr val="dk2"/>
                </a:solidFill>
                <a:latin typeface="News Cycle"/>
                <a:ea typeface="News Cycle"/>
                <a:cs typeface="News Cycle"/>
                <a:sym typeface="News Cycle"/>
              </a:defRPr>
            </a:lvl3pPr>
            <a:lvl4pPr lvl="3" algn="r" rtl="0">
              <a:buNone/>
              <a:defRPr sz="1300">
                <a:solidFill>
                  <a:schemeClr val="dk2"/>
                </a:solidFill>
                <a:latin typeface="News Cycle"/>
                <a:ea typeface="News Cycle"/>
                <a:cs typeface="News Cycle"/>
                <a:sym typeface="News Cycle"/>
              </a:defRPr>
            </a:lvl4pPr>
            <a:lvl5pPr lvl="4" algn="r" rtl="0">
              <a:buNone/>
              <a:defRPr sz="1300">
                <a:solidFill>
                  <a:schemeClr val="dk2"/>
                </a:solidFill>
                <a:latin typeface="News Cycle"/>
                <a:ea typeface="News Cycle"/>
                <a:cs typeface="News Cycle"/>
                <a:sym typeface="News Cycle"/>
              </a:defRPr>
            </a:lvl5pPr>
            <a:lvl6pPr lvl="5" algn="r" rtl="0">
              <a:buNone/>
              <a:defRPr sz="1300">
                <a:solidFill>
                  <a:schemeClr val="dk2"/>
                </a:solidFill>
                <a:latin typeface="News Cycle"/>
                <a:ea typeface="News Cycle"/>
                <a:cs typeface="News Cycle"/>
                <a:sym typeface="News Cycle"/>
              </a:defRPr>
            </a:lvl6pPr>
            <a:lvl7pPr lvl="6" algn="r" rtl="0">
              <a:buNone/>
              <a:defRPr sz="1300">
                <a:solidFill>
                  <a:schemeClr val="dk2"/>
                </a:solidFill>
                <a:latin typeface="News Cycle"/>
                <a:ea typeface="News Cycle"/>
                <a:cs typeface="News Cycle"/>
                <a:sym typeface="News Cycle"/>
              </a:defRPr>
            </a:lvl7pPr>
            <a:lvl8pPr lvl="7" algn="r" rtl="0">
              <a:buNone/>
              <a:defRPr sz="1300">
                <a:solidFill>
                  <a:schemeClr val="dk2"/>
                </a:solidFill>
                <a:latin typeface="News Cycle"/>
                <a:ea typeface="News Cycle"/>
                <a:cs typeface="News Cycle"/>
                <a:sym typeface="News Cycle"/>
              </a:defRPr>
            </a:lvl8pPr>
            <a:lvl9pPr lvl="8" algn="r" rtl="0">
              <a:buNone/>
              <a:defRPr sz="1300">
                <a:solidFill>
                  <a:schemeClr val="dk2"/>
                </a:solidFill>
                <a:latin typeface="News Cycle"/>
                <a:ea typeface="News Cycle"/>
                <a:cs typeface="News Cycle"/>
                <a:sym typeface="News Cycle"/>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7" r:id="rId5"/>
    <p:sldLayoutId id="2147483661"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6.xml"/><Relationship Id="rId5" Type="http://schemas.openxmlformats.org/officeDocument/2006/relationships/image" Target="../media/image39.svg"/><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svg"/></Relationships>
</file>

<file path=ppt/slides/_rels/slide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who.int/" TargetMode="External"/><Relationship Id="rId7" Type="http://schemas.openxmlformats.org/officeDocument/2006/relationships/image" Target="../media/image48.sv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47.png"/><Relationship Id="rId5" Type="http://schemas.openxmlformats.org/officeDocument/2006/relationships/hyperlink" Target="https://www.kaggle.com/fedesoriano/stroke-prediction-dataset" TargetMode="External"/><Relationship Id="rId4" Type="http://schemas.openxmlformats.org/officeDocument/2006/relationships/hyperlink" Target="https://world-heart-federation.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svg"/></Relationships>
</file>

<file path=ppt/slides/_rels/slide9.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4"/>
          <p:cNvSpPr txBox="1">
            <a:spLocks noGrp="1"/>
          </p:cNvSpPr>
          <p:nvPr>
            <p:ph type="ctrTitle"/>
          </p:nvPr>
        </p:nvSpPr>
        <p:spPr>
          <a:xfrm>
            <a:off x="717413" y="1041163"/>
            <a:ext cx="46458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it-IT" b="1"/>
              <a:t>STROKE</a:t>
            </a:r>
            <a:endParaRPr b="1"/>
          </a:p>
        </p:txBody>
      </p:sp>
      <p:sp>
        <p:nvSpPr>
          <p:cNvPr id="3" name="Google Shape;110;p14">
            <a:extLst>
              <a:ext uri="{FF2B5EF4-FFF2-40B4-BE49-F238E27FC236}">
                <a16:creationId xmlns:a16="http://schemas.microsoft.com/office/drawing/2014/main" id="{F167CF45-13A6-43FC-A58F-C2C449DDA2D7}"/>
              </a:ext>
            </a:extLst>
          </p:cNvPr>
          <p:cNvSpPr txBox="1">
            <a:spLocks/>
          </p:cNvSpPr>
          <p:nvPr/>
        </p:nvSpPr>
        <p:spPr>
          <a:xfrm>
            <a:off x="717413" y="2078264"/>
            <a:ext cx="2337843" cy="1159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5400"/>
              <a:buFont typeface="Cabin Condensed SemiBold"/>
              <a:buNone/>
              <a:defRPr sz="5400" b="0" i="0" u="none" strike="noStrike" cap="none">
                <a:solidFill>
                  <a:schemeClr val="lt1"/>
                </a:solidFill>
                <a:latin typeface="Cabin Condensed SemiBold"/>
                <a:ea typeface="Cabin Condensed SemiBold"/>
                <a:cs typeface="Cabin Condensed SemiBold"/>
                <a:sym typeface="Cabin Condensed SemiBold"/>
              </a:defRPr>
            </a:lvl1pPr>
            <a:lvl2pPr marR="0" lvl="1" algn="l" rtl="0">
              <a:lnSpc>
                <a:spcPct val="90000"/>
              </a:lnSpc>
              <a:spcBef>
                <a:spcPts val="0"/>
              </a:spcBef>
              <a:spcAft>
                <a:spcPts val="0"/>
              </a:spcAft>
              <a:buClr>
                <a:schemeClr val="lt1"/>
              </a:buClr>
              <a:buSzPts val="5400"/>
              <a:buFont typeface="Cabin Condensed SemiBold"/>
              <a:buNone/>
              <a:defRPr sz="5400" b="0" i="0" u="none" strike="noStrike" cap="none">
                <a:solidFill>
                  <a:schemeClr val="lt1"/>
                </a:solidFill>
                <a:latin typeface="Cabin Condensed SemiBold"/>
                <a:ea typeface="Cabin Condensed SemiBold"/>
                <a:cs typeface="Cabin Condensed SemiBold"/>
                <a:sym typeface="Cabin Condensed SemiBold"/>
              </a:defRPr>
            </a:lvl2pPr>
            <a:lvl3pPr marR="0" lvl="2" algn="l" rtl="0">
              <a:lnSpc>
                <a:spcPct val="90000"/>
              </a:lnSpc>
              <a:spcBef>
                <a:spcPts val="0"/>
              </a:spcBef>
              <a:spcAft>
                <a:spcPts val="0"/>
              </a:spcAft>
              <a:buClr>
                <a:schemeClr val="lt1"/>
              </a:buClr>
              <a:buSzPts val="5400"/>
              <a:buFont typeface="Cabin Condensed SemiBold"/>
              <a:buNone/>
              <a:defRPr sz="5400" b="0" i="0" u="none" strike="noStrike" cap="none">
                <a:solidFill>
                  <a:schemeClr val="lt1"/>
                </a:solidFill>
                <a:latin typeface="Cabin Condensed SemiBold"/>
                <a:ea typeface="Cabin Condensed SemiBold"/>
                <a:cs typeface="Cabin Condensed SemiBold"/>
                <a:sym typeface="Cabin Condensed SemiBold"/>
              </a:defRPr>
            </a:lvl3pPr>
            <a:lvl4pPr marR="0" lvl="3" algn="l" rtl="0">
              <a:lnSpc>
                <a:spcPct val="90000"/>
              </a:lnSpc>
              <a:spcBef>
                <a:spcPts val="0"/>
              </a:spcBef>
              <a:spcAft>
                <a:spcPts val="0"/>
              </a:spcAft>
              <a:buClr>
                <a:schemeClr val="lt1"/>
              </a:buClr>
              <a:buSzPts val="5400"/>
              <a:buFont typeface="Cabin Condensed SemiBold"/>
              <a:buNone/>
              <a:defRPr sz="5400" b="0" i="0" u="none" strike="noStrike" cap="none">
                <a:solidFill>
                  <a:schemeClr val="lt1"/>
                </a:solidFill>
                <a:latin typeface="Cabin Condensed SemiBold"/>
                <a:ea typeface="Cabin Condensed SemiBold"/>
                <a:cs typeface="Cabin Condensed SemiBold"/>
                <a:sym typeface="Cabin Condensed SemiBold"/>
              </a:defRPr>
            </a:lvl4pPr>
            <a:lvl5pPr marR="0" lvl="4" algn="l" rtl="0">
              <a:lnSpc>
                <a:spcPct val="90000"/>
              </a:lnSpc>
              <a:spcBef>
                <a:spcPts val="0"/>
              </a:spcBef>
              <a:spcAft>
                <a:spcPts val="0"/>
              </a:spcAft>
              <a:buClr>
                <a:schemeClr val="lt1"/>
              </a:buClr>
              <a:buSzPts val="5400"/>
              <a:buFont typeface="Cabin Condensed SemiBold"/>
              <a:buNone/>
              <a:defRPr sz="5400" b="0" i="0" u="none" strike="noStrike" cap="none">
                <a:solidFill>
                  <a:schemeClr val="lt1"/>
                </a:solidFill>
                <a:latin typeface="Cabin Condensed SemiBold"/>
                <a:ea typeface="Cabin Condensed SemiBold"/>
                <a:cs typeface="Cabin Condensed SemiBold"/>
                <a:sym typeface="Cabin Condensed SemiBold"/>
              </a:defRPr>
            </a:lvl5pPr>
            <a:lvl6pPr marR="0" lvl="5" algn="l" rtl="0">
              <a:lnSpc>
                <a:spcPct val="90000"/>
              </a:lnSpc>
              <a:spcBef>
                <a:spcPts val="0"/>
              </a:spcBef>
              <a:spcAft>
                <a:spcPts val="0"/>
              </a:spcAft>
              <a:buClr>
                <a:schemeClr val="lt1"/>
              </a:buClr>
              <a:buSzPts val="5400"/>
              <a:buFont typeface="Cabin Condensed SemiBold"/>
              <a:buNone/>
              <a:defRPr sz="5400" b="0" i="0" u="none" strike="noStrike" cap="none">
                <a:solidFill>
                  <a:schemeClr val="lt1"/>
                </a:solidFill>
                <a:latin typeface="Cabin Condensed SemiBold"/>
                <a:ea typeface="Cabin Condensed SemiBold"/>
                <a:cs typeface="Cabin Condensed SemiBold"/>
                <a:sym typeface="Cabin Condensed SemiBold"/>
              </a:defRPr>
            </a:lvl6pPr>
            <a:lvl7pPr marR="0" lvl="6" algn="l" rtl="0">
              <a:lnSpc>
                <a:spcPct val="90000"/>
              </a:lnSpc>
              <a:spcBef>
                <a:spcPts val="0"/>
              </a:spcBef>
              <a:spcAft>
                <a:spcPts val="0"/>
              </a:spcAft>
              <a:buClr>
                <a:schemeClr val="lt1"/>
              </a:buClr>
              <a:buSzPts val="5400"/>
              <a:buFont typeface="Cabin Condensed SemiBold"/>
              <a:buNone/>
              <a:defRPr sz="5400" b="0" i="0" u="none" strike="noStrike" cap="none">
                <a:solidFill>
                  <a:schemeClr val="lt1"/>
                </a:solidFill>
                <a:latin typeface="Cabin Condensed SemiBold"/>
                <a:ea typeface="Cabin Condensed SemiBold"/>
                <a:cs typeface="Cabin Condensed SemiBold"/>
                <a:sym typeface="Cabin Condensed SemiBold"/>
              </a:defRPr>
            </a:lvl7pPr>
            <a:lvl8pPr marR="0" lvl="7" algn="l" rtl="0">
              <a:lnSpc>
                <a:spcPct val="90000"/>
              </a:lnSpc>
              <a:spcBef>
                <a:spcPts val="0"/>
              </a:spcBef>
              <a:spcAft>
                <a:spcPts val="0"/>
              </a:spcAft>
              <a:buClr>
                <a:schemeClr val="lt1"/>
              </a:buClr>
              <a:buSzPts val="5400"/>
              <a:buFont typeface="Cabin Condensed SemiBold"/>
              <a:buNone/>
              <a:defRPr sz="5400" b="0" i="0" u="none" strike="noStrike" cap="none">
                <a:solidFill>
                  <a:schemeClr val="lt1"/>
                </a:solidFill>
                <a:latin typeface="Cabin Condensed SemiBold"/>
                <a:ea typeface="Cabin Condensed SemiBold"/>
                <a:cs typeface="Cabin Condensed SemiBold"/>
                <a:sym typeface="Cabin Condensed SemiBold"/>
              </a:defRPr>
            </a:lvl8pPr>
            <a:lvl9pPr marR="0" lvl="8" algn="l" rtl="0">
              <a:lnSpc>
                <a:spcPct val="90000"/>
              </a:lnSpc>
              <a:spcBef>
                <a:spcPts val="0"/>
              </a:spcBef>
              <a:spcAft>
                <a:spcPts val="0"/>
              </a:spcAft>
              <a:buClr>
                <a:schemeClr val="lt1"/>
              </a:buClr>
              <a:buSzPts val="5400"/>
              <a:buFont typeface="Cabin Condensed SemiBold"/>
              <a:buNone/>
              <a:defRPr sz="5400" b="0" i="0" u="none" strike="noStrike" cap="none">
                <a:solidFill>
                  <a:schemeClr val="lt1"/>
                </a:solidFill>
                <a:latin typeface="Cabin Condensed SemiBold"/>
                <a:ea typeface="Cabin Condensed SemiBold"/>
                <a:cs typeface="Cabin Condensed SemiBold"/>
                <a:sym typeface="Cabin Condensed SemiBold"/>
              </a:defRPr>
            </a:lvl9pPr>
          </a:lstStyle>
          <a:p>
            <a:r>
              <a:rPr lang="en-US" sz="2800">
                <a:solidFill>
                  <a:schemeClr val="bg1">
                    <a:lumMod val="85000"/>
                  </a:schemeClr>
                </a:solidFill>
              </a:rPr>
              <a:t>Don’t be a victim</a:t>
            </a:r>
          </a:p>
          <a:p>
            <a:r>
              <a:rPr lang="en-US" sz="2800">
                <a:solidFill>
                  <a:schemeClr val="bg1">
                    <a:lumMod val="85000"/>
                  </a:schemeClr>
                </a:solidFill>
              </a:rPr>
              <a:t>Protect yourself</a:t>
            </a:r>
            <a:endParaRPr lang="it-IT" sz="2800">
              <a:solidFill>
                <a:schemeClr val="bg1">
                  <a:lumMod val="85000"/>
                </a:schemeClr>
              </a:solidFill>
            </a:endParaRPr>
          </a:p>
        </p:txBody>
      </p:sp>
      <p:grpSp>
        <p:nvGrpSpPr>
          <p:cNvPr id="13" name="Gruppo 12">
            <a:extLst>
              <a:ext uri="{FF2B5EF4-FFF2-40B4-BE49-F238E27FC236}">
                <a16:creationId xmlns:a16="http://schemas.microsoft.com/office/drawing/2014/main" id="{E6869AE3-45CB-4CB7-BA8E-E7FF37F2E05B}"/>
              </a:ext>
            </a:extLst>
          </p:cNvPr>
          <p:cNvGrpSpPr/>
          <p:nvPr/>
        </p:nvGrpSpPr>
        <p:grpSpPr>
          <a:xfrm>
            <a:off x="4410586" y="123408"/>
            <a:ext cx="2995311" cy="4574015"/>
            <a:chOff x="4904071" y="123408"/>
            <a:chExt cx="2995311" cy="4574015"/>
          </a:xfrm>
        </p:grpSpPr>
        <p:grpSp>
          <p:nvGrpSpPr>
            <p:cNvPr id="7" name="Gruppo 6">
              <a:extLst>
                <a:ext uri="{FF2B5EF4-FFF2-40B4-BE49-F238E27FC236}">
                  <a16:creationId xmlns:a16="http://schemas.microsoft.com/office/drawing/2014/main" id="{5F13C5C4-5B77-4A38-9065-38DCEC2D5AAB}"/>
                </a:ext>
              </a:extLst>
            </p:cNvPr>
            <p:cNvGrpSpPr/>
            <p:nvPr/>
          </p:nvGrpSpPr>
          <p:grpSpPr>
            <a:xfrm>
              <a:off x="4904071" y="123408"/>
              <a:ext cx="2995311" cy="4574015"/>
              <a:chOff x="4904071" y="123408"/>
              <a:chExt cx="2995311" cy="4574015"/>
            </a:xfrm>
          </p:grpSpPr>
          <p:sp>
            <p:nvSpPr>
              <p:cNvPr id="15" name="Figura a mano libera: forma 14">
                <a:extLst>
                  <a:ext uri="{FF2B5EF4-FFF2-40B4-BE49-F238E27FC236}">
                    <a16:creationId xmlns:a16="http://schemas.microsoft.com/office/drawing/2014/main" id="{B4ACB8DA-C559-46A6-8AD8-A070048C7185}"/>
                  </a:ext>
                </a:extLst>
              </p:cNvPr>
              <p:cNvSpPr/>
              <p:nvPr/>
            </p:nvSpPr>
            <p:spPr>
              <a:xfrm>
                <a:off x="5646057" y="2578337"/>
                <a:ext cx="1335314" cy="2119086"/>
              </a:xfrm>
              <a:custGeom>
                <a:avLst/>
                <a:gdLst>
                  <a:gd name="connsiteX0" fmla="*/ 754743 w 1335314"/>
                  <a:gd name="connsiteY0" fmla="*/ 0 h 2119086"/>
                  <a:gd name="connsiteX1" fmla="*/ 747485 w 1335314"/>
                  <a:gd name="connsiteY1" fmla="*/ 166915 h 2119086"/>
                  <a:gd name="connsiteX2" fmla="*/ 587828 w 1335314"/>
                  <a:gd name="connsiteY2" fmla="*/ 551543 h 2119086"/>
                  <a:gd name="connsiteX3" fmla="*/ 537028 w 1335314"/>
                  <a:gd name="connsiteY3" fmla="*/ 660400 h 2119086"/>
                  <a:gd name="connsiteX4" fmla="*/ 500743 w 1335314"/>
                  <a:gd name="connsiteY4" fmla="*/ 791029 h 2119086"/>
                  <a:gd name="connsiteX5" fmla="*/ 522514 w 1335314"/>
                  <a:gd name="connsiteY5" fmla="*/ 1088572 h 2119086"/>
                  <a:gd name="connsiteX6" fmla="*/ 566057 w 1335314"/>
                  <a:gd name="connsiteY6" fmla="*/ 1190172 h 2119086"/>
                  <a:gd name="connsiteX7" fmla="*/ 762000 w 1335314"/>
                  <a:gd name="connsiteY7" fmla="*/ 1342572 h 2119086"/>
                  <a:gd name="connsiteX8" fmla="*/ 863600 w 1335314"/>
                  <a:gd name="connsiteY8" fmla="*/ 1378857 h 2119086"/>
                  <a:gd name="connsiteX9" fmla="*/ 1124857 w 1335314"/>
                  <a:gd name="connsiteY9" fmla="*/ 1328057 h 2119086"/>
                  <a:gd name="connsiteX10" fmla="*/ 1226457 w 1335314"/>
                  <a:gd name="connsiteY10" fmla="*/ 1240972 h 2119086"/>
                  <a:gd name="connsiteX11" fmla="*/ 1335314 w 1335314"/>
                  <a:gd name="connsiteY11" fmla="*/ 1023257 h 2119086"/>
                  <a:gd name="connsiteX12" fmla="*/ 1320800 w 1335314"/>
                  <a:gd name="connsiteY12" fmla="*/ 957943 h 2119086"/>
                  <a:gd name="connsiteX13" fmla="*/ 1270000 w 1335314"/>
                  <a:gd name="connsiteY13" fmla="*/ 870857 h 2119086"/>
                  <a:gd name="connsiteX14" fmla="*/ 1066800 w 1335314"/>
                  <a:gd name="connsiteY14" fmla="*/ 754743 h 2119086"/>
                  <a:gd name="connsiteX15" fmla="*/ 979714 w 1335314"/>
                  <a:gd name="connsiteY15" fmla="*/ 740229 h 2119086"/>
                  <a:gd name="connsiteX16" fmla="*/ 841828 w 1335314"/>
                  <a:gd name="connsiteY16" fmla="*/ 783772 h 2119086"/>
                  <a:gd name="connsiteX17" fmla="*/ 805543 w 1335314"/>
                  <a:gd name="connsiteY17" fmla="*/ 827315 h 2119086"/>
                  <a:gd name="connsiteX18" fmla="*/ 791028 w 1335314"/>
                  <a:gd name="connsiteY18" fmla="*/ 899886 h 2119086"/>
                  <a:gd name="connsiteX19" fmla="*/ 769257 w 1335314"/>
                  <a:gd name="connsiteY19" fmla="*/ 986972 h 2119086"/>
                  <a:gd name="connsiteX20" fmla="*/ 754743 w 1335314"/>
                  <a:gd name="connsiteY20" fmla="*/ 1095829 h 2119086"/>
                  <a:gd name="connsiteX21" fmla="*/ 740228 w 1335314"/>
                  <a:gd name="connsiteY21" fmla="*/ 1284515 h 2119086"/>
                  <a:gd name="connsiteX22" fmla="*/ 747485 w 1335314"/>
                  <a:gd name="connsiteY22" fmla="*/ 1386115 h 2119086"/>
                  <a:gd name="connsiteX23" fmla="*/ 762000 w 1335314"/>
                  <a:gd name="connsiteY23" fmla="*/ 1502229 h 2119086"/>
                  <a:gd name="connsiteX24" fmla="*/ 740228 w 1335314"/>
                  <a:gd name="connsiteY24" fmla="*/ 1690915 h 2119086"/>
                  <a:gd name="connsiteX25" fmla="*/ 638628 w 1335314"/>
                  <a:gd name="connsiteY25" fmla="*/ 1843315 h 2119086"/>
                  <a:gd name="connsiteX26" fmla="*/ 312057 w 1335314"/>
                  <a:gd name="connsiteY26" fmla="*/ 1952172 h 2119086"/>
                  <a:gd name="connsiteX27" fmla="*/ 159657 w 1335314"/>
                  <a:gd name="connsiteY27" fmla="*/ 1995715 h 2119086"/>
                  <a:gd name="connsiteX28" fmla="*/ 0 w 1335314"/>
                  <a:gd name="connsiteY28" fmla="*/ 2119086 h 211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35314" h="2119086" extrusionOk="0">
                    <a:moveTo>
                      <a:pt x="754743" y="0"/>
                    </a:moveTo>
                    <a:cubicBezTo>
                      <a:pt x="750786" y="54689"/>
                      <a:pt x="753417" y="117440"/>
                      <a:pt x="747485" y="166915"/>
                    </a:cubicBezTo>
                    <a:cubicBezTo>
                      <a:pt x="738601" y="306375"/>
                      <a:pt x="633429" y="424136"/>
                      <a:pt x="587828" y="551543"/>
                    </a:cubicBezTo>
                    <a:cubicBezTo>
                      <a:pt x="569789" y="590652"/>
                      <a:pt x="546437" y="629046"/>
                      <a:pt x="537028" y="660400"/>
                    </a:cubicBezTo>
                    <a:cubicBezTo>
                      <a:pt x="527233" y="720453"/>
                      <a:pt x="518285" y="753027"/>
                      <a:pt x="500743" y="791029"/>
                    </a:cubicBezTo>
                    <a:cubicBezTo>
                      <a:pt x="512016" y="875347"/>
                      <a:pt x="501653" y="987283"/>
                      <a:pt x="522514" y="1088572"/>
                    </a:cubicBezTo>
                    <a:cubicBezTo>
                      <a:pt x="529439" y="1123347"/>
                      <a:pt x="542034" y="1162558"/>
                      <a:pt x="566057" y="1190172"/>
                    </a:cubicBezTo>
                    <a:cubicBezTo>
                      <a:pt x="622023" y="1258257"/>
                      <a:pt x="688670" y="1312675"/>
                      <a:pt x="762000" y="1342572"/>
                    </a:cubicBezTo>
                    <a:cubicBezTo>
                      <a:pt x="791733" y="1355130"/>
                      <a:pt x="830581" y="1372632"/>
                      <a:pt x="863600" y="1378857"/>
                    </a:cubicBezTo>
                    <a:cubicBezTo>
                      <a:pt x="934087" y="1360975"/>
                      <a:pt x="1043455" y="1355378"/>
                      <a:pt x="1124857" y="1328057"/>
                    </a:cubicBezTo>
                    <a:cubicBezTo>
                      <a:pt x="1167342" y="1314665"/>
                      <a:pt x="1203791" y="1267424"/>
                      <a:pt x="1226457" y="1240972"/>
                    </a:cubicBezTo>
                    <a:cubicBezTo>
                      <a:pt x="1303531" y="1155246"/>
                      <a:pt x="1294992" y="1122417"/>
                      <a:pt x="1335314" y="1023257"/>
                    </a:cubicBezTo>
                    <a:cubicBezTo>
                      <a:pt x="1331835" y="999798"/>
                      <a:pt x="1328395" y="977982"/>
                      <a:pt x="1320800" y="957943"/>
                    </a:cubicBezTo>
                    <a:cubicBezTo>
                      <a:pt x="1306127" y="923476"/>
                      <a:pt x="1290670" y="895242"/>
                      <a:pt x="1270000" y="870857"/>
                    </a:cubicBezTo>
                    <a:cubicBezTo>
                      <a:pt x="1212251" y="802103"/>
                      <a:pt x="1141820" y="784632"/>
                      <a:pt x="1066800" y="754743"/>
                    </a:cubicBezTo>
                    <a:cubicBezTo>
                      <a:pt x="1036581" y="739667"/>
                      <a:pt x="1013384" y="744124"/>
                      <a:pt x="979714" y="740229"/>
                    </a:cubicBezTo>
                    <a:cubicBezTo>
                      <a:pt x="921971" y="750945"/>
                      <a:pt x="880786" y="745446"/>
                      <a:pt x="841828" y="783772"/>
                    </a:cubicBezTo>
                    <a:cubicBezTo>
                      <a:pt x="828558" y="793624"/>
                      <a:pt x="817092" y="813082"/>
                      <a:pt x="805543" y="827315"/>
                    </a:cubicBezTo>
                    <a:cubicBezTo>
                      <a:pt x="804958" y="850605"/>
                      <a:pt x="797002" y="880648"/>
                      <a:pt x="791028" y="899886"/>
                    </a:cubicBezTo>
                    <a:cubicBezTo>
                      <a:pt x="790172" y="927122"/>
                      <a:pt x="774580" y="954182"/>
                      <a:pt x="769257" y="986972"/>
                    </a:cubicBezTo>
                    <a:cubicBezTo>
                      <a:pt x="768077" y="1024111"/>
                      <a:pt x="755407" y="1062998"/>
                      <a:pt x="754743" y="1095829"/>
                    </a:cubicBezTo>
                    <a:cubicBezTo>
                      <a:pt x="748618" y="1158611"/>
                      <a:pt x="740228" y="1284515"/>
                      <a:pt x="740228" y="1284515"/>
                    </a:cubicBezTo>
                    <a:cubicBezTo>
                      <a:pt x="744225" y="1323374"/>
                      <a:pt x="750256" y="1354483"/>
                      <a:pt x="747485" y="1386115"/>
                    </a:cubicBezTo>
                    <a:cubicBezTo>
                      <a:pt x="752577" y="1429006"/>
                      <a:pt x="766006" y="1462329"/>
                      <a:pt x="762000" y="1502229"/>
                    </a:cubicBezTo>
                    <a:cubicBezTo>
                      <a:pt x="768098" y="1563856"/>
                      <a:pt x="757140" y="1630775"/>
                      <a:pt x="740228" y="1690915"/>
                    </a:cubicBezTo>
                    <a:cubicBezTo>
                      <a:pt x="715425" y="1741407"/>
                      <a:pt x="677959" y="1817210"/>
                      <a:pt x="638628" y="1843315"/>
                    </a:cubicBezTo>
                    <a:cubicBezTo>
                      <a:pt x="539951" y="1919076"/>
                      <a:pt x="433847" y="1908455"/>
                      <a:pt x="312057" y="1952172"/>
                    </a:cubicBezTo>
                    <a:cubicBezTo>
                      <a:pt x="261087" y="1966074"/>
                      <a:pt x="159658" y="1995715"/>
                      <a:pt x="159657" y="1995715"/>
                    </a:cubicBezTo>
                    <a:cubicBezTo>
                      <a:pt x="2723" y="2095008"/>
                      <a:pt x="37521" y="2021455"/>
                      <a:pt x="0" y="2119086"/>
                    </a:cubicBezTo>
                  </a:path>
                </a:pathLst>
              </a:custGeom>
              <a:noFill/>
              <a:ln w="31750">
                <a:solidFill>
                  <a:srgbClr val="000000"/>
                </a:solidFill>
                <a:extLst>
                  <a:ext uri="{C807C97D-BFC1-408E-A445-0C87EB9F89A2}">
                    <ask:lineSketchStyleProps xmlns:ask="http://schemas.microsoft.com/office/drawing/2018/sketchyshapes" sd="1219033472">
                      <a:custGeom>
                        <a:avLst/>
                        <a:gdLst>
                          <a:gd name="connsiteX0" fmla="*/ 754743 w 1335314"/>
                          <a:gd name="connsiteY0" fmla="*/ 0 h 2119086"/>
                          <a:gd name="connsiteX1" fmla="*/ 747485 w 1335314"/>
                          <a:gd name="connsiteY1" fmla="*/ 166915 h 2119086"/>
                          <a:gd name="connsiteX2" fmla="*/ 587828 w 1335314"/>
                          <a:gd name="connsiteY2" fmla="*/ 551543 h 2119086"/>
                          <a:gd name="connsiteX3" fmla="*/ 537028 w 1335314"/>
                          <a:gd name="connsiteY3" fmla="*/ 660400 h 2119086"/>
                          <a:gd name="connsiteX4" fmla="*/ 500743 w 1335314"/>
                          <a:gd name="connsiteY4" fmla="*/ 791029 h 2119086"/>
                          <a:gd name="connsiteX5" fmla="*/ 522514 w 1335314"/>
                          <a:gd name="connsiteY5" fmla="*/ 1088572 h 2119086"/>
                          <a:gd name="connsiteX6" fmla="*/ 566057 w 1335314"/>
                          <a:gd name="connsiteY6" fmla="*/ 1190172 h 2119086"/>
                          <a:gd name="connsiteX7" fmla="*/ 762000 w 1335314"/>
                          <a:gd name="connsiteY7" fmla="*/ 1342572 h 2119086"/>
                          <a:gd name="connsiteX8" fmla="*/ 863600 w 1335314"/>
                          <a:gd name="connsiteY8" fmla="*/ 1378857 h 2119086"/>
                          <a:gd name="connsiteX9" fmla="*/ 1124857 w 1335314"/>
                          <a:gd name="connsiteY9" fmla="*/ 1328057 h 2119086"/>
                          <a:gd name="connsiteX10" fmla="*/ 1226457 w 1335314"/>
                          <a:gd name="connsiteY10" fmla="*/ 1240972 h 2119086"/>
                          <a:gd name="connsiteX11" fmla="*/ 1335314 w 1335314"/>
                          <a:gd name="connsiteY11" fmla="*/ 1023257 h 2119086"/>
                          <a:gd name="connsiteX12" fmla="*/ 1320800 w 1335314"/>
                          <a:gd name="connsiteY12" fmla="*/ 957943 h 2119086"/>
                          <a:gd name="connsiteX13" fmla="*/ 1270000 w 1335314"/>
                          <a:gd name="connsiteY13" fmla="*/ 870857 h 2119086"/>
                          <a:gd name="connsiteX14" fmla="*/ 1066800 w 1335314"/>
                          <a:gd name="connsiteY14" fmla="*/ 754743 h 2119086"/>
                          <a:gd name="connsiteX15" fmla="*/ 979714 w 1335314"/>
                          <a:gd name="connsiteY15" fmla="*/ 740229 h 2119086"/>
                          <a:gd name="connsiteX16" fmla="*/ 841828 w 1335314"/>
                          <a:gd name="connsiteY16" fmla="*/ 783772 h 2119086"/>
                          <a:gd name="connsiteX17" fmla="*/ 805543 w 1335314"/>
                          <a:gd name="connsiteY17" fmla="*/ 827315 h 2119086"/>
                          <a:gd name="connsiteX18" fmla="*/ 791028 w 1335314"/>
                          <a:gd name="connsiteY18" fmla="*/ 899886 h 2119086"/>
                          <a:gd name="connsiteX19" fmla="*/ 769257 w 1335314"/>
                          <a:gd name="connsiteY19" fmla="*/ 986972 h 2119086"/>
                          <a:gd name="connsiteX20" fmla="*/ 754743 w 1335314"/>
                          <a:gd name="connsiteY20" fmla="*/ 1095829 h 2119086"/>
                          <a:gd name="connsiteX21" fmla="*/ 740228 w 1335314"/>
                          <a:gd name="connsiteY21" fmla="*/ 1284515 h 2119086"/>
                          <a:gd name="connsiteX22" fmla="*/ 747485 w 1335314"/>
                          <a:gd name="connsiteY22" fmla="*/ 1386115 h 2119086"/>
                          <a:gd name="connsiteX23" fmla="*/ 762000 w 1335314"/>
                          <a:gd name="connsiteY23" fmla="*/ 1502229 h 2119086"/>
                          <a:gd name="connsiteX24" fmla="*/ 740228 w 1335314"/>
                          <a:gd name="connsiteY24" fmla="*/ 1690915 h 2119086"/>
                          <a:gd name="connsiteX25" fmla="*/ 638628 w 1335314"/>
                          <a:gd name="connsiteY25" fmla="*/ 1843315 h 2119086"/>
                          <a:gd name="connsiteX26" fmla="*/ 312057 w 1335314"/>
                          <a:gd name="connsiteY26" fmla="*/ 1952172 h 2119086"/>
                          <a:gd name="connsiteX27" fmla="*/ 159657 w 1335314"/>
                          <a:gd name="connsiteY27" fmla="*/ 1995715 h 2119086"/>
                          <a:gd name="connsiteX28" fmla="*/ 0 w 1335314"/>
                          <a:gd name="connsiteY28" fmla="*/ 2119086 h 211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35314" h="2119086">
                            <a:moveTo>
                              <a:pt x="754743" y="0"/>
                            </a:moveTo>
                            <a:cubicBezTo>
                              <a:pt x="752324" y="55638"/>
                              <a:pt x="763616" y="113612"/>
                              <a:pt x="747485" y="166915"/>
                            </a:cubicBezTo>
                            <a:cubicBezTo>
                              <a:pt x="707276" y="299780"/>
                              <a:pt x="642284" y="423854"/>
                              <a:pt x="587828" y="551543"/>
                            </a:cubicBezTo>
                            <a:cubicBezTo>
                              <a:pt x="572120" y="588376"/>
                              <a:pt x="547745" y="621818"/>
                              <a:pt x="537028" y="660400"/>
                            </a:cubicBezTo>
                            <a:lnTo>
                              <a:pt x="500743" y="791029"/>
                            </a:lnTo>
                            <a:cubicBezTo>
                              <a:pt x="508000" y="890210"/>
                              <a:pt x="506455" y="990431"/>
                              <a:pt x="522514" y="1088572"/>
                            </a:cubicBezTo>
                            <a:cubicBezTo>
                              <a:pt x="528464" y="1124934"/>
                              <a:pt x="545084" y="1159878"/>
                              <a:pt x="566057" y="1190172"/>
                            </a:cubicBezTo>
                            <a:cubicBezTo>
                              <a:pt x="611950" y="1256461"/>
                              <a:pt x="691245" y="1308415"/>
                              <a:pt x="762000" y="1342572"/>
                            </a:cubicBezTo>
                            <a:cubicBezTo>
                              <a:pt x="794385" y="1358206"/>
                              <a:pt x="829733" y="1366762"/>
                              <a:pt x="863600" y="1378857"/>
                            </a:cubicBezTo>
                            <a:cubicBezTo>
                              <a:pt x="950686" y="1361924"/>
                              <a:pt x="1041926" y="1359571"/>
                              <a:pt x="1124857" y="1328057"/>
                            </a:cubicBezTo>
                            <a:cubicBezTo>
                              <a:pt x="1166553" y="1312213"/>
                              <a:pt x="1196823" y="1274310"/>
                              <a:pt x="1226457" y="1240972"/>
                            </a:cubicBezTo>
                            <a:cubicBezTo>
                              <a:pt x="1301487" y="1156564"/>
                              <a:pt x="1301689" y="1124131"/>
                              <a:pt x="1335314" y="1023257"/>
                            </a:cubicBezTo>
                            <a:cubicBezTo>
                              <a:pt x="1330476" y="1001486"/>
                              <a:pt x="1329585" y="978442"/>
                              <a:pt x="1320800" y="957943"/>
                            </a:cubicBezTo>
                            <a:cubicBezTo>
                              <a:pt x="1307562" y="927054"/>
                              <a:pt x="1291871" y="896373"/>
                              <a:pt x="1270000" y="870857"/>
                            </a:cubicBezTo>
                            <a:cubicBezTo>
                              <a:pt x="1216453" y="808385"/>
                              <a:pt x="1143441" y="778528"/>
                              <a:pt x="1066800" y="754743"/>
                            </a:cubicBezTo>
                            <a:cubicBezTo>
                              <a:pt x="1038693" y="746020"/>
                              <a:pt x="1008743" y="745067"/>
                              <a:pt x="979714" y="740229"/>
                            </a:cubicBezTo>
                            <a:cubicBezTo>
                              <a:pt x="918651" y="750406"/>
                              <a:pt x="888184" y="745141"/>
                              <a:pt x="841828" y="783772"/>
                            </a:cubicBezTo>
                            <a:cubicBezTo>
                              <a:pt x="827314" y="795867"/>
                              <a:pt x="817638" y="812801"/>
                              <a:pt x="805543" y="827315"/>
                            </a:cubicBezTo>
                            <a:cubicBezTo>
                              <a:pt x="800705" y="851505"/>
                              <a:pt x="796495" y="875830"/>
                              <a:pt x="791028" y="899886"/>
                            </a:cubicBezTo>
                            <a:cubicBezTo>
                              <a:pt x="784397" y="929064"/>
                              <a:pt x="774705" y="957550"/>
                              <a:pt x="769257" y="986972"/>
                            </a:cubicBezTo>
                            <a:cubicBezTo>
                              <a:pt x="762591" y="1022967"/>
                              <a:pt x="758298" y="1059395"/>
                              <a:pt x="754743" y="1095829"/>
                            </a:cubicBezTo>
                            <a:cubicBezTo>
                              <a:pt x="748618" y="1158612"/>
                              <a:pt x="740228" y="1284515"/>
                              <a:pt x="740228" y="1284515"/>
                            </a:cubicBezTo>
                            <a:cubicBezTo>
                              <a:pt x="742647" y="1318382"/>
                              <a:pt x="744106" y="1352331"/>
                              <a:pt x="747485" y="1386115"/>
                            </a:cubicBezTo>
                            <a:cubicBezTo>
                              <a:pt x="751366" y="1424927"/>
                              <a:pt x="762928" y="1463234"/>
                              <a:pt x="762000" y="1502229"/>
                            </a:cubicBezTo>
                            <a:cubicBezTo>
                              <a:pt x="760493" y="1565524"/>
                              <a:pt x="755584" y="1629493"/>
                              <a:pt x="740228" y="1690915"/>
                            </a:cubicBezTo>
                            <a:cubicBezTo>
                              <a:pt x="726644" y="1745250"/>
                              <a:pt x="685891" y="1809181"/>
                              <a:pt x="638628" y="1843315"/>
                            </a:cubicBezTo>
                            <a:cubicBezTo>
                              <a:pt x="543121" y="1912292"/>
                              <a:pt x="422451" y="1922064"/>
                              <a:pt x="312057" y="1952172"/>
                            </a:cubicBezTo>
                            <a:cubicBezTo>
                              <a:pt x="261086" y="1966073"/>
                              <a:pt x="159657" y="1995715"/>
                              <a:pt x="159657" y="1995715"/>
                            </a:cubicBezTo>
                            <a:cubicBezTo>
                              <a:pt x="3343" y="2089502"/>
                              <a:pt x="35468" y="2030414"/>
                              <a:pt x="0" y="2119086"/>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Elemento grafico 10" descr="Cuore con riempimento a tinta unita">
                <a:extLst>
                  <a:ext uri="{FF2B5EF4-FFF2-40B4-BE49-F238E27FC236}">
                    <a16:creationId xmlns:a16="http://schemas.microsoft.com/office/drawing/2014/main" id="{977AAA44-E570-4A8E-91FE-4BC8FAA6AE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04071" y="123408"/>
                <a:ext cx="2995311" cy="2995311"/>
              </a:xfrm>
              <a:prstGeom prst="rect">
                <a:avLst/>
              </a:prstGeom>
            </p:spPr>
          </p:pic>
        </p:grpSp>
        <p:pic>
          <p:nvPicPr>
            <p:cNvPr id="12" name="Elemento grafico 11" descr="Cervello in testa contorno">
              <a:extLst>
                <a:ext uri="{FF2B5EF4-FFF2-40B4-BE49-F238E27FC236}">
                  <a16:creationId xmlns:a16="http://schemas.microsoft.com/office/drawing/2014/main" id="{A4CF9074-8DCE-4846-A6F8-CA145B5E2C2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59040" y="1156606"/>
              <a:ext cx="914400" cy="914400"/>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83FAF5-AB50-4597-8B8A-423720625032}"/>
              </a:ext>
            </a:extLst>
          </p:cNvPr>
          <p:cNvSpPr>
            <a:spLocks noGrp="1"/>
          </p:cNvSpPr>
          <p:nvPr>
            <p:ph type="title"/>
          </p:nvPr>
        </p:nvSpPr>
        <p:spPr>
          <a:xfrm>
            <a:off x="260214" y="6252"/>
            <a:ext cx="2577579" cy="749400"/>
          </a:xfrm>
        </p:spPr>
        <p:txBody>
          <a:bodyPr/>
          <a:lstStyle/>
          <a:p>
            <a:r>
              <a:rPr lang="en-US"/>
              <a:t>Diet</a:t>
            </a:r>
            <a:r>
              <a:rPr lang="it-IT"/>
              <a:t> and strokes</a:t>
            </a:r>
            <a:endParaRPr lang="en-GB"/>
          </a:p>
        </p:txBody>
      </p:sp>
      <p:sp>
        <p:nvSpPr>
          <p:cNvPr id="3" name="Segnaposto contenuto 2">
            <a:extLst>
              <a:ext uri="{FF2B5EF4-FFF2-40B4-BE49-F238E27FC236}">
                <a16:creationId xmlns:a16="http://schemas.microsoft.com/office/drawing/2014/main" id="{6631EE20-E8A8-4A80-832D-876B1B5117F1}"/>
              </a:ext>
            </a:extLst>
          </p:cNvPr>
          <p:cNvSpPr>
            <a:spLocks noGrp="1"/>
          </p:cNvSpPr>
          <p:nvPr>
            <p:ph idx="1"/>
          </p:nvPr>
        </p:nvSpPr>
        <p:spPr>
          <a:xfrm>
            <a:off x="260132" y="779097"/>
            <a:ext cx="8623654" cy="749400"/>
          </a:xfrm>
        </p:spPr>
        <p:txBody>
          <a:bodyPr/>
          <a:lstStyle/>
          <a:p>
            <a:pPr marL="76200" indent="0">
              <a:buNone/>
            </a:pPr>
            <a:r>
              <a:rPr lang="en-US" sz="1800" dirty="0">
                <a:latin typeface="News Cycle" panose="020B0604020202020204" charset="2"/>
                <a:ea typeface="Calibri" panose="020F0502020204030204" pitchFamily="34" charset="0"/>
                <a:cs typeface="Arial" panose="020B0604020202020204" pitchFamily="34" charset="0"/>
              </a:rPr>
              <a:t>Strokes occurs when blood is unable to flow correctly through vessels, often the blockage</a:t>
            </a:r>
            <a:r>
              <a:rPr lang="en-US" sz="1800" dirty="0">
                <a:effectLst/>
                <a:latin typeface="News Cycle" panose="020B0604020202020204" charset="2"/>
                <a:ea typeface="Calibri" panose="020F0502020204030204" pitchFamily="34" charset="0"/>
                <a:cs typeface="Arial" panose="020B0604020202020204" pitchFamily="34" charset="0"/>
              </a:rPr>
              <a:t> is a build-up of fatty deposits  This makes the blood vessels narrower and less flexible.</a:t>
            </a:r>
          </a:p>
          <a:p>
            <a:pPr marL="76200" indent="0">
              <a:buNone/>
            </a:pPr>
            <a:endParaRPr lang="en-GB" dirty="0">
              <a:latin typeface="News Cycle" panose="020B0604020202020204" charset="2"/>
            </a:endParaRPr>
          </a:p>
        </p:txBody>
      </p:sp>
      <p:sp>
        <p:nvSpPr>
          <p:cNvPr id="4" name="Segnaposto numero diapositiva 3">
            <a:extLst>
              <a:ext uri="{FF2B5EF4-FFF2-40B4-BE49-F238E27FC236}">
                <a16:creationId xmlns:a16="http://schemas.microsoft.com/office/drawing/2014/main" id="{B574FFBB-C0E7-450A-BA48-3A347A06B054}"/>
              </a:ext>
            </a:extLst>
          </p:cNvPr>
          <p:cNvSpPr>
            <a:spLocks noGrp="1"/>
          </p:cNvSpPr>
          <p:nvPr>
            <p:ph type="sldNum" sz="quarter" idx="12"/>
          </p:nvPr>
        </p:nvSpPr>
        <p:spPr/>
        <p:txBody>
          <a:bodyPr/>
          <a:lstStyle/>
          <a:p>
            <a:fld id="{3AE20778-7488-41BE-9613-BDE5C0D678AF}" type="slidenum">
              <a:rPr lang="en-GB" smtClean="0"/>
              <a:t>10</a:t>
            </a:fld>
            <a:endParaRPr lang="en-GB"/>
          </a:p>
        </p:txBody>
      </p:sp>
      <p:sp>
        <p:nvSpPr>
          <p:cNvPr id="5" name="Segnaposto contenuto 2">
            <a:extLst>
              <a:ext uri="{FF2B5EF4-FFF2-40B4-BE49-F238E27FC236}">
                <a16:creationId xmlns:a16="http://schemas.microsoft.com/office/drawing/2014/main" id="{9A198B08-39BC-4052-A8ED-5BC8676E6119}"/>
              </a:ext>
            </a:extLst>
          </p:cNvPr>
          <p:cNvSpPr txBox="1">
            <a:spLocks/>
          </p:cNvSpPr>
          <p:nvPr/>
        </p:nvSpPr>
        <p:spPr>
          <a:xfrm>
            <a:off x="207660" y="473704"/>
            <a:ext cx="2577579" cy="2830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News Cycle"/>
              <a:buChar char="•"/>
              <a:defRPr sz="2400" b="0" i="0" u="none" strike="noStrike" cap="none">
                <a:solidFill>
                  <a:schemeClr val="dk1"/>
                </a:solidFill>
                <a:latin typeface="News Cycle"/>
                <a:ea typeface="News Cycle"/>
                <a:cs typeface="News Cycle"/>
                <a:sym typeface="News Cycle"/>
              </a:defRPr>
            </a:lvl1pPr>
            <a:lvl2pPr marL="914400" marR="0" lvl="1" indent="-381000" algn="l" rtl="0">
              <a:lnSpc>
                <a:spcPct val="115000"/>
              </a:lnSpc>
              <a:spcBef>
                <a:spcPts val="0"/>
              </a:spcBef>
              <a:spcAft>
                <a:spcPts val="0"/>
              </a:spcAft>
              <a:buClr>
                <a:schemeClr val="dk2"/>
              </a:buClr>
              <a:buSzPts val="2400"/>
              <a:buFont typeface="News Cycle"/>
              <a:buChar char="•"/>
              <a:defRPr sz="2400" b="0" i="0" u="none" strike="noStrike" cap="none">
                <a:solidFill>
                  <a:schemeClr val="dk1"/>
                </a:solidFill>
                <a:latin typeface="News Cycle"/>
                <a:ea typeface="News Cycle"/>
                <a:cs typeface="News Cycle"/>
                <a:sym typeface="News Cycle"/>
              </a:defRPr>
            </a:lvl2pPr>
            <a:lvl3pPr marL="1371600" marR="0" lvl="2"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3pPr>
            <a:lvl4pPr marL="1828800" marR="0" lvl="3"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4pPr>
            <a:lvl5pPr marL="2286000" marR="0" lvl="4"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5pPr>
            <a:lvl6pPr marL="2743200" marR="0" lvl="5"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6pPr>
            <a:lvl7pPr marL="3200400" marR="0" lvl="6"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7pPr>
            <a:lvl8pPr marL="3657600" marR="0" lvl="7"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8pPr>
            <a:lvl9pPr marL="4114800" marR="0" lvl="8"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9pPr>
          </a:lstStyle>
          <a:p>
            <a:pPr marL="76200" indent="0">
              <a:buFont typeface="News Cycle"/>
              <a:buNone/>
            </a:pPr>
            <a:r>
              <a:rPr lang="it-IT" sz="1600">
                <a:solidFill>
                  <a:schemeClr val="bg1">
                    <a:lumMod val="50000"/>
                  </a:schemeClr>
                </a:solidFill>
              </a:rPr>
              <a:t>BMI and </a:t>
            </a:r>
            <a:r>
              <a:rPr lang="en-US" sz="1600">
                <a:solidFill>
                  <a:schemeClr val="bg1">
                    <a:lumMod val="50000"/>
                  </a:schemeClr>
                </a:solidFill>
              </a:rPr>
              <a:t>Average</a:t>
            </a:r>
            <a:r>
              <a:rPr lang="it-IT" sz="1600">
                <a:solidFill>
                  <a:schemeClr val="bg1">
                    <a:lumMod val="50000"/>
                  </a:schemeClr>
                </a:solidFill>
              </a:rPr>
              <a:t> </a:t>
            </a:r>
            <a:r>
              <a:rPr lang="en-US" sz="1600">
                <a:solidFill>
                  <a:schemeClr val="bg1">
                    <a:lumMod val="50000"/>
                  </a:schemeClr>
                </a:solidFill>
              </a:rPr>
              <a:t>Glucose</a:t>
            </a:r>
            <a:r>
              <a:rPr lang="it-IT" sz="1600">
                <a:solidFill>
                  <a:schemeClr val="bg1">
                    <a:lumMod val="50000"/>
                  </a:schemeClr>
                </a:solidFill>
              </a:rPr>
              <a:t> Level</a:t>
            </a:r>
            <a:endParaRPr lang="en-GB" sz="1600">
              <a:solidFill>
                <a:schemeClr val="bg1">
                  <a:lumMod val="50000"/>
                </a:schemeClr>
              </a:solidFill>
            </a:endParaRPr>
          </a:p>
        </p:txBody>
      </p:sp>
      <p:pic>
        <p:nvPicPr>
          <p:cNvPr id="11" name="Immagine 10">
            <a:extLst>
              <a:ext uri="{FF2B5EF4-FFF2-40B4-BE49-F238E27FC236}">
                <a16:creationId xmlns:a16="http://schemas.microsoft.com/office/drawing/2014/main" id="{EE9D6BAB-D839-4521-B090-C8AAD16B841E}"/>
              </a:ext>
            </a:extLst>
          </p:cNvPr>
          <p:cNvPicPr>
            <a:picLocks noChangeAspect="1"/>
          </p:cNvPicPr>
          <p:nvPr/>
        </p:nvPicPr>
        <p:blipFill rotWithShape="1">
          <a:blip r:embed="rId2"/>
          <a:srcRect t="8359"/>
          <a:stretch/>
        </p:blipFill>
        <p:spPr>
          <a:xfrm>
            <a:off x="538033" y="1633536"/>
            <a:ext cx="3865490" cy="2203819"/>
          </a:xfrm>
          <a:prstGeom prst="rect">
            <a:avLst/>
          </a:prstGeom>
        </p:spPr>
      </p:pic>
      <p:pic>
        <p:nvPicPr>
          <p:cNvPr id="13" name="Immagine 12">
            <a:extLst>
              <a:ext uri="{FF2B5EF4-FFF2-40B4-BE49-F238E27FC236}">
                <a16:creationId xmlns:a16="http://schemas.microsoft.com/office/drawing/2014/main" id="{313729B3-FC71-4FF0-8498-DC2DF6CE87E2}"/>
              </a:ext>
            </a:extLst>
          </p:cNvPr>
          <p:cNvPicPr>
            <a:picLocks noChangeAspect="1"/>
          </p:cNvPicPr>
          <p:nvPr/>
        </p:nvPicPr>
        <p:blipFill rotWithShape="1">
          <a:blip r:embed="rId3"/>
          <a:srcRect t="8359"/>
          <a:stretch/>
        </p:blipFill>
        <p:spPr>
          <a:xfrm>
            <a:off x="4741883" y="1633536"/>
            <a:ext cx="3873888" cy="2203817"/>
          </a:xfrm>
          <a:prstGeom prst="rect">
            <a:avLst/>
          </a:prstGeom>
        </p:spPr>
      </p:pic>
      <p:sp>
        <p:nvSpPr>
          <p:cNvPr id="14" name="Segnaposto contenuto 2">
            <a:extLst>
              <a:ext uri="{FF2B5EF4-FFF2-40B4-BE49-F238E27FC236}">
                <a16:creationId xmlns:a16="http://schemas.microsoft.com/office/drawing/2014/main" id="{F5CFFEE2-7EED-4828-ACE3-CB5C9E90BCD1}"/>
              </a:ext>
            </a:extLst>
          </p:cNvPr>
          <p:cNvSpPr txBox="1">
            <a:spLocks/>
          </p:cNvSpPr>
          <p:nvPr/>
        </p:nvSpPr>
        <p:spPr>
          <a:xfrm>
            <a:off x="207660" y="4034658"/>
            <a:ext cx="8623654" cy="749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News Cycle"/>
              <a:buChar char="•"/>
              <a:defRPr sz="2400" b="0" i="0" u="none" strike="noStrike" cap="none">
                <a:solidFill>
                  <a:schemeClr val="dk1"/>
                </a:solidFill>
                <a:latin typeface="News Cycle"/>
                <a:ea typeface="News Cycle"/>
                <a:cs typeface="News Cycle"/>
                <a:sym typeface="News Cycle"/>
              </a:defRPr>
            </a:lvl1pPr>
            <a:lvl2pPr marL="914400" marR="0" lvl="1" indent="-381000" algn="l" rtl="0">
              <a:lnSpc>
                <a:spcPct val="115000"/>
              </a:lnSpc>
              <a:spcBef>
                <a:spcPts val="0"/>
              </a:spcBef>
              <a:spcAft>
                <a:spcPts val="0"/>
              </a:spcAft>
              <a:buClr>
                <a:schemeClr val="dk2"/>
              </a:buClr>
              <a:buSzPts val="2400"/>
              <a:buFont typeface="News Cycle"/>
              <a:buChar char="•"/>
              <a:defRPr sz="2400" b="0" i="0" u="none" strike="noStrike" cap="none">
                <a:solidFill>
                  <a:schemeClr val="dk1"/>
                </a:solidFill>
                <a:latin typeface="News Cycle"/>
                <a:ea typeface="News Cycle"/>
                <a:cs typeface="News Cycle"/>
                <a:sym typeface="News Cycle"/>
              </a:defRPr>
            </a:lvl2pPr>
            <a:lvl3pPr marL="1371600" marR="0" lvl="2"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3pPr>
            <a:lvl4pPr marL="1828800" marR="0" lvl="3"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4pPr>
            <a:lvl5pPr marL="2286000" marR="0" lvl="4"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5pPr>
            <a:lvl6pPr marL="2743200" marR="0" lvl="5"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6pPr>
            <a:lvl7pPr marL="3200400" marR="0" lvl="6"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7pPr>
            <a:lvl8pPr marL="3657600" marR="0" lvl="7"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8pPr>
            <a:lvl9pPr marL="4114800" marR="0" lvl="8"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9pPr>
          </a:lstStyle>
          <a:p>
            <a:pPr marL="76200" indent="0" algn="l">
              <a:buNone/>
            </a:pPr>
            <a:r>
              <a:rPr lang="en-US" sz="1800" i="0" u="none" strike="noStrike" baseline="0" dirty="0">
                <a:solidFill>
                  <a:schemeClr val="accent6"/>
                </a:solidFill>
                <a:latin typeface="News Cycle" panose="020B0604020202020204" charset="2"/>
                <a:cs typeface="Calibri" panose="020F0502020204030204" pitchFamily="34" charset="0"/>
              </a:rPr>
              <a:t>Eating healthy food (fruit and vegetables), limiting your salt intake and taking regular physical activity, help to prevent heart attacks and strokes.</a:t>
            </a:r>
            <a:endParaRPr lang="en-GB" dirty="0">
              <a:solidFill>
                <a:schemeClr val="accent6"/>
              </a:solidFill>
              <a:latin typeface="News Cycle" panose="020B0604020202020204" charset="2"/>
              <a:cs typeface="Calibri" panose="020F0502020204030204" pitchFamily="34" charset="0"/>
            </a:endParaRPr>
          </a:p>
        </p:txBody>
      </p:sp>
      <p:pic>
        <p:nvPicPr>
          <p:cNvPr id="17" name="Elemento grafico 16" descr="Mela contorno">
            <a:extLst>
              <a:ext uri="{FF2B5EF4-FFF2-40B4-BE49-F238E27FC236}">
                <a16:creationId xmlns:a16="http://schemas.microsoft.com/office/drawing/2014/main" id="{7A5BC6AB-391E-4AFC-9280-3CB70F2354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80124" y="133100"/>
            <a:ext cx="457200" cy="457200"/>
          </a:xfrm>
          <a:prstGeom prst="rect">
            <a:avLst/>
          </a:prstGeom>
        </p:spPr>
      </p:pic>
    </p:spTree>
    <p:extLst>
      <p:ext uri="{BB962C8B-B14F-4D97-AF65-F5344CB8AC3E}">
        <p14:creationId xmlns:p14="http://schemas.microsoft.com/office/powerpoint/2010/main" val="1642973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19502A-F46C-4698-9343-251861D79069}"/>
              </a:ext>
            </a:extLst>
          </p:cNvPr>
          <p:cNvSpPr>
            <a:spLocks noGrp="1"/>
          </p:cNvSpPr>
          <p:nvPr>
            <p:ph type="title"/>
          </p:nvPr>
        </p:nvSpPr>
        <p:spPr>
          <a:xfrm>
            <a:off x="287736" y="5176"/>
            <a:ext cx="4432756" cy="749400"/>
          </a:xfrm>
        </p:spPr>
        <p:txBody>
          <a:bodyPr/>
          <a:lstStyle/>
          <a:p>
            <a:r>
              <a:rPr lang="it-IT" dirty="0"/>
              <a:t>Clinical history and strokes</a:t>
            </a:r>
            <a:endParaRPr lang="en-GB" dirty="0"/>
          </a:p>
        </p:txBody>
      </p:sp>
      <p:sp>
        <p:nvSpPr>
          <p:cNvPr id="4" name="Segnaposto numero diapositiva 3">
            <a:extLst>
              <a:ext uri="{FF2B5EF4-FFF2-40B4-BE49-F238E27FC236}">
                <a16:creationId xmlns:a16="http://schemas.microsoft.com/office/drawing/2014/main" id="{1731553E-B49A-482A-BFD9-7D7C6C6965D5}"/>
              </a:ext>
            </a:extLst>
          </p:cNvPr>
          <p:cNvSpPr>
            <a:spLocks noGrp="1"/>
          </p:cNvSpPr>
          <p:nvPr>
            <p:ph type="sldNum" sz="quarter" idx="12"/>
          </p:nvPr>
        </p:nvSpPr>
        <p:spPr/>
        <p:txBody>
          <a:bodyPr/>
          <a:lstStyle/>
          <a:p>
            <a:fld id="{3AE20778-7488-41BE-9613-BDE5C0D678AF}" type="slidenum">
              <a:rPr lang="en-GB" smtClean="0"/>
              <a:t>11</a:t>
            </a:fld>
            <a:endParaRPr lang="en-GB"/>
          </a:p>
        </p:txBody>
      </p:sp>
      <p:sp>
        <p:nvSpPr>
          <p:cNvPr id="5" name="Segnaposto contenuto 2">
            <a:extLst>
              <a:ext uri="{FF2B5EF4-FFF2-40B4-BE49-F238E27FC236}">
                <a16:creationId xmlns:a16="http://schemas.microsoft.com/office/drawing/2014/main" id="{9044DBA4-13BC-42A5-B0DB-241C628DEC33}"/>
              </a:ext>
            </a:extLst>
          </p:cNvPr>
          <p:cNvSpPr txBox="1">
            <a:spLocks/>
          </p:cNvSpPr>
          <p:nvPr/>
        </p:nvSpPr>
        <p:spPr>
          <a:xfrm>
            <a:off x="247075" y="473704"/>
            <a:ext cx="2787788" cy="2830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News Cycle"/>
              <a:buChar char="•"/>
              <a:defRPr sz="2400" b="0" i="0" u="none" strike="noStrike" cap="none">
                <a:solidFill>
                  <a:schemeClr val="dk1"/>
                </a:solidFill>
                <a:latin typeface="News Cycle"/>
                <a:ea typeface="News Cycle"/>
                <a:cs typeface="News Cycle"/>
                <a:sym typeface="News Cycle"/>
              </a:defRPr>
            </a:lvl1pPr>
            <a:lvl2pPr marL="914400" marR="0" lvl="1" indent="-381000" algn="l" rtl="0">
              <a:lnSpc>
                <a:spcPct val="115000"/>
              </a:lnSpc>
              <a:spcBef>
                <a:spcPts val="0"/>
              </a:spcBef>
              <a:spcAft>
                <a:spcPts val="0"/>
              </a:spcAft>
              <a:buClr>
                <a:schemeClr val="dk2"/>
              </a:buClr>
              <a:buSzPts val="2400"/>
              <a:buFont typeface="News Cycle"/>
              <a:buChar char="•"/>
              <a:defRPr sz="2400" b="0" i="0" u="none" strike="noStrike" cap="none">
                <a:solidFill>
                  <a:schemeClr val="dk1"/>
                </a:solidFill>
                <a:latin typeface="News Cycle"/>
                <a:ea typeface="News Cycle"/>
                <a:cs typeface="News Cycle"/>
                <a:sym typeface="News Cycle"/>
              </a:defRPr>
            </a:lvl2pPr>
            <a:lvl3pPr marL="1371600" marR="0" lvl="2"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3pPr>
            <a:lvl4pPr marL="1828800" marR="0" lvl="3"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4pPr>
            <a:lvl5pPr marL="2286000" marR="0" lvl="4"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5pPr>
            <a:lvl6pPr marL="2743200" marR="0" lvl="5"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6pPr>
            <a:lvl7pPr marL="3200400" marR="0" lvl="6"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7pPr>
            <a:lvl8pPr marL="3657600" marR="0" lvl="7"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8pPr>
            <a:lvl9pPr marL="4114800" marR="0" lvl="8"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9pPr>
          </a:lstStyle>
          <a:p>
            <a:pPr marL="76200" indent="0">
              <a:buFont typeface="News Cycle"/>
              <a:buNone/>
            </a:pPr>
            <a:r>
              <a:rPr lang="it-IT" sz="1600" dirty="0">
                <a:solidFill>
                  <a:schemeClr val="bg1">
                    <a:lumMod val="50000"/>
                  </a:schemeClr>
                </a:solidFill>
              </a:rPr>
              <a:t>Heart </a:t>
            </a:r>
            <a:r>
              <a:rPr lang="en-US" sz="1600" dirty="0">
                <a:solidFill>
                  <a:schemeClr val="bg1">
                    <a:lumMod val="50000"/>
                  </a:schemeClr>
                </a:solidFill>
              </a:rPr>
              <a:t>disease</a:t>
            </a:r>
            <a:r>
              <a:rPr lang="it-IT" sz="1600" dirty="0">
                <a:solidFill>
                  <a:schemeClr val="bg1">
                    <a:lumMod val="50000"/>
                  </a:schemeClr>
                </a:solidFill>
              </a:rPr>
              <a:t> and </a:t>
            </a:r>
            <a:r>
              <a:rPr lang="en-US" sz="1600" dirty="0">
                <a:solidFill>
                  <a:schemeClr val="bg1">
                    <a:lumMod val="50000"/>
                  </a:schemeClr>
                </a:solidFill>
              </a:rPr>
              <a:t>Hypertension</a:t>
            </a:r>
          </a:p>
        </p:txBody>
      </p:sp>
      <p:pic>
        <p:nvPicPr>
          <p:cNvPr id="11" name="Segnaposto contenuto 10" descr="Medico contorno">
            <a:extLst>
              <a:ext uri="{FF2B5EF4-FFF2-40B4-BE49-F238E27FC236}">
                <a16:creationId xmlns:a16="http://schemas.microsoft.com/office/drawing/2014/main" id="{7ADC8E0F-C0D1-4E2B-956D-60ABDC0A294C}"/>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8372134" y="133100"/>
            <a:ext cx="524791" cy="524791"/>
          </a:xfrm>
        </p:spPr>
      </p:pic>
      <p:pic>
        <p:nvPicPr>
          <p:cNvPr id="12" name="Immagine 11">
            <a:extLst>
              <a:ext uri="{FF2B5EF4-FFF2-40B4-BE49-F238E27FC236}">
                <a16:creationId xmlns:a16="http://schemas.microsoft.com/office/drawing/2014/main" id="{C72A286D-DCE1-46F9-B49E-779683342E7F}"/>
              </a:ext>
            </a:extLst>
          </p:cNvPr>
          <p:cNvPicPr>
            <a:picLocks noChangeAspect="1"/>
          </p:cNvPicPr>
          <p:nvPr/>
        </p:nvPicPr>
        <p:blipFill>
          <a:blip r:embed="rId5"/>
          <a:stretch>
            <a:fillRect/>
          </a:stretch>
        </p:blipFill>
        <p:spPr>
          <a:xfrm>
            <a:off x="1170266" y="968455"/>
            <a:ext cx="2643304" cy="2674961"/>
          </a:xfrm>
          <a:prstGeom prst="rect">
            <a:avLst/>
          </a:prstGeom>
        </p:spPr>
      </p:pic>
      <p:pic>
        <p:nvPicPr>
          <p:cNvPr id="13" name="Immagine 12">
            <a:extLst>
              <a:ext uri="{FF2B5EF4-FFF2-40B4-BE49-F238E27FC236}">
                <a16:creationId xmlns:a16="http://schemas.microsoft.com/office/drawing/2014/main" id="{01D92DF3-CE96-4118-8DF9-16D43F747CD8}"/>
              </a:ext>
            </a:extLst>
          </p:cNvPr>
          <p:cNvPicPr>
            <a:picLocks noChangeAspect="1"/>
          </p:cNvPicPr>
          <p:nvPr/>
        </p:nvPicPr>
        <p:blipFill>
          <a:blip r:embed="rId6"/>
          <a:stretch>
            <a:fillRect/>
          </a:stretch>
        </p:blipFill>
        <p:spPr>
          <a:xfrm>
            <a:off x="5259755" y="968455"/>
            <a:ext cx="2643304" cy="2674961"/>
          </a:xfrm>
          <a:prstGeom prst="rect">
            <a:avLst/>
          </a:prstGeom>
        </p:spPr>
      </p:pic>
      <p:sp>
        <p:nvSpPr>
          <p:cNvPr id="14" name="Segnaposto contenuto 2">
            <a:extLst>
              <a:ext uri="{FF2B5EF4-FFF2-40B4-BE49-F238E27FC236}">
                <a16:creationId xmlns:a16="http://schemas.microsoft.com/office/drawing/2014/main" id="{FA32BADA-F030-457A-9397-132294F09AE0}"/>
              </a:ext>
            </a:extLst>
          </p:cNvPr>
          <p:cNvSpPr txBox="1">
            <a:spLocks/>
          </p:cNvSpPr>
          <p:nvPr/>
        </p:nvSpPr>
        <p:spPr>
          <a:xfrm>
            <a:off x="4657632" y="3587272"/>
            <a:ext cx="3847549" cy="128317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News Cycle"/>
              <a:buChar char="•"/>
              <a:defRPr sz="2400" b="0" i="0" u="none" strike="noStrike" cap="none">
                <a:solidFill>
                  <a:schemeClr val="dk1"/>
                </a:solidFill>
                <a:latin typeface="News Cycle"/>
                <a:ea typeface="News Cycle"/>
                <a:cs typeface="News Cycle"/>
                <a:sym typeface="News Cycle"/>
              </a:defRPr>
            </a:lvl1pPr>
            <a:lvl2pPr marL="914400" marR="0" lvl="1" indent="-381000" algn="l" rtl="0">
              <a:lnSpc>
                <a:spcPct val="115000"/>
              </a:lnSpc>
              <a:spcBef>
                <a:spcPts val="0"/>
              </a:spcBef>
              <a:spcAft>
                <a:spcPts val="0"/>
              </a:spcAft>
              <a:buClr>
                <a:schemeClr val="dk2"/>
              </a:buClr>
              <a:buSzPts val="2400"/>
              <a:buFont typeface="News Cycle"/>
              <a:buChar char="•"/>
              <a:defRPr sz="2400" b="0" i="0" u="none" strike="noStrike" cap="none">
                <a:solidFill>
                  <a:schemeClr val="dk1"/>
                </a:solidFill>
                <a:latin typeface="News Cycle"/>
                <a:ea typeface="News Cycle"/>
                <a:cs typeface="News Cycle"/>
                <a:sym typeface="News Cycle"/>
              </a:defRPr>
            </a:lvl2pPr>
            <a:lvl3pPr marL="1371600" marR="0" lvl="2"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3pPr>
            <a:lvl4pPr marL="1828800" marR="0" lvl="3"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4pPr>
            <a:lvl5pPr marL="2286000" marR="0" lvl="4"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5pPr>
            <a:lvl6pPr marL="2743200" marR="0" lvl="5"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6pPr>
            <a:lvl7pPr marL="3200400" marR="0" lvl="6"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7pPr>
            <a:lvl8pPr marL="3657600" marR="0" lvl="7"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8pPr>
            <a:lvl9pPr marL="4114800" marR="0" lvl="8"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9pPr>
          </a:lstStyle>
          <a:p>
            <a:pPr marL="76200" indent="0" algn="ctr">
              <a:buFont typeface="News Cycle"/>
              <a:buNone/>
            </a:pPr>
            <a:r>
              <a:rPr lang="en-US" sz="1600" dirty="0"/>
              <a:t>High blood pressure is one of the biggest risk factor for strokes. To avoid high blood pressure, you need to stay active, maintain a healthy body weight, and eat a healthy diet.</a:t>
            </a:r>
            <a:endParaRPr lang="en-US" sz="1600" b="1" dirty="0">
              <a:solidFill>
                <a:schemeClr val="accent6"/>
              </a:solidFill>
              <a:latin typeface="News Cycle" panose="020B0604020202020204" charset="2"/>
              <a:cs typeface="Calibri" panose="020F0502020204030204" pitchFamily="34" charset="0"/>
            </a:endParaRPr>
          </a:p>
        </p:txBody>
      </p:sp>
      <p:sp>
        <p:nvSpPr>
          <p:cNvPr id="15" name="Segnaposto contenuto 2">
            <a:extLst>
              <a:ext uri="{FF2B5EF4-FFF2-40B4-BE49-F238E27FC236}">
                <a16:creationId xmlns:a16="http://schemas.microsoft.com/office/drawing/2014/main" id="{6FDE5995-E84B-4746-9A15-3796E2FE83B0}"/>
              </a:ext>
            </a:extLst>
          </p:cNvPr>
          <p:cNvSpPr txBox="1">
            <a:spLocks/>
          </p:cNvSpPr>
          <p:nvPr/>
        </p:nvSpPr>
        <p:spPr>
          <a:xfrm>
            <a:off x="568143" y="3645586"/>
            <a:ext cx="3847549" cy="149273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News Cycle"/>
              <a:buChar char="•"/>
              <a:defRPr sz="2400" b="0" i="0" u="none" strike="noStrike" cap="none">
                <a:solidFill>
                  <a:schemeClr val="dk1"/>
                </a:solidFill>
                <a:latin typeface="News Cycle"/>
                <a:ea typeface="News Cycle"/>
                <a:cs typeface="News Cycle"/>
                <a:sym typeface="News Cycle"/>
              </a:defRPr>
            </a:lvl1pPr>
            <a:lvl2pPr marL="914400" marR="0" lvl="1" indent="-381000" algn="l" rtl="0">
              <a:lnSpc>
                <a:spcPct val="115000"/>
              </a:lnSpc>
              <a:spcBef>
                <a:spcPts val="0"/>
              </a:spcBef>
              <a:spcAft>
                <a:spcPts val="0"/>
              </a:spcAft>
              <a:buClr>
                <a:schemeClr val="dk2"/>
              </a:buClr>
              <a:buSzPts val="2400"/>
              <a:buFont typeface="News Cycle"/>
              <a:buChar char="•"/>
              <a:defRPr sz="2400" b="0" i="0" u="none" strike="noStrike" cap="none">
                <a:solidFill>
                  <a:schemeClr val="dk1"/>
                </a:solidFill>
                <a:latin typeface="News Cycle"/>
                <a:ea typeface="News Cycle"/>
                <a:cs typeface="News Cycle"/>
                <a:sym typeface="News Cycle"/>
              </a:defRPr>
            </a:lvl2pPr>
            <a:lvl3pPr marL="1371600" marR="0" lvl="2"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3pPr>
            <a:lvl4pPr marL="1828800" marR="0" lvl="3"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4pPr>
            <a:lvl5pPr marL="2286000" marR="0" lvl="4"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5pPr>
            <a:lvl6pPr marL="2743200" marR="0" lvl="5"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6pPr>
            <a:lvl7pPr marL="3200400" marR="0" lvl="6"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7pPr>
            <a:lvl8pPr marL="3657600" marR="0" lvl="7"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8pPr>
            <a:lvl9pPr marL="4114800" marR="0" lvl="8"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9pPr>
          </a:lstStyle>
          <a:p>
            <a:pPr marL="76200" indent="0" algn="ctr">
              <a:buFont typeface="News Cycle"/>
              <a:buNone/>
            </a:pPr>
            <a:r>
              <a:rPr lang="en-US" sz="1600" dirty="0"/>
              <a:t>People who suffer Heart Disease are more likely to have Strokes, heart disease in fact can affect the blood pressure and the pumping capacity of the heart.</a:t>
            </a:r>
            <a:endParaRPr lang="en-US" sz="1600" b="1" dirty="0">
              <a:solidFill>
                <a:schemeClr val="accent6"/>
              </a:solidFill>
              <a:latin typeface="News Cycle" panose="020B0604020202020204" charset="2"/>
              <a:cs typeface="Calibri" panose="020F0502020204030204" pitchFamily="34" charset="0"/>
            </a:endParaRPr>
          </a:p>
        </p:txBody>
      </p:sp>
    </p:spTree>
    <p:extLst>
      <p:ext uri="{BB962C8B-B14F-4D97-AF65-F5344CB8AC3E}">
        <p14:creationId xmlns:p14="http://schemas.microsoft.com/office/powerpoint/2010/main" val="2348295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1E9EB"/>
        </a:solidFill>
        <a:effectLst/>
      </p:bgPr>
    </p:bg>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B8461850-8C3E-425A-AD59-A5CBA0525A4A}"/>
              </a:ext>
            </a:extLst>
          </p:cNvPr>
          <p:cNvSpPr/>
          <p:nvPr/>
        </p:nvSpPr>
        <p:spPr>
          <a:xfrm>
            <a:off x="4572000" y="0"/>
            <a:ext cx="4572000" cy="514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egnaposto numero diapositiva 3">
            <a:extLst>
              <a:ext uri="{FF2B5EF4-FFF2-40B4-BE49-F238E27FC236}">
                <a16:creationId xmlns:a16="http://schemas.microsoft.com/office/drawing/2014/main" id="{0DE94EA3-306B-4AE1-BC6C-33F5885BF935}"/>
              </a:ext>
            </a:extLst>
          </p:cNvPr>
          <p:cNvSpPr>
            <a:spLocks noGrp="1"/>
          </p:cNvSpPr>
          <p:nvPr>
            <p:ph type="sldNum" sz="quarter" idx="12"/>
          </p:nvPr>
        </p:nvSpPr>
        <p:spPr/>
        <p:txBody>
          <a:bodyPr/>
          <a:lstStyle/>
          <a:p>
            <a:fld id="{3AE20778-7488-41BE-9613-BDE5C0D678AF}" type="slidenum">
              <a:rPr lang="en-GB" smtClean="0"/>
              <a:t>12</a:t>
            </a:fld>
            <a:endParaRPr lang="en-GB"/>
          </a:p>
        </p:txBody>
      </p:sp>
      <p:sp>
        <p:nvSpPr>
          <p:cNvPr id="5" name="Segnaposto contenuto 2">
            <a:extLst>
              <a:ext uri="{FF2B5EF4-FFF2-40B4-BE49-F238E27FC236}">
                <a16:creationId xmlns:a16="http://schemas.microsoft.com/office/drawing/2014/main" id="{C4D8D3DA-8F4F-4C24-9512-6D4B6E845D09}"/>
              </a:ext>
            </a:extLst>
          </p:cNvPr>
          <p:cNvSpPr txBox="1">
            <a:spLocks/>
          </p:cNvSpPr>
          <p:nvPr/>
        </p:nvSpPr>
        <p:spPr>
          <a:xfrm>
            <a:off x="190975" y="944786"/>
            <a:ext cx="4143401" cy="354124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News Cycle"/>
              <a:buChar char="•"/>
              <a:defRPr sz="2400" b="0" i="0" u="none" strike="noStrike" cap="none">
                <a:solidFill>
                  <a:schemeClr val="dk1"/>
                </a:solidFill>
                <a:latin typeface="News Cycle"/>
                <a:ea typeface="News Cycle"/>
                <a:cs typeface="News Cycle"/>
                <a:sym typeface="News Cycle"/>
              </a:defRPr>
            </a:lvl1pPr>
            <a:lvl2pPr marL="914400" marR="0" lvl="1" indent="-381000" algn="l" rtl="0">
              <a:lnSpc>
                <a:spcPct val="115000"/>
              </a:lnSpc>
              <a:spcBef>
                <a:spcPts val="0"/>
              </a:spcBef>
              <a:spcAft>
                <a:spcPts val="0"/>
              </a:spcAft>
              <a:buClr>
                <a:schemeClr val="dk2"/>
              </a:buClr>
              <a:buSzPts val="2400"/>
              <a:buFont typeface="News Cycle"/>
              <a:buChar char="•"/>
              <a:defRPr sz="2400" b="0" i="0" u="none" strike="noStrike" cap="none">
                <a:solidFill>
                  <a:schemeClr val="dk1"/>
                </a:solidFill>
                <a:latin typeface="News Cycle"/>
                <a:ea typeface="News Cycle"/>
                <a:cs typeface="News Cycle"/>
                <a:sym typeface="News Cycle"/>
              </a:defRPr>
            </a:lvl2pPr>
            <a:lvl3pPr marL="1371600" marR="0" lvl="2"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3pPr>
            <a:lvl4pPr marL="1828800" marR="0" lvl="3"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4pPr>
            <a:lvl5pPr marL="2286000" marR="0" lvl="4"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5pPr>
            <a:lvl6pPr marL="2743200" marR="0" lvl="5"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6pPr>
            <a:lvl7pPr marL="3200400" marR="0" lvl="6"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7pPr>
            <a:lvl8pPr marL="3657600" marR="0" lvl="7"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8pPr>
            <a:lvl9pPr marL="4114800" marR="0" lvl="8"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9pPr>
          </a:lstStyle>
          <a:p>
            <a:pPr marL="76200" indent="0" algn="ctr">
              <a:buFont typeface="News Cycle"/>
              <a:buNone/>
            </a:pPr>
            <a:r>
              <a:rPr lang="en-US" sz="1800" i="1" dirty="0">
                <a:solidFill>
                  <a:schemeClr val="accent2"/>
                </a:solidFill>
                <a:latin typeface="News Cycle" panose="020B0604020202020204" charset="2"/>
              </a:rPr>
              <a:t>“If a person has two or more of the three risk factors  </a:t>
            </a:r>
          </a:p>
          <a:p>
            <a:pPr marL="76200" indent="0" algn="ctr">
              <a:buFont typeface="News Cycle"/>
              <a:buNone/>
            </a:pPr>
            <a:r>
              <a:rPr lang="en-US" sz="1800" i="1" dirty="0">
                <a:solidFill>
                  <a:schemeClr val="accent2"/>
                </a:solidFill>
                <a:latin typeface="News Cycle" panose="020B0604020202020204" charset="2"/>
              </a:rPr>
              <a:t>1)</a:t>
            </a:r>
            <a:r>
              <a:rPr lang="en-US" sz="1800" b="1" i="1" dirty="0">
                <a:solidFill>
                  <a:schemeClr val="accent2"/>
                </a:solidFill>
                <a:latin typeface="News Cycle" panose="020B0604020202020204" charset="2"/>
              </a:rPr>
              <a:t> </a:t>
            </a:r>
            <a:r>
              <a:rPr lang="en-US" sz="1800" b="1" i="1" u="sng" dirty="0">
                <a:solidFill>
                  <a:schemeClr val="accent2"/>
                </a:solidFill>
                <a:latin typeface="News Cycle" panose="020B0604020202020204" charset="2"/>
              </a:rPr>
              <a:t>High blood pressure</a:t>
            </a:r>
            <a:r>
              <a:rPr lang="en-US" sz="1800" b="1" i="1" dirty="0">
                <a:solidFill>
                  <a:schemeClr val="accent2"/>
                </a:solidFill>
                <a:latin typeface="News Cycle" panose="020B0604020202020204" charset="2"/>
              </a:rPr>
              <a:t> </a:t>
            </a:r>
            <a:r>
              <a:rPr lang="en-US" sz="1800" i="1" dirty="0">
                <a:solidFill>
                  <a:schemeClr val="accent2"/>
                </a:solidFill>
                <a:latin typeface="News Cycle" panose="020B0604020202020204" charset="2"/>
              </a:rPr>
              <a:t>(represented by Hypertension) </a:t>
            </a:r>
          </a:p>
          <a:p>
            <a:pPr marL="76200" indent="0" algn="ctr">
              <a:buFont typeface="News Cycle"/>
              <a:buNone/>
            </a:pPr>
            <a:r>
              <a:rPr lang="en-US" sz="1800" i="1" dirty="0">
                <a:solidFill>
                  <a:schemeClr val="accent2"/>
                </a:solidFill>
                <a:latin typeface="News Cycle" panose="020B0604020202020204" charset="2"/>
              </a:rPr>
              <a:t>2)</a:t>
            </a:r>
            <a:r>
              <a:rPr lang="en-US" sz="1800" b="1" i="1" dirty="0">
                <a:solidFill>
                  <a:schemeClr val="accent2"/>
                </a:solidFill>
                <a:latin typeface="News Cycle" panose="020B0604020202020204" charset="2"/>
              </a:rPr>
              <a:t> </a:t>
            </a:r>
            <a:r>
              <a:rPr lang="en-US" sz="1800" b="1" i="1" u="sng" dirty="0">
                <a:solidFill>
                  <a:schemeClr val="accent2"/>
                </a:solidFill>
                <a:latin typeface="News Cycle" panose="020B0604020202020204" charset="2"/>
              </a:rPr>
              <a:t>High blood sugar</a:t>
            </a:r>
            <a:r>
              <a:rPr lang="en-US" sz="1800" b="1" i="1" dirty="0">
                <a:solidFill>
                  <a:schemeClr val="accent2"/>
                </a:solidFill>
                <a:latin typeface="News Cycle" panose="020B0604020202020204" charset="2"/>
              </a:rPr>
              <a:t> </a:t>
            </a:r>
            <a:r>
              <a:rPr lang="en-US" sz="1800" i="1" dirty="0">
                <a:solidFill>
                  <a:schemeClr val="accent2"/>
                </a:solidFill>
                <a:latin typeface="News Cycle" panose="020B0604020202020204" charset="2"/>
              </a:rPr>
              <a:t>(represented by Avg Glucose Level*)</a:t>
            </a:r>
          </a:p>
          <a:p>
            <a:pPr marL="76200" indent="0" algn="ctr">
              <a:buNone/>
            </a:pPr>
            <a:r>
              <a:rPr lang="en-US" sz="1800" i="1" dirty="0">
                <a:solidFill>
                  <a:schemeClr val="accent2"/>
                </a:solidFill>
                <a:latin typeface="News Cycle" panose="020B0604020202020204" charset="2"/>
              </a:rPr>
              <a:t>3)</a:t>
            </a:r>
            <a:r>
              <a:rPr lang="en-US" sz="1800" b="1" i="1" dirty="0">
                <a:solidFill>
                  <a:schemeClr val="accent2"/>
                </a:solidFill>
                <a:latin typeface="News Cycle" panose="020B0604020202020204" charset="2"/>
              </a:rPr>
              <a:t> </a:t>
            </a:r>
            <a:r>
              <a:rPr lang="en-US" sz="1800" b="1" i="1" u="sng" dirty="0">
                <a:solidFill>
                  <a:schemeClr val="accent2"/>
                </a:solidFill>
                <a:latin typeface="News Cycle" panose="020B0604020202020204" charset="2"/>
              </a:rPr>
              <a:t>High blood fats</a:t>
            </a:r>
            <a:r>
              <a:rPr lang="en-US" sz="1800" b="1" i="1" dirty="0">
                <a:solidFill>
                  <a:schemeClr val="accent2"/>
                </a:solidFill>
                <a:latin typeface="News Cycle" panose="020B0604020202020204" charset="2"/>
              </a:rPr>
              <a:t> </a:t>
            </a:r>
            <a:r>
              <a:rPr lang="en-US" sz="1800" i="1" dirty="0">
                <a:solidFill>
                  <a:schemeClr val="accent2"/>
                </a:solidFill>
                <a:latin typeface="News Cycle" panose="020B0604020202020204" charset="2"/>
              </a:rPr>
              <a:t>(represented by BMI**)</a:t>
            </a:r>
          </a:p>
          <a:p>
            <a:pPr marL="76200" indent="0" algn="ctr">
              <a:buFont typeface="News Cycle"/>
              <a:buNone/>
            </a:pPr>
            <a:r>
              <a:rPr lang="en-US" sz="1800" i="1" dirty="0">
                <a:solidFill>
                  <a:schemeClr val="accent2"/>
                </a:solidFill>
                <a:latin typeface="News Cycle" panose="020B0604020202020204" charset="2"/>
              </a:rPr>
              <a:t>The risk of heart attacks and strokes is greatly increased. The more risk factors, the higher the risk.”</a:t>
            </a:r>
            <a:endParaRPr lang="en-GB" i="1" dirty="0">
              <a:solidFill>
                <a:schemeClr val="accent2"/>
              </a:solidFill>
              <a:latin typeface="News Cycle" panose="020B0604020202020204" charset="2"/>
            </a:endParaRPr>
          </a:p>
        </p:txBody>
      </p:sp>
      <p:sp>
        <p:nvSpPr>
          <p:cNvPr id="6" name="Titolo 1">
            <a:extLst>
              <a:ext uri="{FF2B5EF4-FFF2-40B4-BE49-F238E27FC236}">
                <a16:creationId xmlns:a16="http://schemas.microsoft.com/office/drawing/2014/main" id="{5C666B9B-7B28-4C87-B672-785778FF1856}"/>
              </a:ext>
            </a:extLst>
          </p:cNvPr>
          <p:cNvSpPr txBox="1">
            <a:spLocks/>
          </p:cNvSpPr>
          <p:nvPr/>
        </p:nvSpPr>
        <p:spPr>
          <a:xfrm>
            <a:off x="-431251" y="195385"/>
            <a:ext cx="5399553" cy="749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1pPr>
            <a:lvl2pPr marR="0" lvl="1"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2pPr>
            <a:lvl3pPr marR="0" lvl="2"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3pPr>
            <a:lvl4pPr marR="0" lvl="3"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4pPr>
            <a:lvl5pPr marR="0" lvl="4"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5pPr>
            <a:lvl6pPr marR="0" lvl="5"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6pPr>
            <a:lvl7pPr marR="0" lvl="6"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7pPr>
            <a:lvl8pPr marR="0" lvl="7"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8pPr>
            <a:lvl9pPr marR="0" lvl="8"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9pPr>
          </a:lstStyle>
          <a:p>
            <a:pPr algn="ctr"/>
            <a:r>
              <a:rPr lang="en-US" dirty="0">
                <a:solidFill>
                  <a:schemeClr val="accent6"/>
                </a:solidFill>
              </a:rPr>
              <a:t>People at risk in our dataset</a:t>
            </a:r>
          </a:p>
        </p:txBody>
      </p:sp>
      <p:pic>
        <p:nvPicPr>
          <p:cNvPr id="11" name="Immagine 10">
            <a:extLst>
              <a:ext uri="{FF2B5EF4-FFF2-40B4-BE49-F238E27FC236}">
                <a16:creationId xmlns:a16="http://schemas.microsoft.com/office/drawing/2014/main" id="{55D7CE4F-3F27-45F3-82C7-7CEF2EE07B5B}"/>
              </a:ext>
            </a:extLst>
          </p:cNvPr>
          <p:cNvPicPr>
            <a:picLocks noChangeAspect="1"/>
          </p:cNvPicPr>
          <p:nvPr/>
        </p:nvPicPr>
        <p:blipFill>
          <a:blip r:embed="rId2"/>
          <a:stretch>
            <a:fillRect/>
          </a:stretch>
        </p:blipFill>
        <p:spPr>
          <a:xfrm>
            <a:off x="5364604" y="944785"/>
            <a:ext cx="2986792" cy="3022562"/>
          </a:xfrm>
          <a:prstGeom prst="rect">
            <a:avLst/>
          </a:prstGeom>
        </p:spPr>
      </p:pic>
      <p:cxnSp>
        <p:nvCxnSpPr>
          <p:cNvPr id="14" name="Connettore diritto 13">
            <a:extLst>
              <a:ext uri="{FF2B5EF4-FFF2-40B4-BE49-F238E27FC236}">
                <a16:creationId xmlns:a16="http://schemas.microsoft.com/office/drawing/2014/main" id="{2D884911-60B9-44FA-A2F3-A8CFC3EFFF6F}"/>
              </a:ext>
            </a:extLst>
          </p:cNvPr>
          <p:cNvCxnSpPr>
            <a:cxnSpLocks/>
          </p:cNvCxnSpPr>
          <p:nvPr/>
        </p:nvCxnSpPr>
        <p:spPr>
          <a:xfrm>
            <a:off x="4572000" y="-12612"/>
            <a:ext cx="0" cy="517503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Google Shape;257;p29">
            <a:extLst>
              <a:ext uri="{FF2B5EF4-FFF2-40B4-BE49-F238E27FC236}">
                <a16:creationId xmlns:a16="http://schemas.microsoft.com/office/drawing/2014/main" id="{CF56E4E2-A5E9-49B8-BA92-52A8027B4BFB}"/>
              </a:ext>
            </a:extLst>
          </p:cNvPr>
          <p:cNvSpPr txBox="1">
            <a:spLocks/>
          </p:cNvSpPr>
          <p:nvPr/>
        </p:nvSpPr>
        <p:spPr>
          <a:xfrm>
            <a:off x="5622667" y="4532922"/>
            <a:ext cx="3092675" cy="46208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News Cycle"/>
              <a:buChar char="•"/>
              <a:defRPr sz="2400" b="0" i="0" u="none" strike="noStrike" cap="none">
                <a:solidFill>
                  <a:schemeClr val="dk1"/>
                </a:solidFill>
                <a:latin typeface="News Cycle"/>
                <a:ea typeface="News Cycle"/>
                <a:cs typeface="News Cycle"/>
                <a:sym typeface="News Cycle"/>
              </a:defRPr>
            </a:lvl1pPr>
            <a:lvl2pPr marL="914400" marR="0" lvl="1" indent="-381000" algn="l" rtl="0">
              <a:lnSpc>
                <a:spcPct val="115000"/>
              </a:lnSpc>
              <a:spcBef>
                <a:spcPts val="0"/>
              </a:spcBef>
              <a:spcAft>
                <a:spcPts val="0"/>
              </a:spcAft>
              <a:buClr>
                <a:schemeClr val="dk2"/>
              </a:buClr>
              <a:buSzPts val="2400"/>
              <a:buFont typeface="News Cycle"/>
              <a:buChar char="•"/>
              <a:defRPr sz="2400" b="0" i="0" u="none" strike="noStrike" cap="none">
                <a:solidFill>
                  <a:schemeClr val="dk1"/>
                </a:solidFill>
                <a:latin typeface="News Cycle"/>
                <a:ea typeface="News Cycle"/>
                <a:cs typeface="News Cycle"/>
                <a:sym typeface="News Cycle"/>
              </a:defRPr>
            </a:lvl2pPr>
            <a:lvl3pPr marL="1371600" marR="0" lvl="2"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3pPr>
            <a:lvl4pPr marL="1828800" marR="0" lvl="3"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4pPr>
            <a:lvl5pPr marL="2286000" marR="0" lvl="4"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5pPr>
            <a:lvl6pPr marL="2743200" marR="0" lvl="5"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6pPr>
            <a:lvl7pPr marL="3200400" marR="0" lvl="6"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7pPr>
            <a:lvl8pPr marL="3657600" marR="0" lvl="7"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8pPr>
            <a:lvl9pPr marL="4114800" marR="0" lvl="8"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9pPr>
          </a:lstStyle>
          <a:p>
            <a:pPr marL="0" indent="0" algn="just">
              <a:lnSpc>
                <a:spcPct val="100000"/>
              </a:lnSpc>
              <a:buFont typeface="News Cycle"/>
              <a:buNone/>
            </a:pPr>
            <a:r>
              <a:rPr lang="en-US" sz="1200" dirty="0">
                <a:solidFill>
                  <a:schemeClr val="bg1">
                    <a:lumMod val="50000"/>
                  </a:schemeClr>
                </a:solidFill>
              </a:rPr>
              <a:t>*Avg Glucose Level threshold set at 155 mg/dl</a:t>
            </a:r>
          </a:p>
          <a:p>
            <a:pPr marL="0" indent="0" algn="just">
              <a:lnSpc>
                <a:spcPct val="100000"/>
              </a:lnSpc>
              <a:buFont typeface="News Cycle"/>
              <a:buNone/>
            </a:pPr>
            <a:r>
              <a:rPr lang="en-US" sz="1200" dirty="0">
                <a:solidFill>
                  <a:schemeClr val="bg1">
                    <a:lumMod val="50000"/>
                  </a:schemeClr>
                </a:solidFill>
              </a:rPr>
              <a:t>** BMI threshold set at 30kg/m2</a:t>
            </a:r>
          </a:p>
        </p:txBody>
      </p:sp>
    </p:spTree>
    <p:extLst>
      <p:ext uri="{BB962C8B-B14F-4D97-AF65-F5344CB8AC3E}">
        <p14:creationId xmlns:p14="http://schemas.microsoft.com/office/powerpoint/2010/main" val="1456493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E494EC-22E0-4F4B-AC34-FF82D8F19135}"/>
              </a:ext>
            </a:extLst>
          </p:cNvPr>
          <p:cNvSpPr>
            <a:spLocks noGrp="1"/>
          </p:cNvSpPr>
          <p:nvPr>
            <p:ph type="title"/>
          </p:nvPr>
        </p:nvSpPr>
        <p:spPr>
          <a:xfrm>
            <a:off x="256211" y="22018"/>
            <a:ext cx="6602100" cy="749400"/>
          </a:xfrm>
        </p:spPr>
        <p:txBody>
          <a:bodyPr/>
          <a:lstStyle/>
          <a:p>
            <a:r>
              <a:rPr lang="it-IT"/>
              <a:t>Stroke </a:t>
            </a:r>
            <a:r>
              <a:rPr lang="en-US"/>
              <a:t>prediction for prevention</a:t>
            </a:r>
          </a:p>
        </p:txBody>
      </p:sp>
      <p:sp>
        <p:nvSpPr>
          <p:cNvPr id="3" name="Segnaposto contenuto 2">
            <a:extLst>
              <a:ext uri="{FF2B5EF4-FFF2-40B4-BE49-F238E27FC236}">
                <a16:creationId xmlns:a16="http://schemas.microsoft.com/office/drawing/2014/main" id="{77B975DE-EF66-44FE-AD17-1BCFB62128D9}"/>
              </a:ext>
            </a:extLst>
          </p:cNvPr>
          <p:cNvSpPr>
            <a:spLocks noGrp="1"/>
          </p:cNvSpPr>
          <p:nvPr>
            <p:ph idx="1"/>
          </p:nvPr>
        </p:nvSpPr>
        <p:spPr>
          <a:xfrm>
            <a:off x="166978" y="619603"/>
            <a:ext cx="4946890" cy="2464763"/>
          </a:xfrm>
        </p:spPr>
        <p:txBody>
          <a:bodyPr/>
          <a:lstStyle/>
          <a:p>
            <a:r>
              <a:rPr lang="en-GB" sz="1400" dirty="0"/>
              <a:t>Logistic regression with cross validation</a:t>
            </a:r>
          </a:p>
          <a:p>
            <a:r>
              <a:rPr lang="en-GB" sz="1400" dirty="0"/>
              <a:t>Oversampling with ROSE applied on the training dataset </a:t>
            </a:r>
            <a:r>
              <a:rPr lang="en-GB" sz="1400" b="1" dirty="0"/>
              <a:t>during</a:t>
            </a:r>
            <a:r>
              <a:rPr lang="en-GB" sz="1400" dirty="0"/>
              <a:t> the cv process to avoid the use of information already present in the validating </a:t>
            </a:r>
            <a:r>
              <a:rPr lang="en-GB" sz="1400"/>
              <a:t>phase </a:t>
            </a:r>
            <a:r>
              <a:rPr lang="en-GB" sz="1400" dirty="0"/>
              <a:t>(this could lead to overfitting or misleading results.)</a:t>
            </a:r>
          </a:p>
          <a:p>
            <a:r>
              <a:rPr lang="en-US" sz="1400" dirty="0"/>
              <a:t>No-Information Rate: </a:t>
            </a:r>
            <a:r>
              <a:rPr lang="en-US" sz="1400"/>
              <a:t>96</a:t>
            </a:r>
            <a:r>
              <a:rPr lang="en-US" sz="1400" dirty="0"/>
              <a:t>% </a:t>
            </a:r>
          </a:p>
          <a:p>
            <a:r>
              <a:rPr lang="en-GB" sz="1400" dirty="0"/>
              <a:t>Our focus is not on the total Accuracy but on the RECALL because </a:t>
            </a:r>
            <a:r>
              <a:rPr lang="en-US" sz="1400" dirty="0"/>
              <a:t>we are dealing with a preventive diagnosis that can avoid death. </a:t>
            </a:r>
          </a:p>
          <a:p>
            <a:r>
              <a:rPr lang="en-US" sz="1400" dirty="0"/>
              <a:t>Low precision: It is far better to predict a people positive when it is not in the reality than missing a real positive. Screening for ictus is not invasive and require a short time.  </a:t>
            </a:r>
          </a:p>
          <a:p>
            <a:endParaRPr lang="en-US" sz="1400" dirty="0"/>
          </a:p>
          <a:p>
            <a:pPr marL="76200" indent="0">
              <a:buNone/>
            </a:pPr>
            <a:endParaRPr lang="en-GB" sz="1400" dirty="0"/>
          </a:p>
        </p:txBody>
      </p:sp>
      <p:sp>
        <p:nvSpPr>
          <p:cNvPr id="4" name="Segnaposto numero diapositiva 3">
            <a:extLst>
              <a:ext uri="{FF2B5EF4-FFF2-40B4-BE49-F238E27FC236}">
                <a16:creationId xmlns:a16="http://schemas.microsoft.com/office/drawing/2014/main" id="{3A23F6F0-AF48-41ED-B931-C9A1B5DB200E}"/>
              </a:ext>
            </a:extLst>
          </p:cNvPr>
          <p:cNvSpPr>
            <a:spLocks noGrp="1"/>
          </p:cNvSpPr>
          <p:nvPr>
            <p:ph type="sldNum" sz="quarter" idx="12"/>
          </p:nvPr>
        </p:nvSpPr>
        <p:spPr/>
        <p:txBody>
          <a:bodyPr/>
          <a:lstStyle/>
          <a:p>
            <a:fld id="{3AE20778-7488-41BE-9613-BDE5C0D678AF}" type="slidenum">
              <a:rPr lang="en-GB" smtClean="0"/>
              <a:t>13</a:t>
            </a:fld>
            <a:endParaRPr lang="en-GB"/>
          </a:p>
        </p:txBody>
      </p:sp>
      <p:pic>
        <p:nvPicPr>
          <p:cNvPr id="8" name="Immagine 7"/>
          <p:cNvPicPr>
            <a:picLocks noChangeAspect="1"/>
          </p:cNvPicPr>
          <p:nvPr/>
        </p:nvPicPr>
        <p:blipFill>
          <a:blip r:embed="rId2"/>
          <a:stretch>
            <a:fillRect/>
          </a:stretch>
        </p:blipFill>
        <p:spPr>
          <a:xfrm>
            <a:off x="5308601" y="396718"/>
            <a:ext cx="3129504" cy="3463500"/>
          </a:xfrm>
          <a:prstGeom prst="rect">
            <a:avLst/>
          </a:prstGeom>
        </p:spPr>
      </p:pic>
    </p:spTree>
    <p:extLst>
      <p:ext uri="{BB962C8B-B14F-4D97-AF65-F5344CB8AC3E}">
        <p14:creationId xmlns:p14="http://schemas.microsoft.com/office/powerpoint/2010/main" val="1082638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pic>
        <p:nvPicPr>
          <p:cNvPr id="5" name="Segnaposto contenuto 4"/>
          <p:cNvPicPr>
            <a:picLocks noGrp="1" noChangeAspect="1"/>
          </p:cNvPicPr>
          <p:nvPr>
            <p:ph idx="1"/>
          </p:nvPr>
        </p:nvPicPr>
        <p:blipFill>
          <a:blip r:embed="rId2"/>
          <a:stretch>
            <a:fillRect/>
          </a:stretch>
        </p:blipFill>
        <p:spPr>
          <a:xfrm>
            <a:off x="855663" y="1784579"/>
            <a:ext cx="4843462" cy="2172830"/>
          </a:xfrm>
          <a:prstGeom prst="rect">
            <a:avLst/>
          </a:prstGeom>
        </p:spPr>
      </p:pic>
      <p:sp>
        <p:nvSpPr>
          <p:cNvPr id="4" name="Segnaposto numero diapositiva 3"/>
          <p:cNvSpPr>
            <a:spLocks noGrp="1"/>
          </p:cNvSpPr>
          <p:nvPr>
            <p:ph type="sldNum" sz="quarter" idx="12"/>
          </p:nvPr>
        </p:nvSpPr>
        <p:spPr/>
        <p:txBody>
          <a:bodyPr/>
          <a:lstStyle/>
          <a:p>
            <a:fld id="{3AE20778-7488-41BE-9613-BDE5C0D678AF}" type="slidenum">
              <a:rPr lang="en-GB" smtClean="0"/>
              <a:t>14</a:t>
            </a:fld>
            <a:endParaRPr lang="en-GB"/>
          </a:p>
        </p:txBody>
      </p:sp>
    </p:spTree>
    <p:extLst>
      <p:ext uri="{BB962C8B-B14F-4D97-AF65-F5344CB8AC3E}">
        <p14:creationId xmlns:p14="http://schemas.microsoft.com/office/powerpoint/2010/main" val="1345292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7" name="Google Shape;387;p38"/>
          <p:cNvSpPr txBox="1">
            <a:spLocks noGrp="1"/>
          </p:cNvSpPr>
          <p:nvPr>
            <p:ph type="body" idx="1"/>
          </p:nvPr>
        </p:nvSpPr>
        <p:spPr>
          <a:xfrm>
            <a:off x="260132" y="3592342"/>
            <a:ext cx="4197300" cy="1137314"/>
          </a:xfrm>
          <a:prstGeom prst="rect">
            <a:avLst/>
          </a:prstGeom>
        </p:spPr>
        <p:txBody>
          <a:bodyPr spcFirstLastPara="1" wrap="square" lIns="0" tIns="0" rIns="0" bIns="0" anchor="t" anchorCtr="0">
            <a:noAutofit/>
          </a:bodyPr>
          <a:lstStyle/>
          <a:p>
            <a:pPr marL="139700" lvl="0" indent="0" algn="l" rtl="0">
              <a:lnSpc>
                <a:spcPct val="115000"/>
              </a:lnSpc>
              <a:spcBef>
                <a:spcPts val="600"/>
              </a:spcBef>
              <a:spcAft>
                <a:spcPts val="0"/>
              </a:spcAft>
              <a:buSzPts val="1400"/>
              <a:buNone/>
            </a:pPr>
            <a:r>
              <a:rPr lang="en-GB" sz="1200">
                <a:solidFill>
                  <a:schemeClr val="bg2">
                    <a:lumMod val="50000"/>
                  </a:schemeClr>
                </a:solidFill>
              </a:rPr>
              <a:t>THIS PROJECT USES DATA FROM:</a:t>
            </a:r>
          </a:p>
          <a:p>
            <a:pPr marL="457200" lvl="0" indent="-317500" algn="l" rtl="0">
              <a:lnSpc>
                <a:spcPct val="115000"/>
              </a:lnSpc>
              <a:spcBef>
                <a:spcPts val="600"/>
              </a:spcBef>
              <a:spcAft>
                <a:spcPts val="0"/>
              </a:spcAft>
              <a:buSzPts val="1400"/>
              <a:buChar char="•"/>
            </a:pPr>
            <a:r>
              <a:rPr lang="en-GB" sz="1100">
                <a:solidFill>
                  <a:schemeClr val="bg2">
                    <a:lumMod val="50000"/>
                  </a:schemeClr>
                </a:solidFill>
                <a:hlinkClick r:id="rId3">
                  <a:extLst>
                    <a:ext uri="{A12FA001-AC4F-418D-AE19-62706E023703}">
                      <ahyp:hlinkClr xmlns:ahyp="http://schemas.microsoft.com/office/drawing/2018/hyperlinkcolor" val="tx"/>
                    </a:ext>
                  </a:extLst>
                </a:hlinkClick>
              </a:rPr>
              <a:t>https://www.who.int/</a:t>
            </a:r>
            <a:endParaRPr lang="en-GB" sz="1100">
              <a:solidFill>
                <a:schemeClr val="bg2">
                  <a:lumMod val="50000"/>
                </a:schemeClr>
              </a:solidFill>
            </a:endParaRPr>
          </a:p>
          <a:p>
            <a:pPr marL="457200" lvl="0" indent="-317500" algn="l" rtl="0">
              <a:lnSpc>
                <a:spcPct val="115000"/>
              </a:lnSpc>
              <a:spcBef>
                <a:spcPts val="600"/>
              </a:spcBef>
              <a:spcAft>
                <a:spcPts val="0"/>
              </a:spcAft>
              <a:buSzPts val="1400"/>
              <a:buChar char="•"/>
            </a:pPr>
            <a:r>
              <a:rPr lang="en-GB" sz="1100">
                <a:solidFill>
                  <a:schemeClr val="bg2">
                    <a:lumMod val="50000"/>
                  </a:schemeClr>
                </a:solidFill>
                <a:hlinkClick r:id="rId4">
                  <a:extLst>
                    <a:ext uri="{A12FA001-AC4F-418D-AE19-62706E023703}">
                      <ahyp:hlinkClr xmlns:ahyp="http://schemas.microsoft.com/office/drawing/2018/hyperlinkcolor" val="tx"/>
                    </a:ext>
                  </a:extLst>
                </a:hlinkClick>
              </a:rPr>
              <a:t>https://world-heart-federation.org/</a:t>
            </a:r>
            <a:endParaRPr lang="en-GB" sz="1100">
              <a:solidFill>
                <a:schemeClr val="bg2">
                  <a:lumMod val="50000"/>
                </a:schemeClr>
              </a:solidFill>
            </a:endParaRPr>
          </a:p>
          <a:p>
            <a:pPr marL="457200" lvl="0" indent="-317500" algn="l" rtl="0">
              <a:lnSpc>
                <a:spcPct val="115000"/>
              </a:lnSpc>
              <a:spcBef>
                <a:spcPts val="600"/>
              </a:spcBef>
              <a:spcAft>
                <a:spcPts val="0"/>
              </a:spcAft>
              <a:buSzPts val="1400"/>
              <a:buChar char="•"/>
            </a:pPr>
            <a:r>
              <a:rPr lang="en-GB" sz="1100">
                <a:solidFill>
                  <a:schemeClr val="bg2">
                    <a:lumMod val="50000"/>
                  </a:schemeClr>
                </a:solidFill>
                <a:hlinkClick r:id="rId5">
                  <a:extLst>
                    <a:ext uri="{A12FA001-AC4F-418D-AE19-62706E023703}">
                      <ahyp:hlinkClr xmlns:ahyp="http://schemas.microsoft.com/office/drawing/2018/hyperlinkcolor" val="tx"/>
                    </a:ext>
                  </a:extLst>
                </a:hlinkClick>
              </a:rPr>
              <a:t>https://www.kaggle.com/fedesoriano/stroke-prediction-dataset</a:t>
            </a:r>
            <a:endParaRPr lang="en-GB" sz="1100">
              <a:solidFill>
                <a:schemeClr val="bg2">
                  <a:lumMod val="50000"/>
                </a:schemeClr>
              </a:solidFill>
            </a:endParaRPr>
          </a:p>
        </p:txBody>
      </p:sp>
      <p:sp>
        <p:nvSpPr>
          <p:cNvPr id="389" name="Google Shape;389;p38"/>
          <p:cNvSpPr txBox="1">
            <a:spLocks noGrp="1"/>
          </p:cNvSpPr>
          <p:nvPr>
            <p:ph type="sldNum" idx="12"/>
          </p:nvPr>
        </p:nvSpPr>
        <p:spPr>
          <a:xfrm>
            <a:off x="8603825" y="4730500"/>
            <a:ext cx="349200" cy="2799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6" name="Google Shape;370;p36">
            <a:extLst>
              <a:ext uri="{FF2B5EF4-FFF2-40B4-BE49-F238E27FC236}">
                <a16:creationId xmlns:a16="http://schemas.microsoft.com/office/drawing/2014/main" id="{45BCA3D8-06EC-42FF-BAC1-0086AC07CEFE}"/>
              </a:ext>
            </a:extLst>
          </p:cNvPr>
          <p:cNvSpPr txBox="1">
            <a:spLocks/>
          </p:cNvSpPr>
          <p:nvPr/>
        </p:nvSpPr>
        <p:spPr>
          <a:xfrm>
            <a:off x="260134" y="1193856"/>
            <a:ext cx="4397375" cy="714375"/>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1pPr>
            <a:lvl2pPr marR="0" lvl="1"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2pPr>
            <a:lvl3pPr marR="0" lvl="2"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3pPr>
            <a:lvl4pPr marR="0" lvl="3"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4pPr>
            <a:lvl5pPr marR="0" lvl="4"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5pPr>
            <a:lvl6pPr marR="0" lvl="5"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6pPr>
            <a:lvl7pPr marR="0" lvl="6"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7pPr>
            <a:lvl8pPr marR="0" lvl="7"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8pPr>
            <a:lvl9pPr marR="0" lvl="8"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9pPr>
          </a:lstStyle>
          <a:p>
            <a:r>
              <a:rPr lang="en-GB" sz="6000"/>
              <a:t>THANKS!</a:t>
            </a:r>
          </a:p>
        </p:txBody>
      </p:sp>
      <p:sp>
        <p:nvSpPr>
          <p:cNvPr id="7" name="Google Shape;371;p36">
            <a:extLst>
              <a:ext uri="{FF2B5EF4-FFF2-40B4-BE49-F238E27FC236}">
                <a16:creationId xmlns:a16="http://schemas.microsoft.com/office/drawing/2014/main" id="{CFC3ECDA-526A-482A-B892-72AA295824FA}"/>
              </a:ext>
            </a:extLst>
          </p:cNvPr>
          <p:cNvSpPr txBox="1">
            <a:spLocks/>
          </p:cNvSpPr>
          <p:nvPr/>
        </p:nvSpPr>
        <p:spPr>
          <a:xfrm>
            <a:off x="260134" y="1859019"/>
            <a:ext cx="2782613" cy="71437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News Cycle"/>
              <a:buChar char="•"/>
              <a:defRPr sz="2400" b="0" i="0" u="none" strike="noStrike" cap="none">
                <a:solidFill>
                  <a:schemeClr val="dk1"/>
                </a:solidFill>
                <a:latin typeface="News Cycle"/>
                <a:ea typeface="News Cycle"/>
                <a:cs typeface="News Cycle"/>
                <a:sym typeface="News Cycle"/>
              </a:defRPr>
            </a:lvl1pPr>
            <a:lvl2pPr marL="914400" marR="0" lvl="1" indent="-381000" algn="l" rtl="0">
              <a:lnSpc>
                <a:spcPct val="115000"/>
              </a:lnSpc>
              <a:spcBef>
                <a:spcPts val="0"/>
              </a:spcBef>
              <a:spcAft>
                <a:spcPts val="0"/>
              </a:spcAft>
              <a:buClr>
                <a:schemeClr val="dk2"/>
              </a:buClr>
              <a:buSzPts val="2400"/>
              <a:buFont typeface="News Cycle"/>
              <a:buChar char="•"/>
              <a:defRPr sz="2400" b="0" i="0" u="none" strike="noStrike" cap="none">
                <a:solidFill>
                  <a:schemeClr val="dk1"/>
                </a:solidFill>
                <a:latin typeface="News Cycle"/>
                <a:ea typeface="News Cycle"/>
                <a:cs typeface="News Cycle"/>
                <a:sym typeface="News Cycle"/>
              </a:defRPr>
            </a:lvl2pPr>
            <a:lvl3pPr marL="1371600" marR="0" lvl="2"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3pPr>
            <a:lvl4pPr marL="1828800" marR="0" lvl="3"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4pPr>
            <a:lvl5pPr marL="2286000" marR="0" lvl="4"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5pPr>
            <a:lvl6pPr marL="2743200" marR="0" lvl="5"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6pPr>
            <a:lvl7pPr marL="3200400" marR="0" lvl="6"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7pPr>
            <a:lvl8pPr marL="3657600" marR="0" lvl="7"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8pPr>
            <a:lvl9pPr marL="4114800" marR="0" lvl="8"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9pPr>
          </a:lstStyle>
          <a:p>
            <a:pPr marL="0" indent="0">
              <a:buFont typeface="News Cycle"/>
              <a:buNone/>
            </a:pPr>
            <a:r>
              <a:rPr lang="en-US" sz="3600" b="1">
                <a:solidFill>
                  <a:schemeClr val="accent1"/>
                </a:solidFill>
              </a:rPr>
              <a:t>Any questions?</a:t>
            </a:r>
            <a:endParaRPr lang="en-US"/>
          </a:p>
        </p:txBody>
      </p:sp>
      <p:pic>
        <p:nvPicPr>
          <p:cNvPr id="5" name="Elemento grafico 4" descr="Punto interrogativo con riempimento a tinta unita">
            <a:extLst>
              <a:ext uri="{FF2B5EF4-FFF2-40B4-BE49-F238E27FC236}">
                <a16:creationId xmlns:a16="http://schemas.microsoft.com/office/drawing/2014/main" id="{CB52E0F9-721D-4524-B22B-254560DFA62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50117" y="1551043"/>
            <a:ext cx="914400" cy="914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a:extLst>
              <a:ext uri="{FF2B5EF4-FFF2-40B4-BE49-F238E27FC236}">
                <a16:creationId xmlns:a16="http://schemas.microsoft.com/office/drawing/2014/main" id="{EF4CBE5F-65A8-49AB-8F52-CE699B20B7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
        <p:nvSpPr>
          <p:cNvPr id="7" name="Google Shape;256;p29">
            <a:extLst>
              <a:ext uri="{FF2B5EF4-FFF2-40B4-BE49-F238E27FC236}">
                <a16:creationId xmlns:a16="http://schemas.microsoft.com/office/drawing/2014/main" id="{DA3EA184-BB90-4304-AE77-FAD23CE093F0}"/>
              </a:ext>
            </a:extLst>
          </p:cNvPr>
          <p:cNvSpPr txBox="1">
            <a:spLocks/>
          </p:cNvSpPr>
          <p:nvPr/>
        </p:nvSpPr>
        <p:spPr>
          <a:xfrm>
            <a:off x="798285" y="3633901"/>
            <a:ext cx="2381250" cy="89535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1pPr>
            <a:lvl2pPr marR="0" lvl="1"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2pPr>
            <a:lvl3pPr marR="0" lvl="2"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3pPr>
            <a:lvl4pPr marR="0" lvl="3"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4pPr>
            <a:lvl5pPr marR="0" lvl="4"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5pPr>
            <a:lvl6pPr marR="0" lvl="5"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6pPr>
            <a:lvl7pPr marR="0" lvl="6"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7pPr>
            <a:lvl8pPr marR="0" lvl="7"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8pPr>
            <a:lvl9pPr marR="0" lvl="8"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9pPr>
          </a:lstStyle>
          <a:p>
            <a:r>
              <a:rPr lang="en-GB" sz="5000">
                <a:solidFill>
                  <a:schemeClr val="accent1"/>
                </a:solidFill>
              </a:rPr>
              <a:t>5 million</a:t>
            </a:r>
          </a:p>
        </p:txBody>
      </p:sp>
      <p:sp>
        <p:nvSpPr>
          <p:cNvPr id="8" name="Google Shape;257;p29">
            <a:extLst>
              <a:ext uri="{FF2B5EF4-FFF2-40B4-BE49-F238E27FC236}">
                <a16:creationId xmlns:a16="http://schemas.microsoft.com/office/drawing/2014/main" id="{3EAB9704-4A0F-4DB3-88BE-D82CF34FE6A3}"/>
              </a:ext>
            </a:extLst>
          </p:cNvPr>
          <p:cNvSpPr txBox="1">
            <a:spLocks/>
          </p:cNvSpPr>
          <p:nvPr/>
        </p:nvSpPr>
        <p:spPr>
          <a:xfrm>
            <a:off x="838146" y="4383537"/>
            <a:ext cx="3352800" cy="4635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News Cycle"/>
              <a:buChar char="•"/>
              <a:defRPr sz="2400" b="0" i="0" u="none" strike="noStrike" cap="none">
                <a:solidFill>
                  <a:schemeClr val="dk1"/>
                </a:solidFill>
                <a:latin typeface="News Cycle"/>
                <a:ea typeface="News Cycle"/>
                <a:cs typeface="News Cycle"/>
                <a:sym typeface="News Cycle"/>
              </a:defRPr>
            </a:lvl1pPr>
            <a:lvl2pPr marL="914400" marR="0" lvl="1" indent="-381000" algn="l" rtl="0">
              <a:lnSpc>
                <a:spcPct val="115000"/>
              </a:lnSpc>
              <a:spcBef>
                <a:spcPts val="0"/>
              </a:spcBef>
              <a:spcAft>
                <a:spcPts val="0"/>
              </a:spcAft>
              <a:buClr>
                <a:schemeClr val="dk2"/>
              </a:buClr>
              <a:buSzPts val="2400"/>
              <a:buFont typeface="News Cycle"/>
              <a:buChar char="•"/>
              <a:defRPr sz="2400" b="0" i="0" u="none" strike="noStrike" cap="none">
                <a:solidFill>
                  <a:schemeClr val="dk1"/>
                </a:solidFill>
                <a:latin typeface="News Cycle"/>
                <a:ea typeface="News Cycle"/>
                <a:cs typeface="News Cycle"/>
                <a:sym typeface="News Cycle"/>
              </a:defRPr>
            </a:lvl2pPr>
            <a:lvl3pPr marL="1371600" marR="0" lvl="2"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3pPr>
            <a:lvl4pPr marL="1828800" marR="0" lvl="3"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4pPr>
            <a:lvl5pPr marL="2286000" marR="0" lvl="4"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5pPr>
            <a:lvl6pPr marL="2743200" marR="0" lvl="5"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6pPr>
            <a:lvl7pPr marL="3200400" marR="0" lvl="6"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7pPr>
            <a:lvl8pPr marL="3657600" marR="0" lvl="7"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8pPr>
            <a:lvl9pPr marL="4114800" marR="0" lvl="8"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9pPr>
          </a:lstStyle>
          <a:p>
            <a:pPr marL="0" indent="0">
              <a:buFont typeface="News Cycle"/>
              <a:buNone/>
            </a:pPr>
            <a:r>
              <a:rPr lang="en-US" sz="1800"/>
              <a:t>People are left permanently disabled</a:t>
            </a:r>
          </a:p>
        </p:txBody>
      </p:sp>
      <p:sp>
        <p:nvSpPr>
          <p:cNvPr id="9" name="Google Shape;258;p29">
            <a:extLst>
              <a:ext uri="{FF2B5EF4-FFF2-40B4-BE49-F238E27FC236}">
                <a16:creationId xmlns:a16="http://schemas.microsoft.com/office/drawing/2014/main" id="{B2D98071-5524-4F38-9810-0EC0CC2CFF17}"/>
              </a:ext>
            </a:extLst>
          </p:cNvPr>
          <p:cNvSpPr txBox="1">
            <a:spLocks/>
          </p:cNvSpPr>
          <p:nvPr/>
        </p:nvSpPr>
        <p:spPr>
          <a:xfrm>
            <a:off x="798285" y="2321002"/>
            <a:ext cx="2381250" cy="89535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1pPr>
            <a:lvl2pPr marR="0" lvl="1"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2pPr>
            <a:lvl3pPr marR="0" lvl="2"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3pPr>
            <a:lvl4pPr marR="0" lvl="3"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4pPr>
            <a:lvl5pPr marR="0" lvl="4"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5pPr>
            <a:lvl6pPr marR="0" lvl="5"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6pPr>
            <a:lvl7pPr marR="0" lvl="6"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7pPr>
            <a:lvl8pPr marR="0" lvl="7"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8pPr>
            <a:lvl9pPr marR="0" lvl="8"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9pPr>
          </a:lstStyle>
          <a:p>
            <a:r>
              <a:rPr lang="en-GB" sz="5000">
                <a:solidFill>
                  <a:schemeClr val="accent4"/>
                </a:solidFill>
              </a:rPr>
              <a:t>5 million</a:t>
            </a:r>
          </a:p>
        </p:txBody>
      </p:sp>
      <p:sp>
        <p:nvSpPr>
          <p:cNvPr id="10" name="Google Shape;259;p29">
            <a:extLst>
              <a:ext uri="{FF2B5EF4-FFF2-40B4-BE49-F238E27FC236}">
                <a16:creationId xmlns:a16="http://schemas.microsoft.com/office/drawing/2014/main" id="{B56A89A7-593D-408A-891B-3A5CD0B9275E}"/>
              </a:ext>
            </a:extLst>
          </p:cNvPr>
          <p:cNvSpPr txBox="1">
            <a:spLocks/>
          </p:cNvSpPr>
          <p:nvPr/>
        </p:nvSpPr>
        <p:spPr>
          <a:xfrm>
            <a:off x="838146" y="3036130"/>
            <a:ext cx="2381250" cy="4635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News Cycle"/>
              <a:buChar char="•"/>
              <a:defRPr sz="2400" b="0" i="0" u="none" strike="noStrike" cap="none">
                <a:solidFill>
                  <a:schemeClr val="dk1"/>
                </a:solidFill>
                <a:latin typeface="News Cycle"/>
                <a:ea typeface="News Cycle"/>
                <a:cs typeface="News Cycle"/>
                <a:sym typeface="News Cycle"/>
              </a:defRPr>
            </a:lvl1pPr>
            <a:lvl2pPr marL="914400" marR="0" lvl="1" indent="-381000" algn="l" rtl="0">
              <a:lnSpc>
                <a:spcPct val="115000"/>
              </a:lnSpc>
              <a:spcBef>
                <a:spcPts val="0"/>
              </a:spcBef>
              <a:spcAft>
                <a:spcPts val="0"/>
              </a:spcAft>
              <a:buClr>
                <a:schemeClr val="dk2"/>
              </a:buClr>
              <a:buSzPts val="2400"/>
              <a:buFont typeface="News Cycle"/>
              <a:buChar char="•"/>
              <a:defRPr sz="2400" b="0" i="0" u="none" strike="noStrike" cap="none">
                <a:solidFill>
                  <a:schemeClr val="dk1"/>
                </a:solidFill>
                <a:latin typeface="News Cycle"/>
                <a:ea typeface="News Cycle"/>
                <a:cs typeface="News Cycle"/>
                <a:sym typeface="News Cycle"/>
              </a:defRPr>
            </a:lvl2pPr>
            <a:lvl3pPr marL="1371600" marR="0" lvl="2"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3pPr>
            <a:lvl4pPr marL="1828800" marR="0" lvl="3"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4pPr>
            <a:lvl5pPr marL="2286000" marR="0" lvl="4"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5pPr>
            <a:lvl6pPr marL="2743200" marR="0" lvl="5"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6pPr>
            <a:lvl7pPr marL="3200400" marR="0" lvl="6"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7pPr>
            <a:lvl8pPr marL="3657600" marR="0" lvl="7"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8pPr>
            <a:lvl9pPr marL="4114800" marR="0" lvl="8"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9pPr>
          </a:lstStyle>
          <a:p>
            <a:pPr marL="0" indent="0">
              <a:buFont typeface="News Cycle"/>
              <a:buNone/>
            </a:pPr>
            <a:r>
              <a:rPr lang="en-GB" sz="1800"/>
              <a:t>People die</a:t>
            </a:r>
          </a:p>
        </p:txBody>
      </p:sp>
      <p:sp>
        <p:nvSpPr>
          <p:cNvPr id="11" name="Google Shape;254;p29">
            <a:extLst>
              <a:ext uri="{FF2B5EF4-FFF2-40B4-BE49-F238E27FC236}">
                <a16:creationId xmlns:a16="http://schemas.microsoft.com/office/drawing/2014/main" id="{1BBD4328-96E3-4875-92B8-5BFAEDE71F2B}"/>
              </a:ext>
            </a:extLst>
          </p:cNvPr>
          <p:cNvSpPr txBox="1">
            <a:spLocks/>
          </p:cNvSpPr>
          <p:nvPr/>
        </p:nvSpPr>
        <p:spPr>
          <a:xfrm>
            <a:off x="798285" y="988482"/>
            <a:ext cx="2381250" cy="89535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1pPr>
            <a:lvl2pPr marR="0" lvl="1"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2pPr>
            <a:lvl3pPr marR="0" lvl="2"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3pPr>
            <a:lvl4pPr marR="0" lvl="3"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4pPr>
            <a:lvl5pPr marR="0" lvl="4"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5pPr>
            <a:lvl6pPr marR="0" lvl="5"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6pPr>
            <a:lvl7pPr marR="0" lvl="6"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7pPr>
            <a:lvl8pPr marR="0" lvl="7"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8pPr>
            <a:lvl9pPr marR="0" lvl="8"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9pPr>
          </a:lstStyle>
          <a:p>
            <a:r>
              <a:rPr lang="en-GB" sz="5000">
                <a:solidFill>
                  <a:schemeClr val="accent6"/>
                </a:solidFill>
              </a:rPr>
              <a:t>15 million</a:t>
            </a:r>
            <a:endParaRPr lang="en" sz="5000">
              <a:solidFill>
                <a:schemeClr val="accent6"/>
              </a:solidFill>
            </a:endParaRPr>
          </a:p>
        </p:txBody>
      </p:sp>
      <p:sp>
        <p:nvSpPr>
          <p:cNvPr id="12" name="Google Shape;255;p29">
            <a:extLst>
              <a:ext uri="{FF2B5EF4-FFF2-40B4-BE49-F238E27FC236}">
                <a16:creationId xmlns:a16="http://schemas.microsoft.com/office/drawing/2014/main" id="{1F4C2644-8F54-457B-B21D-6825F2105854}"/>
              </a:ext>
            </a:extLst>
          </p:cNvPr>
          <p:cNvSpPr txBox="1">
            <a:spLocks/>
          </p:cNvSpPr>
          <p:nvPr/>
        </p:nvSpPr>
        <p:spPr>
          <a:xfrm>
            <a:off x="838146" y="1688723"/>
            <a:ext cx="2381250" cy="4635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News Cycle"/>
              <a:buChar char="•"/>
              <a:defRPr sz="2400" b="0" i="0" u="none" strike="noStrike" cap="none">
                <a:solidFill>
                  <a:schemeClr val="dk1"/>
                </a:solidFill>
                <a:latin typeface="News Cycle"/>
                <a:ea typeface="News Cycle"/>
                <a:cs typeface="News Cycle"/>
                <a:sym typeface="News Cycle"/>
              </a:defRPr>
            </a:lvl1pPr>
            <a:lvl2pPr marL="914400" marR="0" lvl="1" indent="-381000" algn="l" rtl="0">
              <a:lnSpc>
                <a:spcPct val="115000"/>
              </a:lnSpc>
              <a:spcBef>
                <a:spcPts val="0"/>
              </a:spcBef>
              <a:spcAft>
                <a:spcPts val="0"/>
              </a:spcAft>
              <a:buClr>
                <a:schemeClr val="dk2"/>
              </a:buClr>
              <a:buSzPts val="2400"/>
              <a:buFont typeface="News Cycle"/>
              <a:buChar char="•"/>
              <a:defRPr sz="2400" b="0" i="0" u="none" strike="noStrike" cap="none">
                <a:solidFill>
                  <a:schemeClr val="dk1"/>
                </a:solidFill>
                <a:latin typeface="News Cycle"/>
                <a:ea typeface="News Cycle"/>
                <a:cs typeface="News Cycle"/>
                <a:sym typeface="News Cycle"/>
              </a:defRPr>
            </a:lvl2pPr>
            <a:lvl3pPr marL="1371600" marR="0" lvl="2"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3pPr>
            <a:lvl4pPr marL="1828800" marR="0" lvl="3"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4pPr>
            <a:lvl5pPr marL="2286000" marR="0" lvl="4"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5pPr>
            <a:lvl6pPr marL="2743200" marR="0" lvl="5"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6pPr>
            <a:lvl7pPr marL="3200400" marR="0" lvl="6"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7pPr>
            <a:lvl8pPr marL="3657600" marR="0" lvl="7"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8pPr>
            <a:lvl9pPr marL="4114800" marR="0" lvl="8"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9pPr>
          </a:lstStyle>
          <a:p>
            <a:pPr marL="0" indent="0">
              <a:buFont typeface="News Cycle"/>
              <a:buNone/>
            </a:pPr>
            <a:r>
              <a:rPr lang="en-GB" sz="1800"/>
              <a:t>People suffer a stroke</a:t>
            </a:r>
          </a:p>
        </p:txBody>
      </p:sp>
      <p:sp>
        <p:nvSpPr>
          <p:cNvPr id="13" name="Google Shape;124;p16">
            <a:extLst>
              <a:ext uri="{FF2B5EF4-FFF2-40B4-BE49-F238E27FC236}">
                <a16:creationId xmlns:a16="http://schemas.microsoft.com/office/drawing/2014/main" id="{5AE19491-A5CA-4700-8A64-1E6E37AE37FE}"/>
              </a:ext>
            </a:extLst>
          </p:cNvPr>
          <p:cNvSpPr txBox="1">
            <a:spLocks/>
          </p:cNvSpPr>
          <p:nvPr/>
        </p:nvSpPr>
        <p:spPr>
          <a:xfrm>
            <a:off x="3179535" y="147545"/>
            <a:ext cx="2729729" cy="71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1pPr>
            <a:lvl2pPr marR="0" lvl="1"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2pPr>
            <a:lvl3pPr marR="0" lvl="2"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3pPr>
            <a:lvl4pPr marR="0" lvl="3"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4pPr>
            <a:lvl5pPr marR="0" lvl="4"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5pPr>
            <a:lvl6pPr marR="0" lvl="5"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6pPr>
            <a:lvl7pPr marR="0" lvl="6"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7pPr>
            <a:lvl8pPr marR="0" lvl="7"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8pPr>
            <a:lvl9pPr marR="0" lvl="8"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9pPr>
          </a:lstStyle>
          <a:p>
            <a:r>
              <a:rPr lang="en-GB" sz="4800"/>
              <a:t>EACH YEAR</a:t>
            </a:r>
          </a:p>
        </p:txBody>
      </p:sp>
      <p:grpSp>
        <p:nvGrpSpPr>
          <p:cNvPr id="14" name="Gruppo 13">
            <a:extLst>
              <a:ext uri="{FF2B5EF4-FFF2-40B4-BE49-F238E27FC236}">
                <a16:creationId xmlns:a16="http://schemas.microsoft.com/office/drawing/2014/main" id="{CED6DE99-DC7F-4BCD-AF89-580BAA07754C}"/>
              </a:ext>
            </a:extLst>
          </p:cNvPr>
          <p:cNvGrpSpPr/>
          <p:nvPr/>
        </p:nvGrpSpPr>
        <p:grpSpPr>
          <a:xfrm>
            <a:off x="-112168" y="1069094"/>
            <a:ext cx="749400" cy="749400"/>
            <a:chOff x="-112168" y="1069098"/>
            <a:chExt cx="749400" cy="749400"/>
          </a:xfrm>
        </p:grpSpPr>
        <p:sp>
          <p:nvSpPr>
            <p:cNvPr id="15" name="Google Shape;261;p29">
              <a:extLst>
                <a:ext uri="{FF2B5EF4-FFF2-40B4-BE49-F238E27FC236}">
                  <a16:creationId xmlns:a16="http://schemas.microsoft.com/office/drawing/2014/main" id="{27BCC2A4-4212-45B4-8985-331906C8883E}"/>
                </a:ext>
              </a:extLst>
            </p:cNvPr>
            <p:cNvSpPr/>
            <p:nvPr/>
          </p:nvSpPr>
          <p:spPr>
            <a:xfrm rot="10800000">
              <a:off x="-112168" y="1069098"/>
              <a:ext cx="749400" cy="749400"/>
            </a:xfrm>
            <a:prstGeom prst="chord">
              <a:avLst>
                <a:gd name="adj1" fmla="val 2700000"/>
                <a:gd name="adj2" fmla="val 1890027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Elemento grafico 15" descr="Battito cardiaco contorno">
              <a:extLst>
                <a:ext uri="{FF2B5EF4-FFF2-40B4-BE49-F238E27FC236}">
                  <a16:creationId xmlns:a16="http://schemas.microsoft.com/office/drawing/2014/main" id="{7D83ED37-FD94-4915-A7C2-684F6049DB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771" y="1181180"/>
              <a:ext cx="522514" cy="522514"/>
            </a:xfrm>
            <a:prstGeom prst="rect">
              <a:avLst/>
            </a:prstGeom>
          </p:spPr>
        </p:pic>
      </p:grpSp>
      <p:grpSp>
        <p:nvGrpSpPr>
          <p:cNvPr id="17" name="Gruppo 16">
            <a:extLst>
              <a:ext uri="{FF2B5EF4-FFF2-40B4-BE49-F238E27FC236}">
                <a16:creationId xmlns:a16="http://schemas.microsoft.com/office/drawing/2014/main" id="{7546526A-C05E-487B-8F53-D91F0DB22086}"/>
              </a:ext>
            </a:extLst>
          </p:cNvPr>
          <p:cNvGrpSpPr/>
          <p:nvPr/>
        </p:nvGrpSpPr>
        <p:grpSpPr>
          <a:xfrm>
            <a:off x="-112168" y="3697994"/>
            <a:ext cx="749400" cy="749400"/>
            <a:chOff x="-112168" y="3697998"/>
            <a:chExt cx="749400" cy="749400"/>
          </a:xfrm>
        </p:grpSpPr>
        <p:sp>
          <p:nvSpPr>
            <p:cNvPr id="18" name="Google Shape;263;p29">
              <a:extLst>
                <a:ext uri="{FF2B5EF4-FFF2-40B4-BE49-F238E27FC236}">
                  <a16:creationId xmlns:a16="http://schemas.microsoft.com/office/drawing/2014/main" id="{9EF0FC4F-4AD8-4AD6-A868-DFEB3A3B04E0}"/>
                </a:ext>
              </a:extLst>
            </p:cNvPr>
            <p:cNvSpPr/>
            <p:nvPr/>
          </p:nvSpPr>
          <p:spPr>
            <a:xfrm rot="10800000">
              <a:off x="-112168" y="3697998"/>
              <a:ext cx="749400" cy="749400"/>
            </a:xfrm>
            <a:prstGeom prst="chord">
              <a:avLst>
                <a:gd name="adj1" fmla="val 2700000"/>
                <a:gd name="adj2" fmla="val 1890027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Elemento grafico 18" descr="Accesso sedia a rotelle contorno">
              <a:extLst>
                <a:ext uri="{FF2B5EF4-FFF2-40B4-BE49-F238E27FC236}">
                  <a16:creationId xmlns:a16="http://schemas.microsoft.com/office/drawing/2014/main" id="{1EF6B6F2-CF94-413D-8AA3-55704AB947A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444" y="3849148"/>
              <a:ext cx="463201" cy="463201"/>
            </a:xfrm>
            <a:prstGeom prst="rect">
              <a:avLst/>
            </a:prstGeom>
          </p:spPr>
        </p:pic>
      </p:grpSp>
      <p:grpSp>
        <p:nvGrpSpPr>
          <p:cNvPr id="20" name="Gruppo 19">
            <a:extLst>
              <a:ext uri="{FF2B5EF4-FFF2-40B4-BE49-F238E27FC236}">
                <a16:creationId xmlns:a16="http://schemas.microsoft.com/office/drawing/2014/main" id="{CFA7C822-F851-4FF5-BBBB-5F87627DECFC}"/>
              </a:ext>
            </a:extLst>
          </p:cNvPr>
          <p:cNvGrpSpPr/>
          <p:nvPr/>
        </p:nvGrpSpPr>
        <p:grpSpPr>
          <a:xfrm>
            <a:off x="-112168" y="2383544"/>
            <a:ext cx="749400" cy="749400"/>
            <a:chOff x="-112168" y="2383548"/>
            <a:chExt cx="749400" cy="749400"/>
          </a:xfrm>
        </p:grpSpPr>
        <p:sp>
          <p:nvSpPr>
            <p:cNvPr id="21" name="Google Shape;262;p29">
              <a:extLst>
                <a:ext uri="{FF2B5EF4-FFF2-40B4-BE49-F238E27FC236}">
                  <a16:creationId xmlns:a16="http://schemas.microsoft.com/office/drawing/2014/main" id="{AFC067BD-7D78-42DA-B3E7-D7706457B885}"/>
                </a:ext>
              </a:extLst>
            </p:cNvPr>
            <p:cNvSpPr/>
            <p:nvPr/>
          </p:nvSpPr>
          <p:spPr>
            <a:xfrm rot="10800000">
              <a:off x="-112168" y="2383548"/>
              <a:ext cx="749400" cy="749400"/>
            </a:xfrm>
            <a:prstGeom prst="chord">
              <a:avLst>
                <a:gd name="adj1" fmla="val 2700000"/>
                <a:gd name="adj2" fmla="val 18900274"/>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 name="Elemento grafico 21" descr="Candela contorno">
              <a:extLst>
                <a:ext uri="{FF2B5EF4-FFF2-40B4-BE49-F238E27FC236}">
                  <a16:creationId xmlns:a16="http://schemas.microsoft.com/office/drawing/2014/main" id="{16CF6968-562C-4752-97E2-79286C7D7F9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931" y="2529663"/>
              <a:ext cx="457200" cy="457200"/>
            </a:xfrm>
            <a:prstGeom prst="rect">
              <a:avLst/>
            </a:prstGeom>
          </p:spPr>
        </p:pic>
      </p:grpSp>
      <p:sp>
        <p:nvSpPr>
          <p:cNvPr id="23" name="Google Shape;257;p29">
            <a:extLst>
              <a:ext uri="{FF2B5EF4-FFF2-40B4-BE49-F238E27FC236}">
                <a16:creationId xmlns:a16="http://schemas.microsoft.com/office/drawing/2014/main" id="{2BB5CA18-16D5-4C6B-9110-FD6FA684A142}"/>
              </a:ext>
            </a:extLst>
          </p:cNvPr>
          <p:cNvSpPr txBox="1">
            <a:spLocks/>
          </p:cNvSpPr>
          <p:nvPr/>
        </p:nvSpPr>
        <p:spPr>
          <a:xfrm>
            <a:off x="7442067" y="4716335"/>
            <a:ext cx="1343614" cy="2348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News Cycle"/>
              <a:buChar char="•"/>
              <a:defRPr sz="2400" b="0" i="0" u="none" strike="noStrike" cap="none">
                <a:solidFill>
                  <a:schemeClr val="dk1"/>
                </a:solidFill>
                <a:latin typeface="News Cycle"/>
                <a:ea typeface="News Cycle"/>
                <a:cs typeface="News Cycle"/>
                <a:sym typeface="News Cycle"/>
              </a:defRPr>
            </a:lvl1pPr>
            <a:lvl2pPr marL="914400" marR="0" lvl="1" indent="-381000" algn="l" rtl="0">
              <a:lnSpc>
                <a:spcPct val="115000"/>
              </a:lnSpc>
              <a:spcBef>
                <a:spcPts val="0"/>
              </a:spcBef>
              <a:spcAft>
                <a:spcPts val="0"/>
              </a:spcAft>
              <a:buClr>
                <a:schemeClr val="dk2"/>
              </a:buClr>
              <a:buSzPts val="2400"/>
              <a:buFont typeface="News Cycle"/>
              <a:buChar char="•"/>
              <a:defRPr sz="2400" b="0" i="0" u="none" strike="noStrike" cap="none">
                <a:solidFill>
                  <a:schemeClr val="dk1"/>
                </a:solidFill>
                <a:latin typeface="News Cycle"/>
                <a:ea typeface="News Cycle"/>
                <a:cs typeface="News Cycle"/>
                <a:sym typeface="News Cycle"/>
              </a:defRPr>
            </a:lvl2pPr>
            <a:lvl3pPr marL="1371600" marR="0" lvl="2"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3pPr>
            <a:lvl4pPr marL="1828800" marR="0" lvl="3"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4pPr>
            <a:lvl5pPr marL="2286000" marR="0" lvl="4"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5pPr>
            <a:lvl6pPr marL="2743200" marR="0" lvl="5"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6pPr>
            <a:lvl7pPr marL="3200400" marR="0" lvl="6"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7pPr>
            <a:lvl8pPr marL="3657600" marR="0" lvl="7"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8pPr>
            <a:lvl9pPr marL="4114800" marR="0" lvl="8"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9pPr>
          </a:lstStyle>
          <a:p>
            <a:pPr marL="0" indent="0">
              <a:buFont typeface="News Cycle"/>
              <a:buNone/>
            </a:pPr>
            <a:r>
              <a:rPr lang="en-US" sz="1200" dirty="0">
                <a:solidFill>
                  <a:schemeClr val="bg1">
                    <a:lumMod val="50000"/>
                  </a:schemeClr>
                </a:solidFill>
              </a:rPr>
              <a:t>*data updated to 2019</a:t>
            </a:r>
          </a:p>
        </p:txBody>
      </p:sp>
    </p:spTree>
    <p:extLst>
      <p:ext uri="{BB962C8B-B14F-4D97-AF65-F5344CB8AC3E}">
        <p14:creationId xmlns:p14="http://schemas.microsoft.com/office/powerpoint/2010/main" val="295538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7D23DBC3-58D8-4F50-BA7D-F4EFA4C61CA8}"/>
              </a:ext>
            </a:extLst>
          </p:cNvPr>
          <p:cNvSpPr/>
          <p:nvPr/>
        </p:nvSpPr>
        <p:spPr>
          <a:xfrm>
            <a:off x="5381943" y="112427"/>
            <a:ext cx="3743943" cy="4504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numero diapositiva 1">
            <a:extLst>
              <a:ext uri="{FF2B5EF4-FFF2-40B4-BE49-F238E27FC236}">
                <a16:creationId xmlns:a16="http://schemas.microsoft.com/office/drawing/2014/main" id="{7683181D-7963-4968-84D5-FBB233E512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grpSp>
        <p:nvGrpSpPr>
          <p:cNvPr id="3" name="Gruppo 6"/>
          <p:cNvGrpSpPr/>
          <p:nvPr/>
        </p:nvGrpSpPr>
        <p:grpSpPr>
          <a:xfrm>
            <a:off x="928146" y="7258"/>
            <a:ext cx="7287708" cy="5136242"/>
            <a:chOff x="928146" y="7258"/>
            <a:chExt cx="7287708" cy="5136242"/>
          </a:xfrm>
        </p:grpSpPr>
        <p:pic>
          <p:nvPicPr>
            <p:cNvPr id="4" name="Immagine 3">
              <a:extLst>
                <a:ext uri="{FF2B5EF4-FFF2-40B4-BE49-F238E27FC236}">
                  <a16:creationId xmlns:a16="http://schemas.microsoft.com/office/drawing/2014/main" id="{82646828-363A-4E48-A6E1-3A029765C907}"/>
                </a:ext>
              </a:extLst>
            </p:cNvPr>
            <p:cNvPicPr>
              <a:picLocks noChangeAspect="1"/>
            </p:cNvPicPr>
            <p:nvPr/>
          </p:nvPicPr>
          <p:blipFill rotWithShape="1">
            <a:blip r:embed="rId2"/>
            <a:srcRect l="1514" t="1552" r="1084" b="2587"/>
            <a:stretch/>
          </p:blipFill>
          <p:spPr>
            <a:xfrm>
              <a:off x="928146" y="7258"/>
              <a:ext cx="7287708" cy="5136242"/>
            </a:xfrm>
            <a:prstGeom prst="rect">
              <a:avLst/>
            </a:prstGeom>
          </p:spPr>
        </p:pic>
        <p:sp>
          <p:nvSpPr>
            <p:cNvPr id="5" name="Rettangolo 4"/>
            <p:cNvSpPr/>
            <p:nvPr/>
          </p:nvSpPr>
          <p:spPr>
            <a:xfrm>
              <a:off x="6033541" y="337279"/>
              <a:ext cx="404735" cy="1274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9" name="Immagine 8">
            <a:extLst>
              <a:ext uri="{FF2B5EF4-FFF2-40B4-BE49-F238E27FC236}">
                <a16:creationId xmlns:a16="http://schemas.microsoft.com/office/drawing/2014/main" id="{87897A0C-56F4-4A3E-AAD4-C838770733C7}"/>
              </a:ext>
            </a:extLst>
          </p:cNvPr>
          <p:cNvPicPr>
            <a:picLocks noChangeAspect="1"/>
          </p:cNvPicPr>
          <p:nvPr/>
        </p:nvPicPr>
        <p:blipFill>
          <a:blip r:embed="rId3"/>
          <a:stretch>
            <a:fillRect/>
          </a:stretch>
        </p:blipFill>
        <p:spPr>
          <a:xfrm>
            <a:off x="4028022" y="4730500"/>
            <a:ext cx="1087956" cy="320947"/>
          </a:xfrm>
          <a:prstGeom prst="rect">
            <a:avLst/>
          </a:prstGeom>
        </p:spPr>
      </p:pic>
    </p:spTree>
    <p:extLst>
      <p:ext uri="{BB962C8B-B14F-4D97-AF65-F5344CB8AC3E}">
        <p14:creationId xmlns:p14="http://schemas.microsoft.com/office/powerpoint/2010/main" val="1348060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body" idx="1"/>
          </p:nvPr>
        </p:nvSpPr>
        <p:spPr>
          <a:xfrm>
            <a:off x="369071" y="885121"/>
            <a:ext cx="5110071" cy="2701650"/>
          </a:xfrm>
          <a:prstGeom prst="rect">
            <a:avLst/>
          </a:prstGeom>
        </p:spPr>
        <p:txBody>
          <a:bodyPr spcFirstLastPara="1" wrap="square" lIns="0" tIns="0" rIns="0" bIns="0" anchor="t" anchorCtr="0">
            <a:noAutofit/>
          </a:bodyPr>
          <a:lstStyle/>
          <a:p>
            <a:pPr marL="0" lvl="0" indent="0" algn="just" rtl="0">
              <a:spcBef>
                <a:spcPts val="600"/>
              </a:spcBef>
              <a:spcAft>
                <a:spcPts val="0"/>
              </a:spcAft>
              <a:buNone/>
            </a:pPr>
            <a:r>
              <a:rPr lang="en-US" sz="1800"/>
              <a:t>Two large blood vessels bring blood from the heart to the brain. The blood vessels branch off until tiny blood vessels supply oxygen and nutrients to all parts of the brain.  When the blood flow is cut off, the decrease in the supply of oxygen and nutrients can cause lasting damage. </a:t>
            </a:r>
            <a:r>
              <a:rPr lang="en-US" sz="1800" b="1"/>
              <a:t>When the blockage is sudden, it is called a stroke. </a:t>
            </a:r>
            <a:endParaRPr sz="1800" b="1"/>
          </a:p>
        </p:txBody>
      </p:sp>
      <p:sp>
        <p:nvSpPr>
          <p:cNvPr id="141" name="Google Shape;141;p18"/>
          <p:cNvSpPr txBox="1">
            <a:spLocks noGrp="1"/>
          </p:cNvSpPr>
          <p:nvPr>
            <p:ph type="sldNum" idx="12"/>
          </p:nvPr>
        </p:nvSpPr>
        <p:spPr>
          <a:xfrm>
            <a:off x="8603825" y="4730500"/>
            <a:ext cx="349200" cy="2799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Google Shape;124;p16">
            <a:extLst>
              <a:ext uri="{FF2B5EF4-FFF2-40B4-BE49-F238E27FC236}">
                <a16:creationId xmlns:a16="http://schemas.microsoft.com/office/drawing/2014/main" id="{DF65937A-4B96-4E3F-9975-99980B9656A1}"/>
              </a:ext>
            </a:extLst>
          </p:cNvPr>
          <p:cNvSpPr txBox="1">
            <a:spLocks/>
          </p:cNvSpPr>
          <p:nvPr/>
        </p:nvSpPr>
        <p:spPr>
          <a:xfrm>
            <a:off x="369072" y="170221"/>
            <a:ext cx="4398300" cy="71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1pPr>
            <a:lvl2pPr marR="0" lvl="1"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2pPr>
            <a:lvl3pPr marR="0" lvl="2"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3pPr>
            <a:lvl4pPr marR="0" lvl="3"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4pPr>
            <a:lvl5pPr marR="0" lvl="4"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5pPr>
            <a:lvl6pPr marR="0" lvl="5"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6pPr>
            <a:lvl7pPr marR="0" lvl="6"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7pPr>
            <a:lvl8pPr marR="0" lvl="7"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8pPr>
            <a:lvl9pPr marR="0" lvl="8"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9pPr>
          </a:lstStyle>
          <a:p>
            <a:r>
              <a:rPr lang="en-US" sz="4000">
                <a:solidFill>
                  <a:schemeClr val="accent6"/>
                </a:solidFill>
              </a:rPr>
              <a:t>What is a stroke? </a:t>
            </a:r>
            <a:endParaRPr lang="en-GB" sz="6000">
              <a:solidFill>
                <a:schemeClr val="accent6"/>
              </a:solidFill>
            </a:endParaRPr>
          </a:p>
        </p:txBody>
      </p:sp>
      <p:pic>
        <p:nvPicPr>
          <p:cNvPr id="3" name="Immagine 2">
            <a:extLst>
              <a:ext uri="{FF2B5EF4-FFF2-40B4-BE49-F238E27FC236}">
                <a16:creationId xmlns:a16="http://schemas.microsoft.com/office/drawing/2014/main" id="{14BAB5C2-725F-44D5-BE8E-6C5BEA7E3851}"/>
              </a:ext>
            </a:extLst>
          </p:cNvPr>
          <p:cNvPicPr>
            <a:picLocks noChangeAspect="1"/>
          </p:cNvPicPr>
          <p:nvPr/>
        </p:nvPicPr>
        <p:blipFill>
          <a:blip r:embed="rId3"/>
          <a:stretch>
            <a:fillRect/>
          </a:stretch>
        </p:blipFill>
        <p:spPr>
          <a:xfrm>
            <a:off x="1262202" y="3140279"/>
            <a:ext cx="3324537" cy="161199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75E6AE-5DF7-40AC-86D2-1CE63A2DD464}"/>
              </a:ext>
            </a:extLst>
          </p:cNvPr>
          <p:cNvSpPr>
            <a:spLocks noGrp="1"/>
          </p:cNvSpPr>
          <p:nvPr>
            <p:ph type="title"/>
          </p:nvPr>
        </p:nvSpPr>
        <p:spPr>
          <a:xfrm>
            <a:off x="260215" y="0"/>
            <a:ext cx="3288528" cy="749400"/>
          </a:xfrm>
        </p:spPr>
        <p:txBody>
          <a:bodyPr/>
          <a:lstStyle/>
          <a:p>
            <a:r>
              <a:rPr lang="it-IT"/>
              <a:t>Dataset </a:t>
            </a:r>
            <a:r>
              <a:rPr lang="en-US"/>
              <a:t>presentation</a:t>
            </a:r>
          </a:p>
        </p:txBody>
      </p:sp>
      <p:grpSp>
        <p:nvGrpSpPr>
          <p:cNvPr id="15" name="Gruppo 14">
            <a:extLst>
              <a:ext uri="{FF2B5EF4-FFF2-40B4-BE49-F238E27FC236}">
                <a16:creationId xmlns:a16="http://schemas.microsoft.com/office/drawing/2014/main" id="{E50DEA5A-6C7D-4AF5-BB58-EADBA5E87871}"/>
              </a:ext>
            </a:extLst>
          </p:cNvPr>
          <p:cNvGrpSpPr/>
          <p:nvPr/>
        </p:nvGrpSpPr>
        <p:grpSpPr>
          <a:xfrm>
            <a:off x="1037045" y="1360332"/>
            <a:ext cx="3049047" cy="1748496"/>
            <a:chOff x="260214" y="749400"/>
            <a:chExt cx="3578814" cy="1865829"/>
          </a:xfrm>
        </p:grpSpPr>
        <p:pic>
          <p:nvPicPr>
            <p:cNvPr id="12" name="Immagine 11">
              <a:extLst>
                <a:ext uri="{FF2B5EF4-FFF2-40B4-BE49-F238E27FC236}">
                  <a16:creationId xmlns:a16="http://schemas.microsoft.com/office/drawing/2014/main" id="{16259DB0-E3E4-404A-BA11-7B1F431AF72D}"/>
                </a:ext>
              </a:extLst>
            </p:cNvPr>
            <p:cNvPicPr>
              <a:picLocks noChangeAspect="1"/>
            </p:cNvPicPr>
            <p:nvPr/>
          </p:nvPicPr>
          <p:blipFill>
            <a:blip r:embed="rId3"/>
            <a:stretch>
              <a:fillRect/>
            </a:stretch>
          </p:blipFill>
          <p:spPr>
            <a:xfrm>
              <a:off x="260214" y="749400"/>
              <a:ext cx="3578814" cy="1865829"/>
            </a:xfrm>
            <a:prstGeom prst="rect">
              <a:avLst/>
            </a:prstGeom>
          </p:spPr>
        </p:pic>
        <p:sp>
          <p:nvSpPr>
            <p:cNvPr id="13" name="CasellaDiTesto 12">
              <a:extLst>
                <a:ext uri="{FF2B5EF4-FFF2-40B4-BE49-F238E27FC236}">
                  <a16:creationId xmlns:a16="http://schemas.microsoft.com/office/drawing/2014/main" id="{0D7C6ADF-3B96-4001-A217-B4E3DA533600}"/>
                </a:ext>
              </a:extLst>
            </p:cNvPr>
            <p:cNvSpPr txBox="1"/>
            <p:nvPr/>
          </p:nvSpPr>
          <p:spPr>
            <a:xfrm>
              <a:off x="2368935" y="1531154"/>
              <a:ext cx="613751" cy="246322"/>
            </a:xfrm>
            <a:prstGeom prst="rect">
              <a:avLst/>
            </a:prstGeom>
            <a:noFill/>
          </p:spPr>
          <p:txBody>
            <a:bodyPr wrap="square" rtlCol="0">
              <a:spAutoFit/>
            </a:bodyPr>
            <a:lstStyle/>
            <a:p>
              <a:r>
                <a:rPr lang="it-IT" sz="900" dirty="0">
                  <a:latin typeface="News Cycle" panose="020B0604020202020204" charset="2"/>
                </a:rPr>
                <a:t>58.2%</a:t>
              </a:r>
              <a:endParaRPr lang="en-GB" sz="900" dirty="0">
                <a:latin typeface="News Cycle" panose="020B0604020202020204" charset="2"/>
              </a:endParaRPr>
            </a:p>
          </p:txBody>
        </p:sp>
        <p:sp>
          <p:nvSpPr>
            <p:cNvPr id="14" name="CasellaDiTesto 13">
              <a:extLst>
                <a:ext uri="{FF2B5EF4-FFF2-40B4-BE49-F238E27FC236}">
                  <a16:creationId xmlns:a16="http://schemas.microsoft.com/office/drawing/2014/main" id="{09EA91EE-8A14-4E2D-BAB8-42098B4B63C7}"/>
                </a:ext>
              </a:extLst>
            </p:cNvPr>
            <p:cNvSpPr txBox="1"/>
            <p:nvPr/>
          </p:nvSpPr>
          <p:spPr>
            <a:xfrm>
              <a:off x="3109162" y="1760423"/>
              <a:ext cx="613751" cy="246322"/>
            </a:xfrm>
            <a:prstGeom prst="rect">
              <a:avLst/>
            </a:prstGeom>
            <a:noFill/>
          </p:spPr>
          <p:txBody>
            <a:bodyPr wrap="square" rtlCol="0">
              <a:spAutoFit/>
            </a:bodyPr>
            <a:lstStyle/>
            <a:p>
              <a:r>
                <a:rPr lang="it-IT" sz="900" dirty="0">
                  <a:latin typeface="News Cycle" panose="020B0604020202020204" charset="2"/>
                </a:rPr>
                <a:t>41.8%</a:t>
              </a:r>
              <a:endParaRPr lang="en-GB" sz="900" dirty="0">
                <a:latin typeface="News Cycle" panose="020B0604020202020204" charset="2"/>
              </a:endParaRPr>
            </a:p>
          </p:txBody>
        </p:sp>
      </p:grpSp>
      <p:sp>
        <p:nvSpPr>
          <p:cNvPr id="9" name="Google Shape;140;p18">
            <a:extLst>
              <a:ext uri="{FF2B5EF4-FFF2-40B4-BE49-F238E27FC236}">
                <a16:creationId xmlns:a16="http://schemas.microsoft.com/office/drawing/2014/main" id="{B442C6F7-78EB-4DA8-94F5-4700122756F9}"/>
              </a:ext>
            </a:extLst>
          </p:cNvPr>
          <p:cNvSpPr txBox="1">
            <a:spLocks/>
          </p:cNvSpPr>
          <p:nvPr/>
        </p:nvSpPr>
        <p:spPr>
          <a:xfrm>
            <a:off x="260211" y="568337"/>
            <a:ext cx="8623574" cy="749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News Cycle"/>
              <a:buChar char="•"/>
              <a:defRPr sz="2400" b="0" i="0" u="none" strike="noStrike" cap="none">
                <a:solidFill>
                  <a:schemeClr val="dk1"/>
                </a:solidFill>
                <a:latin typeface="News Cycle"/>
                <a:ea typeface="News Cycle"/>
                <a:cs typeface="News Cycle"/>
                <a:sym typeface="News Cycle"/>
              </a:defRPr>
            </a:lvl1pPr>
            <a:lvl2pPr marL="914400" marR="0" lvl="1" indent="-381000" algn="l" rtl="0">
              <a:lnSpc>
                <a:spcPct val="115000"/>
              </a:lnSpc>
              <a:spcBef>
                <a:spcPts val="0"/>
              </a:spcBef>
              <a:spcAft>
                <a:spcPts val="0"/>
              </a:spcAft>
              <a:buClr>
                <a:schemeClr val="dk2"/>
              </a:buClr>
              <a:buSzPts val="2400"/>
              <a:buFont typeface="News Cycle"/>
              <a:buChar char="•"/>
              <a:defRPr sz="2400" b="0" i="0" u="none" strike="noStrike" cap="none">
                <a:solidFill>
                  <a:schemeClr val="dk1"/>
                </a:solidFill>
                <a:latin typeface="News Cycle"/>
                <a:ea typeface="News Cycle"/>
                <a:cs typeface="News Cycle"/>
                <a:sym typeface="News Cycle"/>
              </a:defRPr>
            </a:lvl2pPr>
            <a:lvl3pPr marL="1371600" marR="0" lvl="2"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3pPr>
            <a:lvl4pPr marL="1828800" marR="0" lvl="3"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4pPr>
            <a:lvl5pPr marL="2286000" marR="0" lvl="4"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5pPr>
            <a:lvl6pPr marL="2743200" marR="0" lvl="5"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6pPr>
            <a:lvl7pPr marL="3200400" marR="0" lvl="6"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7pPr>
            <a:lvl8pPr marL="3657600" marR="0" lvl="7"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8pPr>
            <a:lvl9pPr marL="4114800" marR="0" lvl="8"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9pPr>
          </a:lstStyle>
          <a:p>
            <a:pPr marL="0" indent="0" algn="just">
              <a:buFont typeface="News Cycle"/>
              <a:buNone/>
            </a:pPr>
            <a:r>
              <a:rPr lang="en-US" sz="1700">
                <a:solidFill>
                  <a:schemeClr val="bg2">
                    <a:lumMod val="50000"/>
                  </a:schemeClr>
                </a:solidFill>
              </a:rPr>
              <a:t>Our dataset collect a series of observations regarding lifestyle, wellness and habits of 5109 individuals (for a total of 10 features). The last feature tells weather or not the subject suffered a stroke.</a:t>
            </a:r>
          </a:p>
        </p:txBody>
      </p:sp>
      <p:pic>
        <p:nvPicPr>
          <p:cNvPr id="3" name="Immagine 2">
            <a:extLst>
              <a:ext uri="{FF2B5EF4-FFF2-40B4-BE49-F238E27FC236}">
                <a16:creationId xmlns:a16="http://schemas.microsoft.com/office/drawing/2014/main" id="{0AC627FB-B273-45F0-A7CB-9F2A6F48BB04}"/>
              </a:ext>
            </a:extLst>
          </p:cNvPr>
          <p:cNvPicPr>
            <a:picLocks noChangeAspect="1"/>
          </p:cNvPicPr>
          <p:nvPr/>
        </p:nvPicPr>
        <p:blipFill>
          <a:blip r:embed="rId4"/>
          <a:stretch>
            <a:fillRect/>
          </a:stretch>
        </p:blipFill>
        <p:spPr>
          <a:xfrm>
            <a:off x="4905551" y="1400048"/>
            <a:ext cx="3201404" cy="1669065"/>
          </a:xfrm>
          <a:prstGeom prst="rect">
            <a:avLst/>
          </a:prstGeom>
        </p:spPr>
      </p:pic>
      <p:pic>
        <p:nvPicPr>
          <p:cNvPr id="5" name="Immagine 4">
            <a:extLst>
              <a:ext uri="{FF2B5EF4-FFF2-40B4-BE49-F238E27FC236}">
                <a16:creationId xmlns:a16="http://schemas.microsoft.com/office/drawing/2014/main" id="{0B7D1424-0332-4446-BF68-BDD48BDFBEA8}"/>
              </a:ext>
            </a:extLst>
          </p:cNvPr>
          <p:cNvPicPr>
            <a:picLocks noChangeAspect="1"/>
          </p:cNvPicPr>
          <p:nvPr/>
        </p:nvPicPr>
        <p:blipFill>
          <a:blip r:embed="rId5"/>
          <a:stretch>
            <a:fillRect/>
          </a:stretch>
        </p:blipFill>
        <p:spPr>
          <a:xfrm>
            <a:off x="5068785" y="3263452"/>
            <a:ext cx="3226279" cy="1682034"/>
          </a:xfrm>
          <a:prstGeom prst="rect">
            <a:avLst/>
          </a:prstGeom>
        </p:spPr>
      </p:pic>
      <p:pic>
        <p:nvPicPr>
          <p:cNvPr id="6" name="Immagine 5">
            <a:extLst>
              <a:ext uri="{FF2B5EF4-FFF2-40B4-BE49-F238E27FC236}">
                <a16:creationId xmlns:a16="http://schemas.microsoft.com/office/drawing/2014/main" id="{EBA31F8A-02A3-41E5-87BB-21024600DBFC}"/>
              </a:ext>
            </a:extLst>
          </p:cNvPr>
          <p:cNvPicPr>
            <a:picLocks noChangeAspect="1"/>
          </p:cNvPicPr>
          <p:nvPr/>
        </p:nvPicPr>
        <p:blipFill>
          <a:blip r:embed="rId6"/>
          <a:stretch>
            <a:fillRect/>
          </a:stretch>
        </p:blipFill>
        <p:spPr>
          <a:xfrm>
            <a:off x="938118" y="3355853"/>
            <a:ext cx="3049047" cy="1589633"/>
          </a:xfrm>
          <a:prstGeom prst="rect">
            <a:avLst/>
          </a:prstGeom>
        </p:spPr>
      </p:pic>
    </p:spTree>
    <p:extLst>
      <p:ext uri="{BB962C8B-B14F-4D97-AF65-F5344CB8AC3E}">
        <p14:creationId xmlns:p14="http://schemas.microsoft.com/office/powerpoint/2010/main" val="1558833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C5839B44-E95E-4BB3-A5A9-DBE8064CC84A}"/>
              </a:ext>
            </a:extLst>
          </p:cNvPr>
          <p:cNvSpPr>
            <a:spLocks noGrp="1"/>
          </p:cNvSpPr>
          <p:nvPr>
            <p:ph type="sldNum" sz="quarter" idx="12"/>
          </p:nvPr>
        </p:nvSpPr>
        <p:spPr/>
        <p:txBody>
          <a:bodyPr/>
          <a:lstStyle/>
          <a:p>
            <a:fld id="{3AE20778-7488-41BE-9613-BDE5C0D678AF}" type="slidenum">
              <a:rPr lang="en-GB" smtClean="0">
                <a:solidFill>
                  <a:schemeClr val="bg1">
                    <a:lumMod val="85000"/>
                  </a:schemeClr>
                </a:solidFill>
              </a:rPr>
              <a:t>6</a:t>
            </a:fld>
            <a:endParaRPr lang="en-GB">
              <a:solidFill>
                <a:schemeClr val="bg1">
                  <a:lumMod val="85000"/>
                </a:schemeClr>
              </a:solidFill>
            </a:endParaRPr>
          </a:p>
        </p:txBody>
      </p:sp>
      <p:grpSp>
        <p:nvGrpSpPr>
          <p:cNvPr id="5" name="Gruppo 4">
            <a:extLst>
              <a:ext uri="{FF2B5EF4-FFF2-40B4-BE49-F238E27FC236}">
                <a16:creationId xmlns:a16="http://schemas.microsoft.com/office/drawing/2014/main" id="{D8F05BAF-0FEE-418F-8313-AE73AC640B80}"/>
              </a:ext>
            </a:extLst>
          </p:cNvPr>
          <p:cNvGrpSpPr/>
          <p:nvPr/>
        </p:nvGrpSpPr>
        <p:grpSpPr>
          <a:xfrm>
            <a:off x="4776753" y="722652"/>
            <a:ext cx="4568893" cy="1677300"/>
            <a:chOff x="2360123" y="311606"/>
            <a:chExt cx="4568893" cy="1677300"/>
          </a:xfrm>
        </p:grpSpPr>
        <p:sp>
          <p:nvSpPr>
            <p:cNvPr id="6" name="Rettangolo 5">
              <a:extLst>
                <a:ext uri="{FF2B5EF4-FFF2-40B4-BE49-F238E27FC236}">
                  <a16:creationId xmlns:a16="http://schemas.microsoft.com/office/drawing/2014/main" id="{DB57483A-AF3F-48DA-9570-8F6151E66EA0}"/>
                </a:ext>
              </a:extLst>
            </p:cNvPr>
            <p:cNvSpPr/>
            <p:nvPr/>
          </p:nvSpPr>
          <p:spPr>
            <a:xfrm>
              <a:off x="2910114" y="384629"/>
              <a:ext cx="3534229" cy="160427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Segnaposto contenuto 6" descr="Fedi nuziali contorno">
              <a:extLst>
                <a:ext uri="{FF2B5EF4-FFF2-40B4-BE49-F238E27FC236}">
                  <a16:creationId xmlns:a16="http://schemas.microsoft.com/office/drawing/2014/main" id="{694FAD0D-5E1F-4DFD-B438-53D9780FF3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32613" y="311606"/>
              <a:ext cx="878774" cy="878774"/>
            </a:xfrm>
            <a:prstGeom prst="rect">
              <a:avLst/>
            </a:prstGeom>
          </p:spPr>
        </p:pic>
        <p:sp>
          <p:nvSpPr>
            <p:cNvPr id="8" name="Google Shape;124;p16">
              <a:extLst>
                <a:ext uri="{FF2B5EF4-FFF2-40B4-BE49-F238E27FC236}">
                  <a16:creationId xmlns:a16="http://schemas.microsoft.com/office/drawing/2014/main" id="{4EBA1926-6794-4A25-B076-D23B7C87DD97}"/>
                </a:ext>
              </a:extLst>
            </p:cNvPr>
            <p:cNvSpPr txBox="1">
              <a:spLocks/>
            </p:cNvSpPr>
            <p:nvPr/>
          </p:nvSpPr>
          <p:spPr>
            <a:xfrm>
              <a:off x="2360123" y="982859"/>
              <a:ext cx="4568893" cy="50170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1pPr>
              <a:lvl2pPr marR="0" lvl="1"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2pPr>
              <a:lvl3pPr marR="0" lvl="2"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3pPr>
              <a:lvl4pPr marR="0" lvl="3"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4pPr>
              <a:lvl5pPr marR="0" lvl="4"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5pPr>
              <a:lvl6pPr marR="0" lvl="5"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6pPr>
              <a:lvl7pPr marR="0" lvl="6"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7pPr>
              <a:lvl8pPr marR="0" lvl="7"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8pPr>
              <a:lvl9pPr marR="0" lvl="8"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9pPr>
            </a:lstStyle>
            <a:p>
              <a:pPr algn="ctr"/>
              <a:r>
                <a:rPr lang="en-US" sz="2800">
                  <a:solidFill>
                    <a:schemeClr val="accent6"/>
                  </a:solidFill>
                </a:rPr>
                <a:t>Marriage kills!</a:t>
              </a:r>
              <a:endParaRPr lang="en-GB" sz="4400">
                <a:solidFill>
                  <a:schemeClr val="accent6"/>
                </a:solidFill>
              </a:endParaRPr>
            </a:p>
          </p:txBody>
        </p:sp>
        <p:sp>
          <p:nvSpPr>
            <p:cNvPr id="9" name="CasellaDiTesto 8">
              <a:extLst>
                <a:ext uri="{FF2B5EF4-FFF2-40B4-BE49-F238E27FC236}">
                  <a16:creationId xmlns:a16="http://schemas.microsoft.com/office/drawing/2014/main" id="{631162CF-E713-4A7D-89E7-051C2D0723CB}"/>
                </a:ext>
              </a:extLst>
            </p:cNvPr>
            <p:cNvSpPr txBox="1"/>
            <p:nvPr/>
          </p:nvSpPr>
          <p:spPr>
            <a:xfrm>
              <a:off x="2699657" y="1342575"/>
              <a:ext cx="3955143" cy="646331"/>
            </a:xfrm>
            <a:prstGeom prst="rect">
              <a:avLst/>
            </a:prstGeom>
            <a:noFill/>
          </p:spPr>
          <p:txBody>
            <a:bodyPr wrap="square" rtlCol="0">
              <a:spAutoFit/>
            </a:bodyPr>
            <a:lstStyle/>
            <a:p>
              <a:pPr algn="ctr"/>
              <a:r>
                <a:rPr lang="en-US" sz="1800" dirty="0"/>
                <a:t>Stop getting married, do it for your loved ones!</a:t>
              </a:r>
              <a:endParaRPr lang="en-GB" sz="1800" dirty="0"/>
            </a:p>
          </p:txBody>
        </p:sp>
      </p:grpSp>
      <p:sp>
        <p:nvSpPr>
          <p:cNvPr id="17" name="Rettangolo 16">
            <a:extLst>
              <a:ext uri="{FF2B5EF4-FFF2-40B4-BE49-F238E27FC236}">
                <a16:creationId xmlns:a16="http://schemas.microsoft.com/office/drawing/2014/main" id="{30DEDB9D-C0DE-441D-985E-9B60BD929CF1}"/>
              </a:ext>
            </a:extLst>
          </p:cNvPr>
          <p:cNvSpPr/>
          <p:nvPr/>
        </p:nvSpPr>
        <p:spPr>
          <a:xfrm>
            <a:off x="0" y="0"/>
            <a:ext cx="5065488" cy="514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Google Shape;140;p18">
            <a:extLst>
              <a:ext uri="{FF2B5EF4-FFF2-40B4-BE49-F238E27FC236}">
                <a16:creationId xmlns:a16="http://schemas.microsoft.com/office/drawing/2014/main" id="{F94457B9-DF80-4D04-8EA6-D4B1A7187BB5}"/>
              </a:ext>
            </a:extLst>
          </p:cNvPr>
          <p:cNvSpPr txBox="1">
            <a:spLocks/>
          </p:cNvSpPr>
          <p:nvPr/>
        </p:nvSpPr>
        <p:spPr>
          <a:xfrm>
            <a:off x="5326744" y="2759669"/>
            <a:ext cx="3439885" cy="1172306"/>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1800">
                <a:solidFill>
                  <a:schemeClr val="bg1"/>
                </a:solidFill>
                <a:latin typeface="News Cycle" panose="020B0604020202020204" charset="2"/>
              </a:rPr>
              <a:t>Obviously, it is a joke! Even if some correlation between stroke and marital status was observed, it has mostly to deal with randomness.</a:t>
            </a:r>
            <a:endParaRPr lang="en-US" sz="1800" b="1">
              <a:solidFill>
                <a:schemeClr val="bg1"/>
              </a:solidFill>
              <a:latin typeface="News Cycle" panose="020B0604020202020204" charset="2"/>
            </a:endParaRPr>
          </a:p>
        </p:txBody>
      </p:sp>
      <p:pic>
        <p:nvPicPr>
          <p:cNvPr id="14" name="Immagine 13">
            <a:extLst>
              <a:ext uri="{FF2B5EF4-FFF2-40B4-BE49-F238E27FC236}">
                <a16:creationId xmlns:a16="http://schemas.microsoft.com/office/drawing/2014/main" id="{A0335165-1452-480E-9362-B1EF38B36FBD}"/>
              </a:ext>
            </a:extLst>
          </p:cNvPr>
          <p:cNvPicPr>
            <a:picLocks noChangeAspect="1"/>
          </p:cNvPicPr>
          <p:nvPr/>
        </p:nvPicPr>
        <p:blipFill>
          <a:blip r:embed="rId4"/>
          <a:stretch>
            <a:fillRect/>
          </a:stretch>
        </p:blipFill>
        <p:spPr>
          <a:xfrm>
            <a:off x="328434" y="795676"/>
            <a:ext cx="4542666" cy="3523443"/>
          </a:xfrm>
          <a:prstGeom prst="rect">
            <a:avLst/>
          </a:prstGeom>
        </p:spPr>
      </p:pic>
      <p:cxnSp>
        <p:nvCxnSpPr>
          <p:cNvPr id="19" name="Connettore diritto 18">
            <a:extLst>
              <a:ext uri="{FF2B5EF4-FFF2-40B4-BE49-F238E27FC236}">
                <a16:creationId xmlns:a16="http://schemas.microsoft.com/office/drawing/2014/main" id="{48DF3660-4DD5-4517-BAA1-2FEC785BAFC9}"/>
              </a:ext>
            </a:extLst>
          </p:cNvPr>
          <p:cNvCxnSpPr>
            <a:cxnSpLocks/>
          </p:cNvCxnSpPr>
          <p:nvPr/>
        </p:nvCxnSpPr>
        <p:spPr>
          <a:xfrm>
            <a:off x="5058231" y="-7257"/>
            <a:ext cx="0" cy="5150757"/>
          </a:xfrm>
          <a:prstGeom prst="line">
            <a:avLst/>
          </a:prstGeom>
          <a:ln w="508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7977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o 8">
            <a:extLst>
              <a:ext uri="{FF2B5EF4-FFF2-40B4-BE49-F238E27FC236}">
                <a16:creationId xmlns:a16="http://schemas.microsoft.com/office/drawing/2014/main" id="{1EAFE67B-FF33-4FBA-A604-2FC3614CEDE7}"/>
              </a:ext>
            </a:extLst>
          </p:cNvPr>
          <p:cNvGrpSpPr/>
          <p:nvPr/>
        </p:nvGrpSpPr>
        <p:grpSpPr>
          <a:xfrm>
            <a:off x="214987" y="1718443"/>
            <a:ext cx="4218421" cy="1119349"/>
            <a:chOff x="214987" y="1545018"/>
            <a:chExt cx="4218421" cy="1119349"/>
          </a:xfrm>
        </p:grpSpPr>
        <p:pic>
          <p:nvPicPr>
            <p:cNvPr id="3" name="Immagine 2">
              <a:extLst>
                <a:ext uri="{FF2B5EF4-FFF2-40B4-BE49-F238E27FC236}">
                  <a16:creationId xmlns:a16="http://schemas.microsoft.com/office/drawing/2014/main" id="{5FC2C051-62A7-4266-BDF3-7B2BA4917DE2}"/>
                </a:ext>
              </a:extLst>
            </p:cNvPr>
            <p:cNvPicPr>
              <a:picLocks noChangeAspect="1"/>
            </p:cNvPicPr>
            <p:nvPr/>
          </p:nvPicPr>
          <p:blipFill rotWithShape="1">
            <a:blip r:embed="rId3"/>
            <a:srcRect l="7428" t="11536" r="5209"/>
            <a:stretch/>
          </p:blipFill>
          <p:spPr>
            <a:xfrm>
              <a:off x="214987" y="1545018"/>
              <a:ext cx="4218421" cy="1119349"/>
            </a:xfrm>
            <a:prstGeom prst="rect">
              <a:avLst/>
            </a:prstGeom>
          </p:spPr>
        </p:pic>
        <p:sp>
          <p:nvSpPr>
            <p:cNvPr id="12" name="CasellaDiTesto 11">
              <a:extLst>
                <a:ext uri="{FF2B5EF4-FFF2-40B4-BE49-F238E27FC236}">
                  <a16:creationId xmlns:a16="http://schemas.microsoft.com/office/drawing/2014/main" id="{2AA65138-07A7-4DD0-A4E1-17FDF733E8A1}"/>
                </a:ext>
              </a:extLst>
            </p:cNvPr>
            <p:cNvSpPr txBox="1"/>
            <p:nvPr/>
          </p:nvSpPr>
          <p:spPr>
            <a:xfrm>
              <a:off x="3282308" y="1892618"/>
              <a:ext cx="390183" cy="230832"/>
            </a:xfrm>
            <a:prstGeom prst="rect">
              <a:avLst/>
            </a:prstGeom>
            <a:noFill/>
          </p:spPr>
          <p:txBody>
            <a:bodyPr wrap="square" rtlCol="0">
              <a:spAutoFit/>
            </a:bodyPr>
            <a:lstStyle/>
            <a:p>
              <a:r>
                <a:rPr lang="it-IT" sz="900" dirty="0">
                  <a:latin typeface="News Cycle" panose="020B0604020202020204" charset="2"/>
                </a:rPr>
                <a:t>201</a:t>
              </a:r>
              <a:endParaRPr lang="en-GB" sz="900" dirty="0">
                <a:latin typeface="News Cycle" panose="020B0604020202020204" charset="2"/>
              </a:endParaRPr>
            </a:p>
          </p:txBody>
        </p:sp>
      </p:grpSp>
      <p:sp>
        <p:nvSpPr>
          <p:cNvPr id="2" name="Titolo 1">
            <a:extLst>
              <a:ext uri="{FF2B5EF4-FFF2-40B4-BE49-F238E27FC236}">
                <a16:creationId xmlns:a16="http://schemas.microsoft.com/office/drawing/2014/main" id="{0C80D4F9-0824-471C-883D-C544DE8ED936}"/>
              </a:ext>
            </a:extLst>
          </p:cNvPr>
          <p:cNvSpPr>
            <a:spLocks noGrp="1"/>
          </p:cNvSpPr>
          <p:nvPr>
            <p:ph type="title"/>
          </p:nvPr>
        </p:nvSpPr>
        <p:spPr>
          <a:xfrm>
            <a:off x="2170359" y="44870"/>
            <a:ext cx="4803279" cy="749400"/>
          </a:xfrm>
        </p:spPr>
        <p:txBody>
          <a:bodyPr/>
          <a:lstStyle/>
          <a:p>
            <a:r>
              <a:rPr lang="en-US"/>
              <a:t>Missing values and adjustments</a:t>
            </a:r>
          </a:p>
        </p:txBody>
      </p:sp>
      <p:sp>
        <p:nvSpPr>
          <p:cNvPr id="4" name="Segnaposto numero diapositiva 3">
            <a:extLst>
              <a:ext uri="{FF2B5EF4-FFF2-40B4-BE49-F238E27FC236}">
                <a16:creationId xmlns:a16="http://schemas.microsoft.com/office/drawing/2014/main" id="{4130507D-5920-43B8-980C-0EE34CCF5527}"/>
              </a:ext>
            </a:extLst>
          </p:cNvPr>
          <p:cNvSpPr>
            <a:spLocks noGrp="1"/>
          </p:cNvSpPr>
          <p:nvPr>
            <p:ph type="sldNum" sz="quarter" idx="12"/>
          </p:nvPr>
        </p:nvSpPr>
        <p:spPr/>
        <p:txBody>
          <a:bodyPr/>
          <a:lstStyle/>
          <a:p>
            <a:fld id="{3AE20778-7488-41BE-9613-BDE5C0D678AF}" type="slidenum">
              <a:rPr lang="en-GB" smtClean="0"/>
              <a:t>7</a:t>
            </a:fld>
            <a:endParaRPr lang="en-GB"/>
          </a:p>
        </p:txBody>
      </p:sp>
      <p:sp>
        <p:nvSpPr>
          <p:cNvPr id="5" name="Google Shape;124;p16">
            <a:extLst>
              <a:ext uri="{FF2B5EF4-FFF2-40B4-BE49-F238E27FC236}">
                <a16:creationId xmlns:a16="http://schemas.microsoft.com/office/drawing/2014/main" id="{375F58AC-97DD-4133-8C67-D25DD197BEA8}"/>
              </a:ext>
            </a:extLst>
          </p:cNvPr>
          <p:cNvSpPr txBox="1">
            <a:spLocks/>
          </p:cNvSpPr>
          <p:nvPr/>
        </p:nvSpPr>
        <p:spPr>
          <a:xfrm>
            <a:off x="4914420" y="735140"/>
            <a:ext cx="3789271" cy="71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1pPr>
            <a:lvl2pPr marR="0" lvl="1"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2pPr>
            <a:lvl3pPr marR="0" lvl="2"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3pPr>
            <a:lvl4pPr marR="0" lvl="3"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4pPr>
            <a:lvl5pPr marR="0" lvl="4"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5pPr>
            <a:lvl6pPr marR="0" lvl="5"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6pPr>
            <a:lvl7pPr marR="0" lvl="6"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7pPr>
            <a:lvl8pPr marR="0" lvl="7"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8pPr>
            <a:lvl9pPr marR="0" lvl="8"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9pPr>
          </a:lstStyle>
          <a:p>
            <a:r>
              <a:rPr lang="en-US" sz="2800">
                <a:solidFill>
                  <a:schemeClr val="accent6"/>
                </a:solidFill>
              </a:rPr>
              <a:t>Problem of unbalanced data </a:t>
            </a:r>
            <a:endParaRPr lang="en-GB" sz="4400">
              <a:solidFill>
                <a:schemeClr val="accent6"/>
              </a:solidFill>
            </a:endParaRPr>
          </a:p>
        </p:txBody>
      </p:sp>
      <p:pic>
        <p:nvPicPr>
          <p:cNvPr id="6" name="Immagine 5">
            <a:extLst>
              <a:ext uri="{FF2B5EF4-FFF2-40B4-BE49-F238E27FC236}">
                <a16:creationId xmlns:a16="http://schemas.microsoft.com/office/drawing/2014/main" id="{F6096EF8-06B9-4DBA-B39F-EE138B5ED9D9}"/>
              </a:ext>
            </a:extLst>
          </p:cNvPr>
          <p:cNvPicPr>
            <a:picLocks noChangeAspect="1"/>
          </p:cNvPicPr>
          <p:nvPr/>
        </p:nvPicPr>
        <p:blipFill>
          <a:blip r:embed="rId4"/>
          <a:stretch>
            <a:fillRect/>
          </a:stretch>
        </p:blipFill>
        <p:spPr>
          <a:xfrm>
            <a:off x="4716158" y="1268743"/>
            <a:ext cx="4219146" cy="1789767"/>
          </a:xfrm>
          <a:prstGeom prst="rect">
            <a:avLst/>
          </a:prstGeom>
        </p:spPr>
      </p:pic>
      <p:sp>
        <p:nvSpPr>
          <p:cNvPr id="7" name="Google Shape;140;p18">
            <a:extLst>
              <a:ext uri="{FF2B5EF4-FFF2-40B4-BE49-F238E27FC236}">
                <a16:creationId xmlns:a16="http://schemas.microsoft.com/office/drawing/2014/main" id="{7688C774-8516-4D1D-9F7A-228BDF57E5A0}"/>
              </a:ext>
            </a:extLst>
          </p:cNvPr>
          <p:cNvSpPr txBox="1">
            <a:spLocks/>
          </p:cNvSpPr>
          <p:nvPr/>
        </p:nvSpPr>
        <p:spPr>
          <a:xfrm>
            <a:off x="5808629" y="1684577"/>
            <a:ext cx="2795195" cy="3239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News Cycle"/>
              <a:buChar char="•"/>
              <a:defRPr sz="2400" b="0" i="0" u="none" strike="noStrike" cap="none">
                <a:solidFill>
                  <a:schemeClr val="dk1"/>
                </a:solidFill>
                <a:latin typeface="News Cycle"/>
                <a:ea typeface="News Cycle"/>
                <a:cs typeface="News Cycle"/>
                <a:sym typeface="News Cycle"/>
              </a:defRPr>
            </a:lvl1pPr>
            <a:lvl2pPr marL="914400" marR="0" lvl="1" indent="-381000" algn="l" rtl="0">
              <a:lnSpc>
                <a:spcPct val="115000"/>
              </a:lnSpc>
              <a:spcBef>
                <a:spcPts val="0"/>
              </a:spcBef>
              <a:spcAft>
                <a:spcPts val="0"/>
              </a:spcAft>
              <a:buClr>
                <a:schemeClr val="dk2"/>
              </a:buClr>
              <a:buSzPts val="2400"/>
              <a:buFont typeface="News Cycle"/>
              <a:buChar char="•"/>
              <a:defRPr sz="2400" b="0" i="0" u="none" strike="noStrike" cap="none">
                <a:solidFill>
                  <a:schemeClr val="dk1"/>
                </a:solidFill>
                <a:latin typeface="News Cycle"/>
                <a:ea typeface="News Cycle"/>
                <a:cs typeface="News Cycle"/>
                <a:sym typeface="News Cycle"/>
              </a:defRPr>
            </a:lvl2pPr>
            <a:lvl3pPr marL="1371600" marR="0" lvl="2"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3pPr>
            <a:lvl4pPr marL="1828800" marR="0" lvl="3"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4pPr>
            <a:lvl5pPr marL="2286000" marR="0" lvl="4"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5pPr>
            <a:lvl6pPr marL="2743200" marR="0" lvl="5"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6pPr>
            <a:lvl7pPr marL="3200400" marR="0" lvl="6"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7pPr>
            <a:lvl8pPr marL="3657600" marR="0" lvl="7"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8pPr>
            <a:lvl9pPr marL="4114800" marR="0" lvl="8"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9pPr>
          </a:lstStyle>
          <a:p>
            <a:pPr marL="0" indent="0" algn="just">
              <a:buFont typeface="News Cycle"/>
              <a:buNone/>
            </a:pPr>
            <a:r>
              <a:rPr lang="en-US" sz="1200" dirty="0">
                <a:solidFill>
                  <a:srgbClr val="000000"/>
                </a:solidFill>
              </a:rPr>
              <a:t>249 stroke over 5109 units observed (4.87%)</a:t>
            </a:r>
          </a:p>
        </p:txBody>
      </p:sp>
      <p:sp>
        <p:nvSpPr>
          <p:cNvPr id="8" name="Rettangolo 7">
            <a:extLst>
              <a:ext uri="{FF2B5EF4-FFF2-40B4-BE49-F238E27FC236}">
                <a16:creationId xmlns:a16="http://schemas.microsoft.com/office/drawing/2014/main" id="{9E5F33B0-B7CE-4346-80DA-CDD2BBB2DBA4}"/>
              </a:ext>
            </a:extLst>
          </p:cNvPr>
          <p:cNvSpPr/>
          <p:nvPr/>
        </p:nvSpPr>
        <p:spPr>
          <a:xfrm>
            <a:off x="4672039" y="819809"/>
            <a:ext cx="4280984" cy="3815254"/>
          </a:xfrm>
          <a:custGeom>
            <a:avLst/>
            <a:gdLst>
              <a:gd name="connsiteX0" fmla="*/ 0 w 4280984"/>
              <a:gd name="connsiteY0" fmla="*/ 0 h 3815254"/>
              <a:gd name="connsiteX1" fmla="*/ 568759 w 4280984"/>
              <a:gd name="connsiteY1" fmla="*/ 0 h 3815254"/>
              <a:gd name="connsiteX2" fmla="*/ 1051899 w 4280984"/>
              <a:gd name="connsiteY2" fmla="*/ 0 h 3815254"/>
              <a:gd name="connsiteX3" fmla="*/ 1749088 w 4280984"/>
              <a:gd name="connsiteY3" fmla="*/ 0 h 3815254"/>
              <a:gd name="connsiteX4" fmla="*/ 2317847 w 4280984"/>
              <a:gd name="connsiteY4" fmla="*/ 0 h 3815254"/>
              <a:gd name="connsiteX5" fmla="*/ 2886606 w 4280984"/>
              <a:gd name="connsiteY5" fmla="*/ 0 h 3815254"/>
              <a:gd name="connsiteX6" fmla="*/ 3583795 w 4280984"/>
              <a:gd name="connsiteY6" fmla="*/ 0 h 3815254"/>
              <a:gd name="connsiteX7" fmla="*/ 4280984 w 4280984"/>
              <a:gd name="connsiteY7" fmla="*/ 0 h 3815254"/>
              <a:gd name="connsiteX8" fmla="*/ 4280984 w 4280984"/>
              <a:gd name="connsiteY8" fmla="*/ 712181 h 3815254"/>
              <a:gd name="connsiteX9" fmla="*/ 4280984 w 4280984"/>
              <a:gd name="connsiteY9" fmla="*/ 1271751 h 3815254"/>
              <a:gd name="connsiteX10" fmla="*/ 4280984 w 4280984"/>
              <a:gd name="connsiteY10" fmla="*/ 1831322 h 3815254"/>
              <a:gd name="connsiteX11" fmla="*/ 4280984 w 4280984"/>
              <a:gd name="connsiteY11" fmla="*/ 2467198 h 3815254"/>
              <a:gd name="connsiteX12" fmla="*/ 4280984 w 4280984"/>
              <a:gd name="connsiteY12" fmla="*/ 3141226 h 3815254"/>
              <a:gd name="connsiteX13" fmla="*/ 4280984 w 4280984"/>
              <a:gd name="connsiteY13" fmla="*/ 3815254 h 3815254"/>
              <a:gd name="connsiteX14" fmla="*/ 3669415 w 4280984"/>
              <a:gd name="connsiteY14" fmla="*/ 3815254 h 3815254"/>
              <a:gd name="connsiteX15" fmla="*/ 3143465 w 4280984"/>
              <a:gd name="connsiteY15" fmla="*/ 3815254 h 3815254"/>
              <a:gd name="connsiteX16" fmla="*/ 2531896 w 4280984"/>
              <a:gd name="connsiteY16" fmla="*/ 3815254 h 3815254"/>
              <a:gd name="connsiteX17" fmla="*/ 1834707 w 4280984"/>
              <a:gd name="connsiteY17" fmla="*/ 3815254 h 3815254"/>
              <a:gd name="connsiteX18" fmla="*/ 1223138 w 4280984"/>
              <a:gd name="connsiteY18" fmla="*/ 3815254 h 3815254"/>
              <a:gd name="connsiteX19" fmla="*/ 739999 w 4280984"/>
              <a:gd name="connsiteY19" fmla="*/ 3815254 h 3815254"/>
              <a:gd name="connsiteX20" fmla="*/ 0 w 4280984"/>
              <a:gd name="connsiteY20" fmla="*/ 3815254 h 3815254"/>
              <a:gd name="connsiteX21" fmla="*/ 0 w 4280984"/>
              <a:gd name="connsiteY21" fmla="*/ 3103073 h 3815254"/>
              <a:gd name="connsiteX22" fmla="*/ 0 w 4280984"/>
              <a:gd name="connsiteY22" fmla="*/ 2390893 h 3815254"/>
              <a:gd name="connsiteX23" fmla="*/ 0 w 4280984"/>
              <a:gd name="connsiteY23" fmla="*/ 1755017 h 3815254"/>
              <a:gd name="connsiteX24" fmla="*/ 0 w 4280984"/>
              <a:gd name="connsiteY24" fmla="*/ 1157294 h 3815254"/>
              <a:gd name="connsiteX25" fmla="*/ 0 w 4280984"/>
              <a:gd name="connsiteY25" fmla="*/ 635876 h 3815254"/>
              <a:gd name="connsiteX26" fmla="*/ 0 w 4280984"/>
              <a:gd name="connsiteY26" fmla="*/ 0 h 381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280984" h="3815254" extrusionOk="0">
                <a:moveTo>
                  <a:pt x="0" y="0"/>
                </a:moveTo>
                <a:cubicBezTo>
                  <a:pt x="225342" y="10473"/>
                  <a:pt x="387801" y="-9006"/>
                  <a:pt x="568759" y="0"/>
                </a:cubicBezTo>
                <a:cubicBezTo>
                  <a:pt x="749717" y="9006"/>
                  <a:pt x="897603" y="2106"/>
                  <a:pt x="1051899" y="0"/>
                </a:cubicBezTo>
                <a:cubicBezTo>
                  <a:pt x="1206195" y="-2106"/>
                  <a:pt x="1499845" y="33445"/>
                  <a:pt x="1749088" y="0"/>
                </a:cubicBezTo>
                <a:cubicBezTo>
                  <a:pt x="1998331" y="-33445"/>
                  <a:pt x="2046587" y="25582"/>
                  <a:pt x="2317847" y="0"/>
                </a:cubicBezTo>
                <a:cubicBezTo>
                  <a:pt x="2589107" y="-25582"/>
                  <a:pt x="2766977" y="-881"/>
                  <a:pt x="2886606" y="0"/>
                </a:cubicBezTo>
                <a:cubicBezTo>
                  <a:pt x="3006235" y="881"/>
                  <a:pt x="3318055" y="23721"/>
                  <a:pt x="3583795" y="0"/>
                </a:cubicBezTo>
                <a:cubicBezTo>
                  <a:pt x="3849535" y="-23721"/>
                  <a:pt x="3994546" y="13815"/>
                  <a:pt x="4280984" y="0"/>
                </a:cubicBezTo>
                <a:cubicBezTo>
                  <a:pt x="4285428" y="166795"/>
                  <a:pt x="4311791" y="557051"/>
                  <a:pt x="4280984" y="712181"/>
                </a:cubicBezTo>
                <a:cubicBezTo>
                  <a:pt x="4250177" y="867311"/>
                  <a:pt x="4290435" y="1086329"/>
                  <a:pt x="4280984" y="1271751"/>
                </a:cubicBezTo>
                <a:cubicBezTo>
                  <a:pt x="4271534" y="1457173"/>
                  <a:pt x="4260135" y="1600033"/>
                  <a:pt x="4280984" y="1831322"/>
                </a:cubicBezTo>
                <a:cubicBezTo>
                  <a:pt x="4301833" y="2062611"/>
                  <a:pt x="4303831" y="2329796"/>
                  <a:pt x="4280984" y="2467198"/>
                </a:cubicBezTo>
                <a:cubicBezTo>
                  <a:pt x="4258137" y="2604600"/>
                  <a:pt x="4248046" y="2830855"/>
                  <a:pt x="4280984" y="3141226"/>
                </a:cubicBezTo>
                <a:cubicBezTo>
                  <a:pt x="4313922" y="3451597"/>
                  <a:pt x="4310177" y="3509080"/>
                  <a:pt x="4280984" y="3815254"/>
                </a:cubicBezTo>
                <a:cubicBezTo>
                  <a:pt x="4146466" y="3788592"/>
                  <a:pt x="3908829" y="3829123"/>
                  <a:pt x="3669415" y="3815254"/>
                </a:cubicBezTo>
                <a:cubicBezTo>
                  <a:pt x="3430001" y="3801385"/>
                  <a:pt x="3342903" y="3792576"/>
                  <a:pt x="3143465" y="3815254"/>
                </a:cubicBezTo>
                <a:cubicBezTo>
                  <a:pt x="2944027" y="3837933"/>
                  <a:pt x="2681559" y="3812834"/>
                  <a:pt x="2531896" y="3815254"/>
                </a:cubicBezTo>
                <a:cubicBezTo>
                  <a:pt x="2382233" y="3817674"/>
                  <a:pt x="1974172" y="3803315"/>
                  <a:pt x="1834707" y="3815254"/>
                </a:cubicBezTo>
                <a:cubicBezTo>
                  <a:pt x="1695242" y="3827193"/>
                  <a:pt x="1402642" y="3842084"/>
                  <a:pt x="1223138" y="3815254"/>
                </a:cubicBezTo>
                <a:cubicBezTo>
                  <a:pt x="1043634" y="3788424"/>
                  <a:pt x="880102" y="3821114"/>
                  <a:pt x="739999" y="3815254"/>
                </a:cubicBezTo>
                <a:cubicBezTo>
                  <a:pt x="599896" y="3809394"/>
                  <a:pt x="219999" y="3794188"/>
                  <a:pt x="0" y="3815254"/>
                </a:cubicBezTo>
                <a:cubicBezTo>
                  <a:pt x="-2769" y="3619428"/>
                  <a:pt x="25006" y="3452641"/>
                  <a:pt x="0" y="3103073"/>
                </a:cubicBezTo>
                <a:cubicBezTo>
                  <a:pt x="-25006" y="2753505"/>
                  <a:pt x="-30402" y="2594996"/>
                  <a:pt x="0" y="2390893"/>
                </a:cubicBezTo>
                <a:cubicBezTo>
                  <a:pt x="30402" y="2186790"/>
                  <a:pt x="8435" y="2047562"/>
                  <a:pt x="0" y="1755017"/>
                </a:cubicBezTo>
                <a:cubicBezTo>
                  <a:pt x="-8435" y="1462472"/>
                  <a:pt x="9873" y="1324016"/>
                  <a:pt x="0" y="1157294"/>
                </a:cubicBezTo>
                <a:cubicBezTo>
                  <a:pt x="-9873" y="990572"/>
                  <a:pt x="12854" y="795299"/>
                  <a:pt x="0" y="635876"/>
                </a:cubicBezTo>
                <a:cubicBezTo>
                  <a:pt x="-12854" y="476453"/>
                  <a:pt x="29507" y="198337"/>
                  <a:pt x="0" y="0"/>
                </a:cubicBezTo>
                <a:close/>
              </a:path>
            </a:pathLst>
          </a:custGeom>
          <a:noFill/>
          <a:ln w="19050">
            <a:solidFill>
              <a:schemeClr val="accent5"/>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Google Shape;124;p16">
            <a:extLst>
              <a:ext uri="{FF2B5EF4-FFF2-40B4-BE49-F238E27FC236}">
                <a16:creationId xmlns:a16="http://schemas.microsoft.com/office/drawing/2014/main" id="{FCA09F77-1965-4DF9-8A39-BCB0BFA74DD4}"/>
              </a:ext>
            </a:extLst>
          </p:cNvPr>
          <p:cNvSpPr txBox="1">
            <a:spLocks/>
          </p:cNvSpPr>
          <p:nvPr/>
        </p:nvSpPr>
        <p:spPr>
          <a:xfrm>
            <a:off x="1359230" y="730825"/>
            <a:ext cx="1917159" cy="71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1pPr>
            <a:lvl2pPr marR="0" lvl="1"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2pPr>
            <a:lvl3pPr marR="0" lvl="2"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3pPr>
            <a:lvl4pPr marR="0" lvl="3"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4pPr>
            <a:lvl5pPr marR="0" lvl="4"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5pPr>
            <a:lvl6pPr marR="0" lvl="5"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6pPr>
            <a:lvl7pPr marR="0" lvl="6"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7pPr>
            <a:lvl8pPr marR="0" lvl="7"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8pPr>
            <a:lvl9pPr marR="0" lvl="8"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9pPr>
          </a:lstStyle>
          <a:p>
            <a:r>
              <a:rPr lang="en-US" sz="2800" dirty="0">
                <a:solidFill>
                  <a:schemeClr val="accent6"/>
                </a:solidFill>
              </a:rPr>
              <a:t>Missing values</a:t>
            </a:r>
            <a:endParaRPr lang="en-GB" sz="4400" dirty="0">
              <a:solidFill>
                <a:schemeClr val="accent6"/>
              </a:solidFill>
            </a:endParaRPr>
          </a:p>
        </p:txBody>
      </p:sp>
      <p:sp>
        <p:nvSpPr>
          <p:cNvPr id="14" name="Rettangolo 13">
            <a:extLst>
              <a:ext uri="{FF2B5EF4-FFF2-40B4-BE49-F238E27FC236}">
                <a16:creationId xmlns:a16="http://schemas.microsoft.com/office/drawing/2014/main" id="{99993CE0-DFBA-41A4-B917-6A9ECCB857C6}"/>
              </a:ext>
            </a:extLst>
          </p:cNvPr>
          <p:cNvSpPr/>
          <p:nvPr/>
        </p:nvSpPr>
        <p:spPr>
          <a:xfrm>
            <a:off x="190976" y="819808"/>
            <a:ext cx="4280988" cy="3810032"/>
          </a:xfrm>
          <a:custGeom>
            <a:avLst/>
            <a:gdLst>
              <a:gd name="connsiteX0" fmla="*/ 0 w 4280988"/>
              <a:gd name="connsiteY0" fmla="*/ 0 h 3810032"/>
              <a:gd name="connsiteX1" fmla="*/ 568760 w 4280988"/>
              <a:gd name="connsiteY1" fmla="*/ 0 h 3810032"/>
              <a:gd name="connsiteX2" fmla="*/ 1051900 w 4280988"/>
              <a:gd name="connsiteY2" fmla="*/ 0 h 3810032"/>
              <a:gd name="connsiteX3" fmla="*/ 1749089 w 4280988"/>
              <a:gd name="connsiteY3" fmla="*/ 0 h 3810032"/>
              <a:gd name="connsiteX4" fmla="*/ 2317849 w 4280988"/>
              <a:gd name="connsiteY4" fmla="*/ 0 h 3810032"/>
              <a:gd name="connsiteX5" fmla="*/ 2886609 w 4280988"/>
              <a:gd name="connsiteY5" fmla="*/ 0 h 3810032"/>
              <a:gd name="connsiteX6" fmla="*/ 3583799 w 4280988"/>
              <a:gd name="connsiteY6" fmla="*/ 0 h 3810032"/>
              <a:gd name="connsiteX7" fmla="*/ 4280988 w 4280988"/>
              <a:gd name="connsiteY7" fmla="*/ 0 h 3810032"/>
              <a:gd name="connsiteX8" fmla="*/ 4280988 w 4280988"/>
              <a:gd name="connsiteY8" fmla="*/ 711206 h 3810032"/>
              <a:gd name="connsiteX9" fmla="*/ 4280988 w 4280988"/>
              <a:gd name="connsiteY9" fmla="*/ 1270011 h 3810032"/>
              <a:gd name="connsiteX10" fmla="*/ 4280988 w 4280988"/>
              <a:gd name="connsiteY10" fmla="*/ 1828815 h 3810032"/>
              <a:gd name="connsiteX11" fmla="*/ 4280988 w 4280988"/>
              <a:gd name="connsiteY11" fmla="*/ 2463821 h 3810032"/>
              <a:gd name="connsiteX12" fmla="*/ 4280988 w 4280988"/>
              <a:gd name="connsiteY12" fmla="*/ 3136926 h 3810032"/>
              <a:gd name="connsiteX13" fmla="*/ 4280988 w 4280988"/>
              <a:gd name="connsiteY13" fmla="*/ 3810032 h 3810032"/>
              <a:gd name="connsiteX14" fmla="*/ 3669418 w 4280988"/>
              <a:gd name="connsiteY14" fmla="*/ 3810032 h 3810032"/>
              <a:gd name="connsiteX15" fmla="*/ 3143468 w 4280988"/>
              <a:gd name="connsiteY15" fmla="*/ 3810032 h 3810032"/>
              <a:gd name="connsiteX16" fmla="*/ 2531899 w 4280988"/>
              <a:gd name="connsiteY16" fmla="*/ 3810032 h 3810032"/>
              <a:gd name="connsiteX17" fmla="*/ 1834709 w 4280988"/>
              <a:gd name="connsiteY17" fmla="*/ 3810032 h 3810032"/>
              <a:gd name="connsiteX18" fmla="*/ 1223139 w 4280988"/>
              <a:gd name="connsiteY18" fmla="*/ 3810032 h 3810032"/>
              <a:gd name="connsiteX19" fmla="*/ 739999 w 4280988"/>
              <a:gd name="connsiteY19" fmla="*/ 3810032 h 3810032"/>
              <a:gd name="connsiteX20" fmla="*/ 0 w 4280988"/>
              <a:gd name="connsiteY20" fmla="*/ 3810032 h 3810032"/>
              <a:gd name="connsiteX21" fmla="*/ 0 w 4280988"/>
              <a:gd name="connsiteY21" fmla="*/ 3098826 h 3810032"/>
              <a:gd name="connsiteX22" fmla="*/ 0 w 4280988"/>
              <a:gd name="connsiteY22" fmla="*/ 2387620 h 3810032"/>
              <a:gd name="connsiteX23" fmla="*/ 0 w 4280988"/>
              <a:gd name="connsiteY23" fmla="*/ 1752615 h 3810032"/>
              <a:gd name="connsiteX24" fmla="*/ 0 w 4280988"/>
              <a:gd name="connsiteY24" fmla="*/ 1155710 h 3810032"/>
              <a:gd name="connsiteX25" fmla="*/ 0 w 4280988"/>
              <a:gd name="connsiteY25" fmla="*/ 635005 h 3810032"/>
              <a:gd name="connsiteX26" fmla="*/ 0 w 4280988"/>
              <a:gd name="connsiteY26" fmla="*/ 0 h 381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280988" h="3810032" extrusionOk="0">
                <a:moveTo>
                  <a:pt x="0" y="0"/>
                </a:moveTo>
                <a:cubicBezTo>
                  <a:pt x="223149" y="7873"/>
                  <a:pt x="384956" y="-13695"/>
                  <a:pt x="568760" y="0"/>
                </a:cubicBezTo>
                <a:cubicBezTo>
                  <a:pt x="752564" y="13695"/>
                  <a:pt x="897604" y="2106"/>
                  <a:pt x="1051900" y="0"/>
                </a:cubicBezTo>
                <a:cubicBezTo>
                  <a:pt x="1206196" y="-2106"/>
                  <a:pt x="1499846" y="33445"/>
                  <a:pt x="1749089" y="0"/>
                </a:cubicBezTo>
                <a:cubicBezTo>
                  <a:pt x="1998332" y="-33445"/>
                  <a:pt x="2044064" y="25563"/>
                  <a:pt x="2317849" y="0"/>
                </a:cubicBezTo>
                <a:cubicBezTo>
                  <a:pt x="2591634" y="-25563"/>
                  <a:pt x="2765184" y="-5541"/>
                  <a:pt x="2886609" y="0"/>
                </a:cubicBezTo>
                <a:cubicBezTo>
                  <a:pt x="3008034" y="5541"/>
                  <a:pt x="3313310" y="19522"/>
                  <a:pt x="3583799" y="0"/>
                </a:cubicBezTo>
                <a:cubicBezTo>
                  <a:pt x="3854288" y="-19522"/>
                  <a:pt x="3994550" y="13815"/>
                  <a:pt x="4280988" y="0"/>
                </a:cubicBezTo>
                <a:cubicBezTo>
                  <a:pt x="4305512" y="206375"/>
                  <a:pt x="4288742" y="447426"/>
                  <a:pt x="4280988" y="711206"/>
                </a:cubicBezTo>
                <a:cubicBezTo>
                  <a:pt x="4273234" y="974986"/>
                  <a:pt x="4272217" y="1130593"/>
                  <a:pt x="4280988" y="1270011"/>
                </a:cubicBezTo>
                <a:cubicBezTo>
                  <a:pt x="4289759" y="1409430"/>
                  <a:pt x="4260190" y="1602397"/>
                  <a:pt x="4280988" y="1828815"/>
                </a:cubicBezTo>
                <a:cubicBezTo>
                  <a:pt x="4301786" y="2055233"/>
                  <a:pt x="4301006" y="2184164"/>
                  <a:pt x="4280988" y="2463821"/>
                </a:cubicBezTo>
                <a:cubicBezTo>
                  <a:pt x="4260970" y="2743478"/>
                  <a:pt x="4288618" y="2820683"/>
                  <a:pt x="4280988" y="3136926"/>
                </a:cubicBezTo>
                <a:cubicBezTo>
                  <a:pt x="4273358" y="3453170"/>
                  <a:pt x="4258378" y="3600033"/>
                  <a:pt x="4280988" y="3810032"/>
                </a:cubicBezTo>
                <a:cubicBezTo>
                  <a:pt x="4148462" y="3787430"/>
                  <a:pt x="3915496" y="3824850"/>
                  <a:pt x="3669418" y="3810032"/>
                </a:cubicBezTo>
                <a:cubicBezTo>
                  <a:pt x="3423340" y="3795215"/>
                  <a:pt x="3342906" y="3787354"/>
                  <a:pt x="3143468" y="3810032"/>
                </a:cubicBezTo>
                <a:cubicBezTo>
                  <a:pt x="2944030" y="3832711"/>
                  <a:pt x="2681562" y="3807612"/>
                  <a:pt x="2531899" y="3810032"/>
                </a:cubicBezTo>
                <a:cubicBezTo>
                  <a:pt x="2382236" y="3812452"/>
                  <a:pt x="1975864" y="3800050"/>
                  <a:pt x="1834709" y="3810032"/>
                </a:cubicBezTo>
                <a:cubicBezTo>
                  <a:pt x="1693554" y="3820015"/>
                  <a:pt x="1406948" y="3838648"/>
                  <a:pt x="1223139" y="3810032"/>
                </a:cubicBezTo>
                <a:cubicBezTo>
                  <a:pt x="1039330" y="3781417"/>
                  <a:pt x="882468" y="3820478"/>
                  <a:pt x="739999" y="3810032"/>
                </a:cubicBezTo>
                <a:cubicBezTo>
                  <a:pt x="597530" y="3799586"/>
                  <a:pt x="219999" y="3788966"/>
                  <a:pt x="0" y="3810032"/>
                </a:cubicBezTo>
                <a:cubicBezTo>
                  <a:pt x="-2709" y="3620387"/>
                  <a:pt x="-8116" y="3303159"/>
                  <a:pt x="0" y="3098826"/>
                </a:cubicBezTo>
                <a:cubicBezTo>
                  <a:pt x="8116" y="2894493"/>
                  <a:pt x="9509" y="2672581"/>
                  <a:pt x="0" y="2387620"/>
                </a:cubicBezTo>
                <a:cubicBezTo>
                  <a:pt x="-9509" y="2102659"/>
                  <a:pt x="474" y="1941585"/>
                  <a:pt x="0" y="1752615"/>
                </a:cubicBezTo>
                <a:cubicBezTo>
                  <a:pt x="-474" y="1563645"/>
                  <a:pt x="21221" y="1363754"/>
                  <a:pt x="0" y="1155710"/>
                </a:cubicBezTo>
                <a:cubicBezTo>
                  <a:pt x="-21221" y="947666"/>
                  <a:pt x="-11650" y="755531"/>
                  <a:pt x="0" y="635005"/>
                </a:cubicBezTo>
                <a:cubicBezTo>
                  <a:pt x="11650" y="514479"/>
                  <a:pt x="4883" y="138956"/>
                  <a:pt x="0" y="0"/>
                </a:cubicBezTo>
                <a:close/>
              </a:path>
            </a:pathLst>
          </a:custGeom>
          <a:noFill/>
          <a:ln w="19050">
            <a:solidFill>
              <a:schemeClr val="accent5"/>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Google Shape;140;p18">
            <a:extLst>
              <a:ext uri="{FF2B5EF4-FFF2-40B4-BE49-F238E27FC236}">
                <a16:creationId xmlns:a16="http://schemas.microsoft.com/office/drawing/2014/main" id="{74A1F53A-D5AF-4E65-BBD5-F077164926EA}"/>
              </a:ext>
            </a:extLst>
          </p:cNvPr>
          <p:cNvSpPr txBox="1">
            <a:spLocks/>
          </p:cNvSpPr>
          <p:nvPr/>
        </p:nvSpPr>
        <p:spPr>
          <a:xfrm>
            <a:off x="378142" y="1315136"/>
            <a:ext cx="3784870" cy="39541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News Cycle"/>
              <a:buChar char="•"/>
              <a:defRPr sz="2400" b="0" i="0" u="none" strike="noStrike" cap="none">
                <a:solidFill>
                  <a:schemeClr val="dk1"/>
                </a:solidFill>
                <a:latin typeface="News Cycle"/>
                <a:ea typeface="News Cycle"/>
                <a:cs typeface="News Cycle"/>
                <a:sym typeface="News Cycle"/>
              </a:defRPr>
            </a:lvl1pPr>
            <a:lvl2pPr marL="914400" marR="0" lvl="1" indent="-381000" algn="l" rtl="0">
              <a:lnSpc>
                <a:spcPct val="115000"/>
              </a:lnSpc>
              <a:spcBef>
                <a:spcPts val="0"/>
              </a:spcBef>
              <a:spcAft>
                <a:spcPts val="0"/>
              </a:spcAft>
              <a:buClr>
                <a:schemeClr val="dk2"/>
              </a:buClr>
              <a:buSzPts val="2400"/>
              <a:buFont typeface="News Cycle"/>
              <a:buChar char="•"/>
              <a:defRPr sz="2400" b="0" i="0" u="none" strike="noStrike" cap="none">
                <a:solidFill>
                  <a:schemeClr val="dk1"/>
                </a:solidFill>
                <a:latin typeface="News Cycle"/>
                <a:ea typeface="News Cycle"/>
                <a:cs typeface="News Cycle"/>
                <a:sym typeface="News Cycle"/>
              </a:defRPr>
            </a:lvl2pPr>
            <a:lvl3pPr marL="1371600" marR="0" lvl="2"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3pPr>
            <a:lvl4pPr marL="1828800" marR="0" lvl="3"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4pPr>
            <a:lvl5pPr marL="2286000" marR="0" lvl="4"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5pPr>
            <a:lvl6pPr marL="2743200" marR="0" lvl="5"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6pPr>
            <a:lvl7pPr marL="3200400" marR="0" lvl="6"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7pPr>
            <a:lvl8pPr marL="3657600" marR="0" lvl="7"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8pPr>
            <a:lvl9pPr marL="4114800" marR="0" lvl="8"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9pPr>
          </a:lstStyle>
          <a:p>
            <a:pPr marL="0" indent="0" algn="just">
              <a:buFont typeface="News Cycle"/>
              <a:buNone/>
            </a:pPr>
            <a:r>
              <a:rPr lang="en-US" sz="1400" dirty="0">
                <a:solidFill>
                  <a:schemeClr val="bg2">
                    <a:lumMod val="50000"/>
                  </a:schemeClr>
                </a:solidFill>
              </a:rPr>
              <a:t>We had to deal with 201 NAs, present only in the BMI feature.</a:t>
            </a:r>
          </a:p>
        </p:txBody>
      </p:sp>
      <p:sp>
        <p:nvSpPr>
          <p:cNvPr id="15" name="Google Shape;140;p18">
            <a:extLst>
              <a:ext uri="{FF2B5EF4-FFF2-40B4-BE49-F238E27FC236}">
                <a16:creationId xmlns:a16="http://schemas.microsoft.com/office/drawing/2014/main" id="{C4D8405C-B253-481D-829C-E29526E06F41}"/>
              </a:ext>
            </a:extLst>
          </p:cNvPr>
          <p:cNvSpPr txBox="1">
            <a:spLocks/>
          </p:cNvSpPr>
          <p:nvPr/>
        </p:nvSpPr>
        <p:spPr>
          <a:xfrm>
            <a:off x="378142" y="2965665"/>
            <a:ext cx="3784870" cy="128975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News Cycle"/>
              <a:buChar char="•"/>
              <a:defRPr sz="2400" b="0" i="0" u="none" strike="noStrike" cap="none">
                <a:solidFill>
                  <a:schemeClr val="dk1"/>
                </a:solidFill>
                <a:latin typeface="News Cycle"/>
                <a:ea typeface="News Cycle"/>
                <a:cs typeface="News Cycle"/>
                <a:sym typeface="News Cycle"/>
              </a:defRPr>
            </a:lvl1pPr>
            <a:lvl2pPr marL="914400" marR="0" lvl="1" indent="-381000" algn="l" rtl="0">
              <a:lnSpc>
                <a:spcPct val="115000"/>
              </a:lnSpc>
              <a:spcBef>
                <a:spcPts val="0"/>
              </a:spcBef>
              <a:spcAft>
                <a:spcPts val="0"/>
              </a:spcAft>
              <a:buClr>
                <a:schemeClr val="dk2"/>
              </a:buClr>
              <a:buSzPts val="2400"/>
              <a:buFont typeface="News Cycle"/>
              <a:buChar char="•"/>
              <a:defRPr sz="2400" b="0" i="0" u="none" strike="noStrike" cap="none">
                <a:solidFill>
                  <a:schemeClr val="dk1"/>
                </a:solidFill>
                <a:latin typeface="News Cycle"/>
                <a:ea typeface="News Cycle"/>
                <a:cs typeface="News Cycle"/>
                <a:sym typeface="News Cycle"/>
              </a:defRPr>
            </a:lvl2pPr>
            <a:lvl3pPr marL="1371600" marR="0" lvl="2"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3pPr>
            <a:lvl4pPr marL="1828800" marR="0" lvl="3"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4pPr>
            <a:lvl5pPr marL="2286000" marR="0" lvl="4"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5pPr>
            <a:lvl6pPr marL="2743200" marR="0" lvl="5"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6pPr>
            <a:lvl7pPr marL="3200400" marR="0" lvl="6"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7pPr>
            <a:lvl8pPr marL="3657600" marR="0" lvl="7"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8pPr>
            <a:lvl9pPr marL="4114800" marR="0" lvl="8"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9pPr>
          </a:lstStyle>
          <a:p>
            <a:pPr marL="0" indent="0" algn="just">
              <a:buNone/>
            </a:pPr>
            <a:r>
              <a:rPr lang="en-US" sz="1400" dirty="0">
                <a:solidFill>
                  <a:schemeClr val="bg2">
                    <a:lumMod val="50000"/>
                  </a:schemeClr>
                </a:solidFill>
              </a:rPr>
              <a:t>We tried to discover hidden patterns inside NAs, however nothing interesting was found. It is not possible to drop this observation since they represent roughly 16% of stroke observations. Hence, we proceeded by imputing them with a decision tree based on </a:t>
            </a:r>
            <a:r>
              <a:rPr lang="en-US" sz="1400" b="1" dirty="0">
                <a:solidFill>
                  <a:schemeClr val="bg2">
                    <a:lumMod val="50000"/>
                  </a:schemeClr>
                </a:solidFill>
              </a:rPr>
              <a:t>median BMI value by age</a:t>
            </a:r>
            <a:r>
              <a:rPr lang="en-US" sz="1400" dirty="0">
                <a:solidFill>
                  <a:schemeClr val="bg2">
                    <a:lumMod val="50000"/>
                  </a:schemeClr>
                </a:solidFill>
              </a:rPr>
              <a:t>.</a:t>
            </a:r>
          </a:p>
        </p:txBody>
      </p:sp>
      <p:sp>
        <p:nvSpPr>
          <p:cNvPr id="16" name="Google Shape;140;p18">
            <a:extLst>
              <a:ext uri="{FF2B5EF4-FFF2-40B4-BE49-F238E27FC236}">
                <a16:creationId xmlns:a16="http://schemas.microsoft.com/office/drawing/2014/main" id="{4D6133E5-EB49-438D-9EEA-077658407448}"/>
              </a:ext>
            </a:extLst>
          </p:cNvPr>
          <p:cNvSpPr txBox="1">
            <a:spLocks/>
          </p:cNvSpPr>
          <p:nvPr/>
        </p:nvSpPr>
        <p:spPr>
          <a:xfrm>
            <a:off x="4818953" y="2938642"/>
            <a:ext cx="3884737" cy="169119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News Cycle"/>
              <a:buChar char="•"/>
              <a:defRPr sz="2400" b="0" i="0" u="none" strike="noStrike" cap="none">
                <a:solidFill>
                  <a:schemeClr val="dk1"/>
                </a:solidFill>
                <a:latin typeface="News Cycle"/>
                <a:ea typeface="News Cycle"/>
                <a:cs typeface="News Cycle"/>
                <a:sym typeface="News Cycle"/>
              </a:defRPr>
            </a:lvl1pPr>
            <a:lvl2pPr marL="914400" marR="0" lvl="1" indent="-381000" algn="l" rtl="0">
              <a:lnSpc>
                <a:spcPct val="115000"/>
              </a:lnSpc>
              <a:spcBef>
                <a:spcPts val="0"/>
              </a:spcBef>
              <a:spcAft>
                <a:spcPts val="0"/>
              </a:spcAft>
              <a:buClr>
                <a:schemeClr val="dk2"/>
              </a:buClr>
              <a:buSzPts val="2400"/>
              <a:buFont typeface="News Cycle"/>
              <a:buChar char="•"/>
              <a:defRPr sz="2400" b="0" i="0" u="none" strike="noStrike" cap="none">
                <a:solidFill>
                  <a:schemeClr val="dk1"/>
                </a:solidFill>
                <a:latin typeface="News Cycle"/>
                <a:ea typeface="News Cycle"/>
                <a:cs typeface="News Cycle"/>
                <a:sym typeface="News Cycle"/>
              </a:defRPr>
            </a:lvl2pPr>
            <a:lvl3pPr marL="1371600" marR="0" lvl="2"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3pPr>
            <a:lvl4pPr marL="1828800" marR="0" lvl="3"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4pPr>
            <a:lvl5pPr marL="2286000" marR="0" lvl="4"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5pPr>
            <a:lvl6pPr marL="2743200" marR="0" lvl="5"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6pPr>
            <a:lvl7pPr marL="3200400" marR="0" lvl="6"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7pPr>
            <a:lvl8pPr marL="3657600" marR="0" lvl="7"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8pPr>
            <a:lvl9pPr marL="4114800" marR="0" lvl="8"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9pPr>
          </a:lstStyle>
          <a:p>
            <a:pPr marL="0" indent="0" algn="just">
              <a:buNone/>
            </a:pPr>
            <a:r>
              <a:rPr lang="en-US" sz="1400">
                <a:solidFill>
                  <a:schemeClr val="bg2">
                    <a:lumMod val="50000"/>
                  </a:schemeClr>
                </a:solidFill>
              </a:rPr>
              <a:t>Resampling with ROSE: it uses smoothed bootstrapping to draw artificial samples from the feature space neighborhood around the minority class. It handles both continuous and categorical data by generating synthetic examples from a conditional density estimate of the two classes. </a:t>
            </a:r>
            <a:r>
              <a:rPr lang="en-US" sz="1400" b="1">
                <a:solidFill>
                  <a:schemeClr val="bg2">
                    <a:lumMod val="50000"/>
                  </a:schemeClr>
                </a:solidFill>
              </a:rPr>
              <a:t>Presence of inadmissible synthetic data.</a:t>
            </a:r>
          </a:p>
        </p:txBody>
      </p:sp>
    </p:spTree>
    <p:extLst>
      <p:ext uri="{BB962C8B-B14F-4D97-AF65-F5344CB8AC3E}">
        <p14:creationId xmlns:p14="http://schemas.microsoft.com/office/powerpoint/2010/main" val="271639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19502A-F46C-4698-9343-251861D79069}"/>
              </a:ext>
            </a:extLst>
          </p:cNvPr>
          <p:cNvSpPr>
            <a:spLocks noGrp="1"/>
          </p:cNvSpPr>
          <p:nvPr>
            <p:ph type="title"/>
          </p:nvPr>
        </p:nvSpPr>
        <p:spPr>
          <a:xfrm>
            <a:off x="287736" y="5176"/>
            <a:ext cx="6602100" cy="749400"/>
          </a:xfrm>
        </p:spPr>
        <p:txBody>
          <a:bodyPr/>
          <a:lstStyle/>
          <a:p>
            <a:r>
              <a:rPr lang="it-IT"/>
              <a:t>Lifestyle and strokes</a:t>
            </a:r>
            <a:endParaRPr lang="en-GB"/>
          </a:p>
        </p:txBody>
      </p:sp>
      <p:sp>
        <p:nvSpPr>
          <p:cNvPr id="3" name="Segnaposto contenuto 2">
            <a:extLst>
              <a:ext uri="{FF2B5EF4-FFF2-40B4-BE49-F238E27FC236}">
                <a16:creationId xmlns:a16="http://schemas.microsoft.com/office/drawing/2014/main" id="{7D9D2248-C6F1-4D37-BAC7-CD7B75C8A368}"/>
              </a:ext>
            </a:extLst>
          </p:cNvPr>
          <p:cNvSpPr>
            <a:spLocks noGrp="1"/>
          </p:cNvSpPr>
          <p:nvPr>
            <p:ph idx="1"/>
          </p:nvPr>
        </p:nvSpPr>
        <p:spPr>
          <a:xfrm>
            <a:off x="193528" y="3373219"/>
            <a:ext cx="2879116" cy="1492738"/>
          </a:xfrm>
        </p:spPr>
        <p:txBody>
          <a:bodyPr/>
          <a:lstStyle/>
          <a:p>
            <a:pPr marL="76200" indent="0" algn="just">
              <a:buNone/>
            </a:pPr>
            <a:r>
              <a:rPr lang="en-US" sz="1600" dirty="0"/>
              <a:t>By far age is the most evident feature related to strokes. Keeping in mind the previous slide on how strokes happen this result is straightforward. </a:t>
            </a:r>
            <a:r>
              <a:rPr lang="en-US" sz="1600" b="1" i="0" u="none" strike="noStrike" baseline="0" dirty="0">
                <a:solidFill>
                  <a:schemeClr val="accent6"/>
                </a:solidFill>
                <a:latin typeface="News Cycle" panose="020B0604020202020204" charset="2"/>
                <a:cs typeface="Calibri" panose="020F0502020204030204" pitchFamily="34" charset="0"/>
              </a:rPr>
              <a:t>Better not get old!</a:t>
            </a:r>
            <a:endParaRPr lang="en-GB" sz="1600" b="1" dirty="0">
              <a:solidFill>
                <a:schemeClr val="accent6"/>
              </a:solidFill>
              <a:latin typeface="News Cycle" panose="020B0604020202020204" charset="2"/>
              <a:cs typeface="Calibri" panose="020F0502020204030204" pitchFamily="34" charset="0"/>
            </a:endParaRPr>
          </a:p>
        </p:txBody>
      </p:sp>
      <p:sp>
        <p:nvSpPr>
          <p:cNvPr id="4" name="Segnaposto numero diapositiva 3">
            <a:extLst>
              <a:ext uri="{FF2B5EF4-FFF2-40B4-BE49-F238E27FC236}">
                <a16:creationId xmlns:a16="http://schemas.microsoft.com/office/drawing/2014/main" id="{1731553E-B49A-482A-BFD9-7D7C6C6965D5}"/>
              </a:ext>
            </a:extLst>
          </p:cNvPr>
          <p:cNvSpPr>
            <a:spLocks noGrp="1"/>
          </p:cNvSpPr>
          <p:nvPr>
            <p:ph type="sldNum" sz="quarter" idx="12"/>
          </p:nvPr>
        </p:nvSpPr>
        <p:spPr/>
        <p:txBody>
          <a:bodyPr/>
          <a:lstStyle/>
          <a:p>
            <a:fld id="{3AE20778-7488-41BE-9613-BDE5C0D678AF}" type="slidenum">
              <a:rPr lang="en-GB" smtClean="0"/>
              <a:t>8</a:t>
            </a:fld>
            <a:endParaRPr lang="en-GB"/>
          </a:p>
        </p:txBody>
      </p:sp>
      <p:sp>
        <p:nvSpPr>
          <p:cNvPr id="5" name="Segnaposto contenuto 2">
            <a:extLst>
              <a:ext uri="{FF2B5EF4-FFF2-40B4-BE49-F238E27FC236}">
                <a16:creationId xmlns:a16="http://schemas.microsoft.com/office/drawing/2014/main" id="{9044DBA4-13BC-42A5-B0DB-241C628DEC33}"/>
              </a:ext>
            </a:extLst>
          </p:cNvPr>
          <p:cNvSpPr txBox="1">
            <a:spLocks/>
          </p:cNvSpPr>
          <p:nvPr/>
        </p:nvSpPr>
        <p:spPr>
          <a:xfrm>
            <a:off x="239192" y="473704"/>
            <a:ext cx="2787788" cy="2830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News Cycle"/>
              <a:buChar char="•"/>
              <a:defRPr sz="2400" b="0" i="0" u="none" strike="noStrike" cap="none">
                <a:solidFill>
                  <a:schemeClr val="dk1"/>
                </a:solidFill>
                <a:latin typeface="News Cycle"/>
                <a:ea typeface="News Cycle"/>
                <a:cs typeface="News Cycle"/>
                <a:sym typeface="News Cycle"/>
              </a:defRPr>
            </a:lvl1pPr>
            <a:lvl2pPr marL="914400" marR="0" lvl="1" indent="-381000" algn="l" rtl="0">
              <a:lnSpc>
                <a:spcPct val="115000"/>
              </a:lnSpc>
              <a:spcBef>
                <a:spcPts val="0"/>
              </a:spcBef>
              <a:spcAft>
                <a:spcPts val="0"/>
              </a:spcAft>
              <a:buClr>
                <a:schemeClr val="dk2"/>
              </a:buClr>
              <a:buSzPts val="2400"/>
              <a:buFont typeface="News Cycle"/>
              <a:buChar char="•"/>
              <a:defRPr sz="2400" b="0" i="0" u="none" strike="noStrike" cap="none">
                <a:solidFill>
                  <a:schemeClr val="dk1"/>
                </a:solidFill>
                <a:latin typeface="News Cycle"/>
                <a:ea typeface="News Cycle"/>
                <a:cs typeface="News Cycle"/>
                <a:sym typeface="News Cycle"/>
              </a:defRPr>
            </a:lvl2pPr>
            <a:lvl3pPr marL="1371600" marR="0" lvl="2"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3pPr>
            <a:lvl4pPr marL="1828800" marR="0" lvl="3"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4pPr>
            <a:lvl5pPr marL="2286000" marR="0" lvl="4"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5pPr>
            <a:lvl6pPr marL="2743200" marR="0" lvl="5"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6pPr>
            <a:lvl7pPr marL="3200400" marR="0" lvl="6"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7pPr>
            <a:lvl8pPr marL="3657600" marR="0" lvl="7"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8pPr>
            <a:lvl9pPr marL="4114800" marR="0" lvl="8"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9pPr>
          </a:lstStyle>
          <a:p>
            <a:pPr marL="76200" indent="0">
              <a:buFont typeface="News Cycle"/>
              <a:buNone/>
            </a:pPr>
            <a:r>
              <a:rPr lang="it-IT" sz="1600">
                <a:solidFill>
                  <a:schemeClr val="bg1">
                    <a:lumMod val="50000"/>
                  </a:schemeClr>
                </a:solidFill>
              </a:rPr>
              <a:t>Living place, Work </a:t>
            </a:r>
            <a:r>
              <a:rPr lang="en-US" sz="1600">
                <a:solidFill>
                  <a:schemeClr val="bg1">
                    <a:lumMod val="50000"/>
                  </a:schemeClr>
                </a:solidFill>
              </a:rPr>
              <a:t>type and Age</a:t>
            </a:r>
          </a:p>
        </p:txBody>
      </p:sp>
      <p:pic>
        <p:nvPicPr>
          <p:cNvPr id="7" name="Immagine 6">
            <a:extLst>
              <a:ext uri="{FF2B5EF4-FFF2-40B4-BE49-F238E27FC236}">
                <a16:creationId xmlns:a16="http://schemas.microsoft.com/office/drawing/2014/main" id="{A013E25D-B12D-4D6C-9C05-24EA0589DBC6}"/>
              </a:ext>
            </a:extLst>
          </p:cNvPr>
          <p:cNvPicPr>
            <a:picLocks noChangeAspect="1"/>
          </p:cNvPicPr>
          <p:nvPr/>
        </p:nvPicPr>
        <p:blipFill>
          <a:blip r:embed="rId2"/>
          <a:stretch>
            <a:fillRect/>
          </a:stretch>
        </p:blipFill>
        <p:spPr>
          <a:xfrm>
            <a:off x="287736" y="867508"/>
            <a:ext cx="2879116" cy="2466635"/>
          </a:xfrm>
          <a:prstGeom prst="rect">
            <a:avLst/>
          </a:prstGeom>
        </p:spPr>
      </p:pic>
      <p:pic>
        <p:nvPicPr>
          <p:cNvPr id="9" name="Elemento grafico 8" descr="Uomo con bastone contorno">
            <a:extLst>
              <a:ext uri="{FF2B5EF4-FFF2-40B4-BE49-F238E27FC236}">
                <a16:creationId xmlns:a16="http://schemas.microsoft.com/office/drawing/2014/main" id="{01EEF1C3-7901-441F-9917-1120576809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47608" y="133100"/>
            <a:ext cx="457200" cy="457200"/>
          </a:xfrm>
          <a:prstGeom prst="rect">
            <a:avLst/>
          </a:prstGeom>
        </p:spPr>
      </p:pic>
      <p:pic>
        <p:nvPicPr>
          <p:cNvPr id="14" name="Immagine 13">
            <a:extLst>
              <a:ext uri="{FF2B5EF4-FFF2-40B4-BE49-F238E27FC236}">
                <a16:creationId xmlns:a16="http://schemas.microsoft.com/office/drawing/2014/main" id="{71A48C4C-1EC2-42C4-8564-33FDA30C4E0A}"/>
              </a:ext>
            </a:extLst>
          </p:cNvPr>
          <p:cNvPicPr>
            <a:picLocks noChangeAspect="1"/>
          </p:cNvPicPr>
          <p:nvPr/>
        </p:nvPicPr>
        <p:blipFill>
          <a:blip r:embed="rId5"/>
          <a:stretch>
            <a:fillRect/>
          </a:stretch>
        </p:blipFill>
        <p:spPr>
          <a:xfrm>
            <a:off x="3467600" y="898770"/>
            <a:ext cx="2572070" cy="1939594"/>
          </a:xfrm>
          <a:prstGeom prst="rect">
            <a:avLst/>
          </a:prstGeom>
        </p:spPr>
      </p:pic>
      <p:sp>
        <p:nvSpPr>
          <p:cNvPr id="15" name="Segnaposto contenuto 2">
            <a:extLst>
              <a:ext uri="{FF2B5EF4-FFF2-40B4-BE49-F238E27FC236}">
                <a16:creationId xmlns:a16="http://schemas.microsoft.com/office/drawing/2014/main" id="{352F3228-C056-4C37-BC6A-0DCEAAB98D30}"/>
              </a:ext>
            </a:extLst>
          </p:cNvPr>
          <p:cNvSpPr txBox="1">
            <a:spLocks/>
          </p:cNvSpPr>
          <p:nvPr/>
        </p:nvSpPr>
        <p:spPr>
          <a:xfrm>
            <a:off x="5899309" y="1090936"/>
            <a:ext cx="2879116" cy="149273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News Cycle"/>
              <a:buChar char="•"/>
              <a:defRPr sz="2400" b="0" i="0" u="none" strike="noStrike" cap="none">
                <a:solidFill>
                  <a:schemeClr val="dk1"/>
                </a:solidFill>
                <a:latin typeface="News Cycle"/>
                <a:ea typeface="News Cycle"/>
                <a:cs typeface="News Cycle"/>
                <a:sym typeface="News Cycle"/>
              </a:defRPr>
            </a:lvl1pPr>
            <a:lvl2pPr marL="914400" marR="0" lvl="1" indent="-381000" algn="l" rtl="0">
              <a:lnSpc>
                <a:spcPct val="115000"/>
              </a:lnSpc>
              <a:spcBef>
                <a:spcPts val="0"/>
              </a:spcBef>
              <a:spcAft>
                <a:spcPts val="0"/>
              </a:spcAft>
              <a:buClr>
                <a:schemeClr val="dk2"/>
              </a:buClr>
              <a:buSzPts val="2400"/>
              <a:buFont typeface="News Cycle"/>
              <a:buChar char="•"/>
              <a:defRPr sz="2400" b="0" i="0" u="none" strike="noStrike" cap="none">
                <a:solidFill>
                  <a:schemeClr val="dk1"/>
                </a:solidFill>
                <a:latin typeface="News Cycle"/>
                <a:ea typeface="News Cycle"/>
                <a:cs typeface="News Cycle"/>
                <a:sym typeface="News Cycle"/>
              </a:defRPr>
            </a:lvl2pPr>
            <a:lvl3pPr marL="1371600" marR="0" lvl="2"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3pPr>
            <a:lvl4pPr marL="1828800" marR="0" lvl="3"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4pPr>
            <a:lvl5pPr marL="2286000" marR="0" lvl="4"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5pPr>
            <a:lvl6pPr marL="2743200" marR="0" lvl="5"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6pPr>
            <a:lvl7pPr marL="3200400" marR="0" lvl="6"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7pPr>
            <a:lvl8pPr marL="3657600" marR="0" lvl="7"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8pPr>
            <a:lvl9pPr marL="4114800" marR="0" lvl="8"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9pPr>
          </a:lstStyle>
          <a:p>
            <a:pPr marL="76200" indent="0" algn="just">
              <a:buFont typeface="News Cycle"/>
              <a:buNone/>
            </a:pPr>
            <a:endParaRPr lang="en-GB" sz="1600" dirty="0">
              <a:solidFill>
                <a:srgbClr val="000000"/>
              </a:solidFill>
              <a:latin typeface="News Cycle" panose="020B0604020202020204" charset="2"/>
              <a:cs typeface="Calibri" panose="020F0502020204030204" pitchFamily="34" charset="0"/>
            </a:endParaRPr>
          </a:p>
        </p:txBody>
      </p:sp>
      <p:pic>
        <p:nvPicPr>
          <p:cNvPr id="16" name="Immagine 15">
            <a:extLst>
              <a:ext uri="{FF2B5EF4-FFF2-40B4-BE49-F238E27FC236}">
                <a16:creationId xmlns:a16="http://schemas.microsoft.com/office/drawing/2014/main" id="{090ADC5A-4BB8-43BF-B699-0651AE66FF24}"/>
              </a:ext>
            </a:extLst>
          </p:cNvPr>
          <p:cNvPicPr>
            <a:picLocks noChangeAspect="1"/>
          </p:cNvPicPr>
          <p:nvPr/>
        </p:nvPicPr>
        <p:blipFill>
          <a:blip r:embed="rId6"/>
          <a:stretch>
            <a:fillRect/>
          </a:stretch>
        </p:blipFill>
        <p:spPr>
          <a:xfrm>
            <a:off x="3467600" y="3172288"/>
            <a:ext cx="2815134" cy="1471742"/>
          </a:xfrm>
          <a:prstGeom prst="rect">
            <a:avLst/>
          </a:prstGeom>
        </p:spPr>
      </p:pic>
      <p:sp>
        <p:nvSpPr>
          <p:cNvPr id="17" name="Segnaposto contenuto 2">
            <a:extLst>
              <a:ext uri="{FF2B5EF4-FFF2-40B4-BE49-F238E27FC236}">
                <a16:creationId xmlns:a16="http://schemas.microsoft.com/office/drawing/2014/main" id="{E2877328-7648-4030-AA3E-0F4B901D265F}"/>
              </a:ext>
            </a:extLst>
          </p:cNvPr>
          <p:cNvSpPr txBox="1">
            <a:spLocks/>
          </p:cNvSpPr>
          <p:nvPr/>
        </p:nvSpPr>
        <p:spPr>
          <a:xfrm>
            <a:off x="5961829" y="1009266"/>
            <a:ext cx="2879116" cy="149273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News Cycle"/>
              <a:buChar char="•"/>
              <a:defRPr sz="2400" b="0" i="0" u="none" strike="noStrike" cap="none">
                <a:solidFill>
                  <a:schemeClr val="dk1"/>
                </a:solidFill>
                <a:latin typeface="News Cycle"/>
                <a:ea typeface="News Cycle"/>
                <a:cs typeface="News Cycle"/>
                <a:sym typeface="News Cycle"/>
              </a:defRPr>
            </a:lvl1pPr>
            <a:lvl2pPr marL="914400" marR="0" lvl="1" indent="-381000" algn="l" rtl="0">
              <a:lnSpc>
                <a:spcPct val="115000"/>
              </a:lnSpc>
              <a:spcBef>
                <a:spcPts val="0"/>
              </a:spcBef>
              <a:spcAft>
                <a:spcPts val="0"/>
              </a:spcAft>
              <a:buClr>
                <a:schemeClr val="dk2"/>
              </a:buClr>
              <a:buSzPts val="2400"/>
              <a:buFont typeface="News Cycle"/>
              <a:buChar char="•"/>
              <a:defRPr sz="2400" b="0" i="0" u="none" strike="noStrike" cap="none">
                <a:solidFill>
                  <a:schemeClr val="dk1"/>
                </a:solidFill>
                <a:latin typeface="News Cycle"/>
                <a:ea typeface="News Cycle"/>
                <a:cs typeface="News Cycle"/>
                <a:sym typeface="News Cycle"/>
              </a:defRPr>
            </a:lvl2pPr>
            <a:lvl3pPr marL="1371600" marR="0" lvl="2"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3pPr>
            <a:lvl4pPr marL="1828800" marR="0" lvl="3"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4pPr>
            <a:lvl5pPr marL="2286000" marR="0" lvl="4"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5pPr>
            <a:lvl6pPr marL="2743200" marR="0" lvl="5"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6pPr>
            <a:lvl7pPr marL="3200400" marR="0" lvl="6"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7pPr>
            <a:lvl8pPr marL="3657600" marR="0" lvl="7"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8pPr>
            <a:lvl9pPr marL="4114800" marR="0" lvl="8"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9pPr>
          </a:lstStyle>
          <a:p>
            <a:pPr marL="76200" indent="0" algn="just">
              <a:buFont typeface="News Cycle"/>
              <a:buNone/>
            </a:pPr>
            <a:r>
              <a:rPr lang="en-US" sz="1600" dirty="0"/>
              <a:t>Difference incidence of stroke on people living in urban area vs people living in a rural side might be traceable to the effects of pollution.</a:t>
            </a:r>
            <a:endParaRPr lang="en-US" sz="1600" b="1" dirty="0">
              <a:solidFill>
                <a:schemeClr val="accent6"/>
              </a:solidFill>
              <a:latin typeface="News Cycle" panose="020B0604020202020204" charset="2"/>
              <a:cs typeface="Calibri" panose="020F0502020204030204" pitchFamily="34" charset="0"/>
            </a:endParaRPr>
          </a:p>
        </p:txBody>
      </p:sp>
      <p:sp>
        <p:nvSpPr>
          <p:cNvPr id="18" name="Segnaposto contenuto 2">
            <a:extLst>
              <a:ext uri="{FF2B5EF4-FFF2-40B4-BE49-F238E27FC236}">
                <a16:creationId xmlns:a16="http://schemas.microsoft.com/office/drawing/2014/main" id="{52019F53-DC6A-424B-AE4C-2902F3548E18}"/>
              </a:ext>
            </a:extLst>
          </p:cNvPr>
          <p:cNvSpPr txBox="1">
            <a:spLocks/>
          </p:cNvSpPr>
          <p:nvPr/>
        </p:nvSpPr>
        <p:spPr>
          <a:xfrm>
            <a:off x="6039670" y="3161790"/>
            <a:ext cx="2879116" cy="149273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News Cycle"/>
              <a:buChar char="•"/>
              <a:defRPr sz="2400" b="0" i="0" u="none" strike="noStrike" cap="none">
                <a:solidFill>
                  <a:schemeClr val="dk1"/>
                </a:solidFill>
                <a:latin typeface="News Cycle"/>
                <a:ea typeface="News Cycle"/>
                <a:cs typeface="News Cycle"/>
                <a:sym typeface="News Cycle"/>
              </a:defRPr>
            </a:lvl1pPr>
            <a:lvl2pPr marL="914400" marR="0" lvl="1" indent="-381000" algn="l" rtl="0">
              <a:lnSpc>
                <a:spcPct val="115000"/>
              </a:lnSpc>
              <a:spcBef>
                <a:spcPts val="0"/>
              </a:spcBef>
              <a:spcAft>
                <a:spcPts val="0"/>
              </a:spcAft>
              <a:buClr>
                <a:schemeClr val="dk2"/>
              </a:buClr>
              <a:buSzPts val="2400"/>
              <a:buFont typeface="News Cycle"/>
              <a:buChar char="•"/>
              <a:defRPr sz="2400" b="0" i="0" u="none" strike="noStrike" cap="none">
                <a:solidFill>
                  <a:schemeClr val="dk1"/>
                </a:solidFill>
                <a:latin typeface="News Cycle"/>
                <a:ea typeface="News Cycle"/>
                <a:cs typeface="News Cycle"/>
                <a:sym typeface="News Cycle"/>
              </a:defRPr>
            </a:lvl2pPr>
            <a:lvl3pPr marL="1371600" marR="0" lvl="2"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3pPr>
            <a:lvl4pPr marL="1828800" marR="0" lvl="3"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4pPr>
            <a:lvl5pPr marL="2286000" marR="0" lvl="4"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5pPr>
            <a:lvl6pPr marL="2743200" marR="0" lvl="5"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6pPr>
            <a:lvl7pPr marL="3200400" marR="0" lvl="6"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7pPr>
            <a:lvl8pPr marL="3657600" marR="0" lvl="7"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8pPr>
            <a:lvl9pPr marL="4114800" marR="0" lvl="8"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9pPr>
          </a:lstStyle>
          <a:p>
            <a:pPr marL="76200" indent="0" algn="just">
              <a:buFont typeface="News Cycle"/>
              <a:buNone/>
            </a:pPr>
            <a:r>
              <a:rPr lang="en-US" sz="1600" b="1" dirty="0">
                <a:solidFill>
                  <a:schemeClr val="accent6"/>
                </a:solidFill>
                <a:latin typeface="News Cycle" panose="020B0604020202020204" charset="2"/>
                <a:cs typeface="Calibri" panose="020F0502020204030204" pitchFamily="34" charset="0"/>
              </a:rPr>
              <a:t>Retain from working for a long-lasting life? </a:t>
            </a:r>
            <a:r>
              <a:rPr lang="en-US" sz="1600" dirty="0">
                <a:solidFill>
                  <a:srgbClr val="000000"/>
                </a:solidFill>
                <a:latin typeface="News Cycle" panose="020B0604020202020204" charset="2"/>
                <a:cs typeface="Calibri" panose="020F0502020204030204" pitchFamily="34" charset="0"/>
              </a:rPr>
              <a:t>This relationship is not very clear, might be explained by different stress level and “sedentariness” of the work type.</a:t>
            </a:r>
            <a:endParaRPr lang="en-GB" sz="1600" b="1" dirty="0">
              <a:solidFill>
                <a:schemeClr val="accent6"/>
              </a:solidFill>
              <a:latin typeface="News Cycle" panose="020B0604020202020204" charset="2"/>
              <a:cs typeface="Calibri" panose="020F0502020204030204" pitchFamily="34" charset="0"/>
            </a:endParaRPr>
          </a:p>
        </p:txBody>
      </p:sp>
    </p:spTree>
    <p:extLst>
      <p:ext uri="{BB962C8B-B14F-4D97-AF65-F5344CB8AC3E}">
        <p14:creationId xmlns:p14="http://schemas.microsoft.com/office/powerpoint/2010/main" val="91460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6C1478-D43D-4C6C-B35A-B2862D233E10}"/>
              </a:ext>
            </a:extLst>
          </p:cNvPr>
          <p:cNvSpPr>
            <a:spLocks noGrp="1"/>
          </p:cNvSpPr>
          <p:nvPr>
            <p:ph type="title"/>
          </p:nvPr>
        </p:nvSpPr>
        <p:spPr>
          <a:xfrm>
            <a:off x="260213" y="0"/>
            <a:ext cx="3231849" cy="749400"/>
          </a:xfrm>
        </p:spPr>
        <p:txBody>
          <a:bodyPr/>
          <a:lstStyle/>
          <a:p>
            <a:r>
              <a:rPr lang="it-IT" dirty="0"/>
              <a:t>Smoking and strokes</a:t>
            </a:r>
            <a:endParaRPr lang="en-GB" dirty="0"/>
          </a:p>
        </p:txBody>
      </p:sp>
      <p:pic>
        <p:nvPicPr>
          <p:cNvPr id="6" name="Segnaposto contenuto 5" descr="Vietato fumare contorno">
            <a:extLst>
              <a:ext uri="{FF2B5EF4-FFF2-40B4-BE49-F238E27FC236}">
                <a16:creationId xmlns:a16="http://schemas.microsoft.com/office/drawing/2014/main" id="{FFDC75DC-3B6C-478C-B5C2-2D036FABC6D0}"/>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8415327" y="103540"/>
            <a:ext cx="537698" cy="537698"/>
          </a:xfrm>
        </p:spPr>
      </p:pic>
      <p:sp>
        <p:nvSpPr>
          <p:cNvPr id="4" name="Segnaposto numero diapositiva 3">
            <a:extLst>
              <a:ext uri="{FF2B5EF4-FFF2-40B4-BE49-F238E27FC236}">
                <a16:creationId xmlns:a16="http://schemas.microsoft.com/office/drawing/2014/main" id="{FAE5942E-9AF1-4EA9-81B5-D3C1AA199C9D}"/>
              </a:ext>
            </a:extLst>
          </p:cNvPr>
          <p:cNvSpPr>
            <a:spLocks noGrp="1"/>
          </p:cNvSpPr>
          <p:nvPr>
            <p:ph type="sldNum" sz="quarter" idx="12"/>
          </p:nvPr>
        </p:nvSpPr>
        <p:spPr/>
        <p:txBody>
          <a:bodyPr/>
          <a:lstStyle/>
          <a:p>
            <a:fld id="{3AE20778-7488-41BE-9613-BDE5C0D678AF}" type="slidenum">
              <a:rPr lang="en-GB" smtClean="0"/>
              <a:t>9</a:t>
            </a:fld>
            <a:endParaRPr lang="en-GB"/>
          </a:p>
        </p:txBody>
      </p:sp>
      <p:grpSp>
        <p:nvGrpSpPr>
          <p:cNvPr id="13" name="Gruppo 12">
            <a:extLst>
              <a:ext uri="{FF2B5EF4-FFF2-40B4-BE49-F238E27FC236}">
                <a16:creationId xmlns:a16="http://schemas.microsoft.com/office/drawing/2014/main" id="{10C0C493-6748-4236-B65C-470B07D646C1}"/>
              </a:ext>
            </a:extLst>
          </p:cNvPr>
          <p:cNvGrpSpPr/>
          <p:nvPr/>
        </p:nvGrpSpPr>
        <p:grpSpPr>
          <a:xfrm>
            <a:off x="4611886" y="1068068"/>
            <a:ext cx="3991938" cy="1282672"/>
            <a:chOff x="4423389" y="936896"/>
            <a:chExt cx="3991938" cy="1282672"/>
          </a:xfrm>
        </p:grpSpPr>
        <p:pic>
          <p:nvPicPr>
            <p:cNvPr id="8" name="Immagine 7">
              <a:extLst>
                <a:ext uri="{FF2B5EF4-FFF2-40B4-BE49-F238E27FC236}">
                  <a16:creationId xmlns:a16="http://schemas.microsoft.com/office/drawing/2014/main" id="{BB957755-00BB-4643-8D33-FF0E0C26AC47}"/>
                </a:ext>
              </a:extLst>
            </p:cNvPr>
            <p:cNvPicPr>
              <a:picLocks noChangeAspect="1"/>
            </p:cNvPicPr>
            <p:nvPr/>
          </p:nvPicPr>
          <p:blipFill rotWithShape="1">
            <a:blip r:embed="rId4"/>
            <a:srcRect t="9287" r="10913"/>
            <a:stretch/>
          </p:blipFill>
          <p:spPr>
            <a:xfrm>
              <a:off x="4423389" y="936896"/>
              <a:ext cx="1091570" cy="1282671"/>
            </a:xfrm>
            <a:prstGeom prst="rect">
              <a:avLst/>
            </a:prstGeom>
          </p:spPr>
        </p:pic>
        <p:pic>
          <p:nvPicPr>
            <p:cNvPr id="9" name="Immagine 8">
              <a:extLst>
                <a:ext uri="{FF2B5EF4-FFF2-40B4-BE49-F238E27FC236}">
                  <a16:creationId xmlns:a16="http://schemas.microsoft.com/office/drawing/2014/main" id="{B43198CF-FBC6-4F97-919A-A4C0EEDF0B50}"/>
                </a:ext>
              </a:extLst>
            </p:cNvPr>
            <p:cNvPicPr>
              <a:picLocks noChangeAspect="1"/>
            </p:cNvPicPr>
            <p:nvPr/>
          </p:nvPicPr>
          <p:blipFill>
            <a:blip r:embed="rId5"/>
            <a:stretch>
              <a:fillRect/>
            </a:stretch>
          </p:blipFill>
          <p:spPr>
            <a:xfrm>
              <a:off x="5514959" y="936897"/>
              <a:ext cx="2900368" cy="1282671"/>
            </a:xfrm>
            <a:prstGeom prst="rect">
              <a:avLst/>
            </a:prstGeom>
          </p:spPr>
        </p:pic>
      </p:grpSp>
      <p:sp>
        <p:nvSpPr>
          <p:cNvPr id="11" name="CasellaDiTesto 10">
            <a:extLst>
              <a:ext uri="{FF2B5EF4-FFF2-40B4-BE49-F238E27FC236}">
                <a16:creationId xmlns:a16="http://schemas.microsoft.com/office/drawing/2014/main" id="{1051FA60-067E-43EB-AFF8-45BCD4F244CC}"/>
              </a:ext>
            </a:extLst>
          </p:cNvPr>
          <p:cNvSpPr txBox="1"/>
          <p:nvPr/>
        </p:nvSpPr>
        <p:spPr>
          <a:xfrm>
            <a:off x="4611887" y="2280410"/>
            <a:ext cx="3991938" cy="1092607"/>
          </a:xfrm>
          <a:prstGeom prst="rect">
            <a:avLst/>
          </a:prstGeom>
          <a:noFill/>
        </p:spPr>
        <p:txBody>
          <a:bodyPr wrap="square" rtlCol="0">
            <a:spAutoFit/>
          </a:bodyPr>
          <a:lstStyle/>
          <a:p>
            <a:pPr algn="just"/>
            <a:r>
              <a:rPr lang="en-US" sz="1300" dirty="0">
                <a:latin typeface="News Cycle" panose="020B0604020202020204" charset="2"/>
              </a:rPr>
              <a:t>Unknown status represent the 30.2% of the whole dataset. Since stroke among those units in quite rare (3.04%) further investigation were needed. We figured out that almost 40% are children (young people are less affected by strokes)</a:t>
            </a:r>
          </a:p>
        </p:txBody>
      </p:sp>
      <p:sp>
        <p:nvSpPr>
          <p:cNvPr id="14" name="Rettangolo 13">
            <a:extLst>
              <a:ext uri="{FF2B5EF4-FFF2-40B4-BE49-F238E27FC236}">
                <a16:creationId xmlns:a16="http://schemas.microsoft.com/office/drawing/2014/main" id="{1F2EDD1E-DE65-4503-B0C2-4458EB60B292}"/>
              </a:ext>
            </a:extLst>
          </p:cNvPr>
          <p:cNvSpPr/>
          <p:nvPr/>
        </p:nvSpPr>
        <p:spPr>
          <a:xfrm>
            <a:off x="4532114" y="746239"/>
            <a:ext cx="4071710" cy="2626778"/>
          </a:xfrm>
          <a:custGeom>
            <a:avLst/>
            <a:gdLst>
              <a:gd name="connsiteX0" fmla="*/ 0 w 4071710"/>
              <a:gd name="connsiteY0" fmla="*/ 0 h 2626778"/>
              <a:gd name="connsiteX1" fmla="*/ 540956 w 4071710"/>
              <a:gd name="connsiteY1" fmla="*/ 0 h 2626778"/>
              <a:gd name="connsiteX2" fmla="*/ 1000477 w 4071710"/>
              <a:gd name="connsiteY2" fmla="*/ 0 h 2626778"/>
              <a:gd name="connsiteX3" fmla="*/ 1663584 w 4071710"/>
              <a:gd name="connsiteY3" fmla="*/ 0 h 2626778"/>
              <a:gd name="connsiteX4" fmla="*/ 2204540 w 4071710"/>
              <a:gd name="connsiteY4" fmla="*/ 0 h 2626778"/>
              <a:gd name="connsiteX5" fmla="*/ 2745496 w 4071710"/>
              <a:gd name="connsiteY5" fmla="*/ 0 h 2626778"/>
              <a:gd name="connsiteX6" fmla="*/ 3408603 w 4071710"/>
              <a:gd name="connsiteY6" fmla="*/ 0 h 2626778"/>
              <a:gd name="connsiteX7" fmla="*/ 4071710 w 4071710"/>
              <a:gd name="connsiteY7" fmla="*/ 0 h 2626778"/>
              <a:gd name="connsiteX8" fmla="*/ 4071710 w 4071710"/>
              <a:gd name="connsiteY8" fmla="*/ 577891 h 2626778"/>
              <a:gd name="connsiteX9" fmla="*/ 4071710 w 4071710"/>
              <a:gd name="connsiteY9" fmla="*/ 1050711 h 2626778"/>
              <a:gd name="connsiteX10" fmla="*/ 4071710 w 4071710"/>
              <a:gd name="connsiteY10" fmla="*/ 1523531 h 2626778"/>
              <a:gd name="connsiteX11" fmla="*/ 4071710 w 4071710"/>
              <a:gd name="connsiteY11" fmla="*/ 2048887 h 2626778"/>
              <a:gd name="connsiteX12" fmla="*/ 4071710 w 4071710"/>
              <a:gd name="connsiteY12" fmla="*/ 2626778 h 2626778"/>
              <a:gd name="connsiteX13" fmla="*/ 3612188 w 4071710"/>
              <a:gd name="connsiteY13" fmla="*/ 2626778 h 2626778"/>
              <a:gd name="connsiteX14" fmla="*/ 2949081 w 4071710"/>
              <a:gd name="connsiteY14" fmla="*/ 2626778 h 2626778"/>
              <a:gd name="connsiteX15" fmla="*/ 2448843 w 4071710"/>
              <a:gd name="connsiteY15" fmla="*/ 2626778 h 2626778"/>
              <a:gd name="connsiteX16" fmla="*/ 1867170 w 4071710"/>
              <a:gd name="connsiteY16" fmla="*/ 2626778 h 2626778"/>
              <a:gd name="connsiteX17" fmla="*/ 1204063 w 4071710"/>
              <a:gd name="connsiteY17" fmla="*/ 2626778 h 2626778"/>
              <a:gd name="connsiteX18" fmla="*/ 622390 w 4071710"/>
              <a:gd name="connsiteY18" fmla="*/ 2626778 h 2626778"/>
              <a:gd name="connsiteX19" fmla="*/ 0 w 4071710"/>
              <a:gd name="connsiteY19" fmla="*/ 2626778 h 2626778"/>
              <a:gd name="connsiteX20" fmla="*/ 0 w 4071710"/>
              <a:gd name="connsiteY20" fmla="*/ 2153958 h 2626778"/>
              <a:gd name="connsiteX21" fmla="*/ 0 w 4071710"/>
              <a:gd name="connsiteY21" fmla="*/ 1654870 h 2626778"/>
              <a:gd name="connsiteX22" fmla="*/ 0 w 4071710"/>
              <a:gd name="connsiteY22" fmla="*/ 1076979 h 2626778"/>
              <a:gd name="connsiteX23" fmla="*/ 0 w 4071710"/>
              <a:gd name="connsiteY23" fmla="*/ 551623 h 2626778"/>
              <a:gd name="connsiteX24" fmla="*/ 0 w 4071710"/>
              <a:gd name="connsiteY24" fmla="*/ 0 h 2626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71710" h="2626778" extrusionOk="0">
                <a:moveTo>
                  <a:pt x="0" y="0"/>
                </a:moveTo>
                <a:cubicBezTo>
                  <a:pt x="188230" y="-17964"/>
                  <a:pt x="282548" y="46980"/>
                  <a:pt x="540956" y="0"/>
                </a:cubicBezTo>
                <a:cubicBezTo>
                  <a:pt x="799364" y="-46980"/>
                  <a:pt x="863468" y="54245"/>
                  <a:pt x="1000477" y="0"/>
                </a:cubicBezTo>
                <a:cubicBezTo>
                  <a:pt x="1137486" y="-54245"/>
                  <a:pt x="1456159" y="64775"/>
                  <a:pt x="1663584" y="0"/>
                </a:cubicBezTo>
                <a:cubicBezTo>
                  <a:pt x="1871009" y="-64775"/>
                  <a:pt x="2019184" y="43799"/>
                  <a:pt x="2204540" y="0"/>
                </a:cubicBezTo>
                <a:cubicBezTo>
                  <a:pt x="2389896" y="-43799"/>
                  <a:pt x="2575413" y="8634"/>
                  <a:pt x="2745496" y="0"/>
                </a:cubicBezTo>
                <a:cubicBezTo>
                  <a:pt x="2915579" y="-8634"/>
                  <a:pt x="3272487" y="70407"/>
                  <a:pt x="3408603" y="0"/>
                </a:cubicBezTo>
                <a:cubicBezTo>
                  <a:pt x="3544719" y="-70407"/>
                  <a:pt x="3904915" y="68015"/>
                  <a:pt x="4071710" y="0"/>
                </a:cubicBezTo>
                <a:cubicBezTo>
                  <a:pt x="4102122" y="266179"/>
                  <a:pt x="4037237" y="289778"/>
                  <a:pt x="4071710" y="577891"/>
                </a:cubicBezTo>
                <a:cubicBezTo>
                  <a:pt x="4106183" y="866004"/>
                  <a:pt x="4049184" y="860168"/>
                  <a:pt x="4071710" y="1050711"/>
                </a:cubicBezTo>
                <a:cubicBezTo>
                  <a:pt x="4094236" y="1241254"/>
                  <a:pt x="4024321" y="1329741"/>
                  <a:pt x="4071710" y="1523531"/>
                </a:cubicBezTo>
                <a:cubicBezTo>
                  <a:pt x="4119099" y="1717321"/>
                  <a:pt x="4068176" y="1817602"/>
                  <a:pt x="4071710" y="2048887"/>
                </a:cubicBezTo>
                <a:cubicBezTo>
                  <a:pt x="4075244" y="2280172"/>
                  <a:pt x="4005266" y="2484596"/>
                  <a:pt x="4071710" y="2626778"/>
                </a:cubicBezTo>
                <a:cubicBezTo>
                  <a:pt x="3849831" y="2664497"/>
                  <a:pt x="3713006" y="2610787"/>
                  <a:pt x="3612188" y="2626778"/>
                </a:cubicBezTo>
                <a:cubicBezTo>
                  <a:pt x="3511370" y="2642769"/>
                  <a:pt x="3268889" y="2610369"/>
                  <a:pt x="2949081" y="2626778"/>
                </a:cubicBezTo>
                <a:cubicBezTo>
                  <a:pt x="2629273" y="2643187"/>
                  <a:pt x="2591045" y="2593417"/>
                  <a:pt x="2448843" y="2626778"/>
                </a:cubicBezTo>
                <a:cubicBezTo>
                  <a:pt x="2306641" y="2660139"/>
                  <a:pt x="2028916" y="2593985"/>
                  <a:pt x="1867170" y="2626778"/>
                </a:cubicBezTo>
                <a:cubicBezTo>
                  <a:pt x="1705424" y="2659571"/>
                  <a:pt x="1452589" y="2617336"/>
                  <a:pt x="1204063" y="2626778"/>
                </a:cubicBezTo>
                <a:cubicBezTo>
                  <a:pt x="955537" y="2636220"/>
                  <a:pt x="885744" y="2595094"/>
                  <a:pt x="622390" y="2626778"/>
                </a:cubicBezTo>
                <a:cubicBezTo>
                  <a:pt x="359036" y="2658462"/>
                  <a:pt x="237417" y="2613577"/>
                  <a:pt x="0" y="2626778"/>
                </a:cubicBezTo>
                <a:cubicBezTo>
                  <a:pt x="-17302" y="2461689"/>
                  <a:pt x="20847" y="2274308"/>
                  <a:pt x="0" y="2153958"/>
                </a:cubicBezTo>
                <a:cubicBezTo>
                  <a:pt x="-20847" y="2033608"/>
                  <a:pt x="29300" y="1834414"/>
                  <a:pt x="0" y="1654870"/>
                </a:cubicBezTo>
                <a:cubicBezTo>
                  <a:pt x="-29300" y="1475326"/>
                  <a:pt x="62374" y="1271341"/>
                  <a:pt x="0" y="1076979"/>
                </a:cubicBezTo>
                <a:cubicBezTo>
                  <a:pt x="-62374" y="882617"/>
                  <a:pt x="60814" y="805298"/>
                  <a:pt x="0" y="551623"/>
                </a:cubicBezTo>
                <a:cubicBezTo>
                  <a:pt x="-60814" y="297948"/>
                  <a:pt x="14765" y="237021"/>
                  <a:pt x="0" y="0"/>
                </a:cubicBezTo>
                <a:close/>
              </a:path>
            </a:pathLst>
          </a:custGeom>
          <a:noFill/>
          <a:ln>
            <a:solidFill>
              <a:schemeClr val="accent4"/>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Google Shape;124;p16">
            <a:extLst>
              <a:ext uri="{FF2B5EF4-FFF2-40B4-BE49-F238E27FC236}">
                <a16:creationId xmlns:a16="http://schemas.microsoft.com/office/drawing/2014/main" id="{1F068F6B-2E99-43C2-B2B3-D84BB59842D8}"/>
              </a:ext>
            </a:extLst>
          </p:cNvPr>
          <p:cNvSpPr txBox="1">
            <a:spLocks/>
          </p:cNvSpPr>
          <p:nvPr/>
        </p:nvSpPr>
        <p:spPr>
          <a:xfrm>
            <a:off x="5783228" y="722794"/>
            <a:ext cx="1732997" cy="45736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1pPr>
            <a:lvl2pPr marR="0" lvl="1"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2pPr>
            <a:lvl3pPr marR="0" lvl="2"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3pPr>
            <a:lvl4pPr marR="0" lvl="3"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4pPr>
            <a:lvl5pPr marR="0" lvl="4"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5pPr>
            <a:lvl6pPr marR="0" lvl="5"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6pPr>
            <a:lvl7pPr marR="0" lvl="6"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7pPr>
            <a:lvl8pPr marR="0" lvl="7"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8pPr>
            <a:lvl9pPr marR="0" lvl="8" algn="l" rtl="0">
              <a:lnSpc>
                <a:spcPct val="90000"/>
              </a:lnSpc>
              <a:spcBef>
                <a:spcPts val="0"/>
              </a:spcBef>
              <a:spcAft>
                <a:spcPts val="0"/>
              </a:spcAft>
              <a:buClr>
                <a:schemeClr val="accent2"/>
              </a:buClr>
              <a:buSzPts val="3200"/>
              <a:buFont typeface="Cabin Condensed SemiBold"/>
              <a:buNone/>
              <a:defRPr sz="3200" b="0" i="0" u="none" strike="noStrike" cap="none">
                <a:solidFill>
                  <a:schemeClr val="accent2"/>
                </a:solidFill>
                <a:latin typeface="Cabin Condensed SemiBold"/>
                <a:ea typeface="Cabin Condensed SemiBold"/>
                <a:cs typeface="Cabin Condensed SemiBold"/>
                <a:sym typeface="Cabin Condensed SemiBold"/>
              </a:defRPr>
            </a:lvl9pPr>
          </a:lstStyle>
          <a:p>
            <a:r>
              <a:rPr lang="en-US" sz="1800" dirty="0">
                <a:solidFill>
                  <a:schemeClr val="accent6"/>
                </a:solidFill>
              </a:rPr>
              <a:t>Unknown</a:t>
            </a:r>
            <a:r>
              <a:rPr lang="en-US" sz="1900" dirty="0">
                <a:solidFill>
                  <a:schemeClr val="accent6"/>
                </a:solidFill>
              </a:rPr>
              <a:t> category</a:t>
            </a:r>
            <a:endParaRPr lang="en-GB" sz="1900" dirty="0">
              <a:solidFill>
                <a:schemeClr val="accent6"/>
              </a:solidFill>
            </a:endParaRPr>
          </a:p>
        </p:txBody>
      </p:sp>
      <p:sp>
        <p:nvSpPr>
          <p:cNvPr id="16" name="CasellaDiTesto 15">
            <a:extLst>
              <a:ext uri="{FF2B5EF4-FFF2-40B4-BE49-F238E27FC236}">
                <a16:creationId xmlns:a16="http://schemas.microsoft.com/office/drawing/2014/main" id="{7E904A08-9D1F-4CE8-93CB-5B73912E78A2}"/>
              </a:ext>
            </a:extLst>
          </p:cNvPr>
          <p:cNvSpPr txBox="1"/>
          <p:nvPr/>
        </p:nvSpPr>
        <p:spPr>
          <a:xfrm>
            <a:off x="260213" y="3637893"/>
            <a:ext cx="3991938" cy="1092607"/>
          </a:xfrm>
          <a:prstGeom prst="rect">
            <a:avLst/>
          </a:prstGeom>
          <a:noFill/>
        </p:spPr>
        <p:txBody>
          <a:bodyPr wrap="square" rtlCol="0">
            <a:spAutoFit/>
          </a:bodyPr>
          <a:lstStyle/>
          <a:p>
            <a:pPr algn="just"/>
            <a:r>
              <a:rPr lang="en-US" sz="1300" dirty="0">
                <a:latin typeface="News Cycle" panose="020B0604020202020204" charset="2"/>
              </a:rPr>
              <a:t>Indeed, there is evidence that smoking increase possibilities of stroke. However, Former Smoker we would expect a value lower than actual Smokers. </a:t>
            </a:r>
            <a:r>
              <a:rPr lang="en-US" sz="1300" b="1" dirty="0">
                <a:latin typeface="News Cycle" panose="020B0604020202020204" charset="2"/>
              </a:rPr>
              <a:t>But what if the causality is the other way around: they are former smokers since they suffered a stroke?</a:t>
            </a:r>
          </a:p>
        </p:txBody>
      </p:sp>
      <p:sp>
        <p:nvSpPr>
          <p:cNvPr id="17" name="Segnaposto contenuto 2">
            <a:extLst>
              <a:ext uri="{FF2B5EF4-FFF2-40B4-BE49-F238E27FC236}">
                <a16:creationId xmlns:a16="http://schemas.microsoft.com/office/drawing/2014/main" id="{E84B0270-D25C-49AF-822C-92E9E43503C5}"/>
              </a:ext>
            </a:extLst>
          </p:cNvPr>
          <p:cNvSpPr txBox="1">
            <a:spLocks/>
          </p:cNvSpPr>
          <p:nvPr/>
        </p:nvSpPr>
        <p:spPr>
          <a:xfrm>
            <a:off x="4418369" y="3587108"/>
            <a:ext cx="4299200" cy="107983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News Cycle"/>
              <a:buChar char="•"/>
              <a:defRPr sz="2400" b="0" i="0" u="none" strike="noStrike" cap="none">
                <a:solidFill>
                  <a:schemeClr val="dk1"/>
                </a:solidFill>
                <a:latin typeface="News Cycle"/>
                <a:ea typeface="News Cycle"/>
                <a:cs typeface="News Cycle"/>
                <a:sym typeface="News Cycle"/>
              </a:defRPr>
            </a:lvl1pPr>
            <a:lvl2pPr marL="914400" marR="0" lvl="1" indent="-381000" algn="l" rtl="0">
              <a:lnSpc>
                <a:spcPct val="115000"/>
              </a:lnSpc>
              <a:spcBef>
                <a:spcPts val="0"/>
              </a:spcBef>
              <a:spcAft>
                <a:spcPts val="0"/>
              </a:spcAft>
              <a:buClr>
                <a:schemeClr val="dk2"/>
              </a:buClr>
              <a:buSzPts val="2400"/>
              <a:buFont typeface="News Cycle"/>
              <a:buChar char="•"/>
              <a:defRPr sz="2400" b="0" i="0" u="none" strike="noStrike" cap="none">
                <a:solidFill>
                  <a:schemeClr val="dk1"/>
                </a:solidFill>
                <a:latin typeface="News Cycle"/>
                <a:ea typeface="News Cycle"/>
                <a:cs typeface="News Cycle"/>
                <a:sym typeface="News Cycle"/>
              </a:defRPr>
            </a:lvl2pPr>
            <a:lvl3pPr marL="1371600" marR="0" lvl="2"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3pPr>
            <a:lvl4pPr marL="1828800" marR="0" lvl="3" indent="-381000" algn="l" rtl="0">
              <a:lnSpc>
                <a:spcPct val="115000"/>
              </a:lnSpc>
              <a:spcBef>
                <a:spcPts val="0"/>
              </a:spcBef>
              <a:spcAft>
                <a:spcPts val="0"/>
              </a:spcAft>
              <a:buClr>
                <a:schemeClr val="lt2"/>
              </a:buClr>
              <a:buSzPts val="2400"/>
              <a:buFont typeface="News Cycle"/>
              <a:buChar char="•"/>
              <a:defRPr sz="2400" b="0" i="0" u="none" strike="noStrike" cap="none">
                <a:solidFill>
                  <a:schemeClr val="dk1"/>
                </a:solidFill>
                <a:latin typeface="News Cycle"/>
                <a:ea typeface="News Cycle"/>
                <a:cs typeface="News Cycle"/>
                <a:sym typeface="News Cycle"/>
              </a:defRPr>
            </a:lvl4pPr>
            <a:lvl5pPr marL="2286000" marR="0" lvl="4"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5pPr>
            <a:lvl6pPr marL="2743200" marR="0" lvl="5"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6pPr>
            <a:lvl7pPr marL="3200400" marR="0" lvl="6"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7pPr>
            <a:lvl8pPr marL="3657600" marR="0" lvl="7"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8pPr>
            <a:lvl9pPr marL="4114800" marR="0" lvl="8" indent="-381000" algn="l" rtl="0">
              <a:lnSpc>
                <a:spcPct val="115000"/>
              </a:lnSpc>
              <a:spcBef>
                <a:spcPts val="0"/>
              </a:spcBef>
              <a:spcAft>
                <a:spcPts val="0"/>
              </a:spcAft>
              <a:buClr>
                <a:schemeClr val="dk1"/>
              </a:buClr>
              <a:buSzPts val="2400"/>
              <a:buFont typeface="News Cycle"/>
              <a:buChar char="■"/>
              <a:defRPr sz="2400" b="0" i="0" u="none" strike="noStrike" cap="none">
                <a:solidFill>
                  <a:schemeClr val="dk1"/>
                </a:solidFill>
                <a:latin typeface="News Cycle"/>
                <a:ea typeface="News Cycle"/>
                <a:cs typeface="News Cycle"/>
                <a:sym typeface="News Cycle"/>
              </a:defRPr>
            </a:lvl9pPr>
          </a:lstStyle>
          <a:p>
            <a:pPr marL="76200" indent="0" algn="just">
              <a:buNone/>
            </a:pPr>
            <a:r>
              <a:rPr lang="en-US" sz="1300" i="0" u="none" strike="noStrike" baseline="0" dirty="0">
                <a:solidFill>
                  <a:schemeClr val="accent6"/>
                </a:solidFill>
                <a:latin typeface="News Cycle" panose="020B0604020202020204" charset="2"/>
                <a:cs typeface="Calibri" panose="020F0502020204030204" pitchFamily="34" charset="0"/>
              </a:rPr>
              <a:t>Stopping tobacco use at any age results in health benefits right away. It will reduce your chances of having a heart attack or a stroke from the day you stop! It will also reduce your chances of having other health problems, such as cancer and lung disease.</a:t>
            </a:r>
            <a:endParaRPr lang="en-GB" sz="1300" dirty="0">
              <a:solidFill>
                <a:schemeClr val="accent6"/>
              </a:solidFill>
              <a:latin typeface="News Cycle" panose="020B0604020202020204" charset="2"/>
              <a:cs typeface="Calibri" panose="020F0502020204030204" pitchFamily="34" charset="0"/>
            </a:endParaRPr>
          </a:p>
        </p:txBody>
      </p:sp>
      <p:pic>
        <p:nvPicPr>
          <p:cNvPr id="18" name="Immagine 17">
            <a:extLst>
              <a:ext uri="{FF2B5EF4-FFF2-40B4-BE49-F238E27FC236}">
                <a16:creationId xmlns:a16="http://schemas.microsoft.com/office/drawing/2014/main" id="{75A56418-06AC-4766-8BC9-3EFF499A12A0}"/>
              </a:ext>
            </a:extLst>
          </p:cNvPr>
          <p:cNvPicPr>
            <a:picLocks noChangeAspect="1"/>
          </p:cNvPicPr>
          <p:nvPr/>
        </p:nvPicPr>
        <p:blipFill>
          <a:blip r:embed="rId6"/>
          <a:stretch>
            <a:fillRect/>
          </a:stretch>
        </p:blipFill>
        <p:spPr>
          <a:xfrm>
            <a:off x="260213" y="684349"/>
            <a:ext cx="3647479" cy="2750557"/>
          </a:xfrm>
          <a:prstGeom prst="rect">
            <a:avLst/>
          </a:prstGeom>
        </p:spPr>
      </p:pic>
    </p:spTree>
    <p:extLst>
      <p:ext uri="{BB962C8B-B14F-4D97-AF65-F5344CB8AC3E}">
        <p14:creationId xmlns:p14="http://schemas.microsoft.com/office/powerpoint/2010/main" val="2603053713"/>
      </p:ext>
    </p:extLst>
  </p:cSld>
  <p:clrMapOvr>
    <a:masterClrMapping/>
  </p:clrMapOvr>
</p:sld>
</file>

<file path=ppt/theme/theme1.xml><?xml version="1.0" encoding="utf-8"?>
<a:theme xmlns:a="http://schemas.openxmlformats.org/drawingml/2006/main" name="Rynaldo template">
  <a:themeElements>
    <a:clrScheme name="Custom 347">
      <a:dk1>
        <a:srgbClr val="2C444E"/>
      </a:dk1>
      <a:lt1>
        <a:srgbClr val="FFFFFF"/>
      </a:lt1>
      <a:dk2>
        <a:srgbClr val="7D8A8D"/>
      </a:dk2>
      <a:lt2>
        <a:srgbClr val="E1E9EB"/>
      </a:lt2>
      <a:accent1>
        <a:srgbClr val="00A4CA"/>
      </a:accent1>
      <a:accent2>
        <a:srgbClr val="0082A9"/>
      </a:accent2>
      <a:accent3>
        <a:srgbClr val="8792DF"/>
      </a:accent3>
      <a:accent4>
        <a:srgbClr val="5963AF"/>
      </a:accent4>
      <a:accent5>
        <a:srgbClr val="FF712A"/>
      </a:accent5>
      <a:accent6>
        <a:srgbClr val="DF3D11"/>
      </a:accent6>
      <a:hlink>
        <a:srgbClr val="0082A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1013</Words>
  <Application>Microsoft Office PowerPoint</Application>
  <PresentationFormat>Presentazione su schermo (16:9)</PresentationFormat>
  <Paragraphs>82</Paragraphs>
  <Slides>15</Slides>
  <Notes>6</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15</vt:i4>
      </vt:variant>
    </vt:vector>
  </HeadingPairs>
  <TitlesOfParts>
    <vt:vector size="20" baseType="lpstr">
      <vt:lpstr>News Cycle</vt:lpstr>
      <vt:lpstr>Cabin Condensed SemiBold</vt:lpstr>
      <vt:lpstr>Arial</vt:lpstr>
      <vt:lpstr>Calibri</vt:lpstr>
      <vt:lpstr>Rynaldo template</vt:lpstr>
      <vt:lpstr>STROKE</vt:lpstr>
      <vt:lpstr>Presentazione standard di PowerPoint</vt:lpstr>
      <vt:lpstr>Presentazione standard di PowerPoint</vt:lpstr>
      <vt:lpstr>Presentazione standard di PowerPoint</vt:lpstr>
      <vt:lpstr>Dataset presentation</vt:lpstr>
      <vt:lpstr>Presentazione standard di PowerPoint</vt:lpstr>
      <vt:lpstr>Missing values and adjustments</vt:lpstr>
      <vt:lpstr>Lifestyle and strokes</vt:lpstr>
      <vt:lpstr>Smoking and strokes</vt:lpstr>
      <vt:lpstr>Diet and strokes</vt:lpstr>
      <vt:lpstr>Clinical history and strokes</vt:lpstr>
      <vt:lpstr>Presentazione standard di PowerPoint</vt:lpstr>
      <vt:lpstr>Stroke prediction for prevention</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ATTACK</dc:title>
  <cp:lastModifiedBy>Mirko Leoni</cp:lastModifiedBy>
  <cp:revision>2</cp:revision>
  <dcterms:modified xsi:type="dcterms:W3CDTF">2022-02-04T13:49:52Z</dcterms:modified>
</cp:coreProperties>
</file>