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.xml" ContentType="application/inkml+xml"/>
  <Override PartName="/ppt/notesSlides/notesSlide18.xml" ContentType="application/vnd.openxmlformats-officedocument.presentationml.notesSlide+xml"/>
  <Override PartName="/ppt/ink/ink2.xml" ContentType="application/inkml+xml"/>
  <Override PartName="/ppt/notesSlides/notesSlide19.xml" ContentType="application/vnd.openxmlformats-officedocument.presentationml.notesSlide+xml"/>
  <Override PartName="/ppt/ink/ink3.xml" ContentType="application/inkml+xml"/>
  <Override PartName="/ppt/notesSlides/notesSlide20.xml" ContentType="application/vnd.openxmlformats-officedocument.presentationml.notesSlide+xml"/>
  <Override PartName="/ppt/ink/ink4.xml" ContentType="application/inkml+xml"/>
  <Override PartName="/ppt/notesSlides/notesSlide21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2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02" r:id="rId1"/>
  </p:sldMasterIdLst>
  <p:notesMasterIdLst>
    <p:notesMasterId r:id="rId33"/>
  </p:notesMasterIdLst>
  <p:handoutMasterIdLst>
    <p:handoutMasterId r:id="rId34"/>
  </p:handoutMasterIdLst>
  <p:sldIdLst>
    <p:sldId id="258" r:id="rId2"/>
    <p:sldId id="259" r:id="rId3"/>
    <p:sldId id="267" r:id="rId4"/>
    <p:sldId id="269" r:id="rId5"/>
    <p:sldId id="270" r:id="rId6"/>
    <p:sldId id="264" r:id="rId7"/>
    <p:sldId id="285" r:id="rId8"/>
    <p:sldId id="275" r:id="rId9"/>
    <p:sldId id="286" r:id="rId10"/>
    <p:sldId id="278" r:id="rId11"/>
    <p:sldId id="279" r:id="rId12"/>
    <p:sldId id="280" r:id="rId13"/>
    <p:sldId id="281" r:id="rId14"/>
    <p:sldId id="288" r:id="rId15"/>
    <p:sldId id="289" r:id="rId16"/>
    <p:sldId id="290" r:id="rId17"/>
    <p:sldId id="303" r:id="rId18"/>
    <p:sldId id="304" r:id="rId19"/>
    <p:sldId id="305" r:id="rId20"/>
    <p:sldId id="306" r:id="rId21"/>
    <p:sldId id="307" r:id="rId22"/>
    <p:sldId id="308" r:id="rId23"/>
    <p:sldId id="266" r:id="rId24"/>
    <p:sldId id="292" r:id="rId25"/>
    <p:sldId id="293" r:id="rId26"/>
    <p:sldId id="301" r:id="rId27"/>
    <p:sldId id="309" r:id="rId28"/>
    <p:sldId id="310" r:id="rId29"/>
    <p:sldId id="311" r:id="rId30"/>
    <p:sldId id="282" r:id="rId31"/>
    <p:sldId id="26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265496-551B-484B-A002-1D4C26E2D19F}" v="294" dt="2022-02-16T11:04:58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5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48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ko Meinerzag" userId="8b52381679f75a21" providerId="LiveId" clId="{B8265496-551B-484B-A002-1D4C26E2D19F}"/>
    <pc:docChg chg="undo redo custSel addSld delSld modSld sldOrd">
      <pc:chgData name="MIrko Meinerzag" userId="8b52381679f75a21" providerId="LiveId" clId="{B8265496-551B-484B-A002-1D4C26E2D19F}" dt="2022-02-24T12:00:14.940" v="15605" actId="368"/>
      <pc:docMkLst>
        <pc:docMk/>
      </pc:docMkLst>
      <pc:sldChg chg="modSp mod modNotes modNotesTx">
        <pc:chgData name="MIrko Meinerzag" userId="8b52381679f75a21" providerId="LiveId" clId="{B8265496-551B-484B-A002-1D4C26E2D19F}" dt="2022-02-24T12:00:14.819" v="15547" actId="368"/>
        <pc:sldMkLst>
          <pc:docMk/>
          <pc:sldMk cId="3850503745" sldId="258"/>
        </pc:sldMkLst>
        <pc:spChg chg="mod">
          <ac:chgData name="MIrko Meinerzag" userId="8b52381679f75a21" providerId="LiveId" clId="{B8265496-551B-484B-A002-1D4C26E2D19F}" dt="2022-02-08T09:16:45.165" v="2413" actId="20577"/>
          <ac:spMkLst>
            <pc:docMk/>
            <pc:sldMk cId="3850503745" sldId="258"/>
            <ac:spMk id="5" creationId="{1562103D-D440-3E49-A421-1326701DD793}"/>
          </ac:spMkLst>
        </pc:spChg>
      </pc:sldChg>
      <pc:sldChg chg="addSp delSp modSp mod addAnim delAnim modAnim modNotes modNotesTx">
        <pc:chgData name="MIrko Meinerzag" userId="8b52381679f75a21" providerId="LiveId" clId="{B8265496-551B-484B-A002-1D4C26E2D19F}" dt="2022-02-24T12:00:14.825" v="15549" actId="368"/>
        <pc:sldMkLst>
          <pc:docMk/>
          <pc:sldMk cId="1107223897" sldId="259"/>
        </pc:sldMkLst>
        <pc:spChg chg="mod">
          <ac:chgData name="MIrko Meinerzag" userId="8b52381679f75a21" providerId="LiveId" clId="{B8265496-551B-484B-A002-1D4C26E2D19F}" dt="2022-02-15T21:02:51.812" v="15204" actId="20577"/>
          <ac:spMkLst>
            <pc:docMk/>
            <pc:sldMk cId="1107223897" sldId="259"/>
            <ac:spMk id="2" creationId="{4F9C3E74-0EA2-724D-9525-345C63AE2B39}"/>
          </ac:spMkLst>
        </pc:spChg>
        <pc:spChg chg="add del mod">
          <ac:chgData name="MIrko Meinerzag" userId="8b52381679f75a21" providerId="LiveId" clId="{B8265496-551B-484B-A002-1D4C26E2D19F}" dt="2022-02-15T21:05:25.030" v="15483" actId="1076"/>
          <ac:spMkLst>
            <pc:docMk/>
            <pc:sldMk cId="1107223897" sldId="259"/>
            <ac:spMk id="6" creationId="{A495621B-AC42-4C4F-B726-AD5854D9D305}"/>
          </ac:spMkLst>
        </pc:spChg>
        <pc:spChg chg="add del mod">
          <ac:chgData name="MIrko Meinerzag" userId="8b52381679f75a21" providerId="LiveId" clId="{B8265496-551B-484B-A002-1D4C26E2D19F}" dt="2022-02-15T21:05:25.030" v="15483" actId="1076"/>
          <ac:spMkLst>
            <pc:docMk/>
            <pc:sldMk cId="1107223897" sldId="259"/>
            <ac:spMk id="13" creationId="{6EB432A3-0C3B-456C-AA28-A43ED64640E2}"/>
          </ac:spMkLst>
        </pc:spChg>
        <pc:spChg chg="mod">
          <ac:chgData name="MIrko Meinerzag" userId="8b52381679f75a21" providerId="LiveId" clId="{B8265496-551B-484B-A002-1D4C26E2D19F}" dt="2022-02-15T21:05:25.030" v="15483" actId="1076"/>
          <ac:spMkLst>
            <pc:docMk/>
            <pc:sldMk cId="1107223897" sldId="259"/>
            <ac:spMk id="14" creationId="{76C83589-701A-445C-893E-449ED42F57B8}"/>
          </ac:spMkLst>
        </pc:spChg>
        <pc:spChg chg="add del mod">
          <ac:chgData name="MIrko Meinerzag" userId="8b52381679f75a21" providerId="LiveId" clId="{B8265496-551B-484B-A002-1D4C26E2D19F}" dt="2022-02-15T21:05:25.030" v="15483" actId="1076"/>
          <ac:spMkLst>
            <pc:docMk/>
            <pc:sldMk cId="1107223897" sldId="259"/>
            <ac:spMk id="19" creationId="{5B09A22D-2105-4039-A903-E1E1C7722B59}"/>
          </ac:spMkLst>
        </pc:spChg>
        <pc:spChg chg="add del mod">
          <ac:chgData name="MIrko Meinerzag" userId="8b52381679f75a21" providerId="LiveId" clId="{B8265496-551B-484B-A002-1D4C26E2D19F}" dt="2022-02-15T21:05:25.030" v="15483" actId="1076"/>
          <ac:spMkLst>
            <pc:docMk/>
            <pc:sldMk cId="1107223897" sldId="259"/>
            <ac:spMk id="20" creationId="{1D446B0E-D1CB-439A-B17E-A3A3310F9D0F}"/>
          </ac:spMkLst>
        </pc:spChg>
        <pc:spChg chg="add del mod">
          <ac:chgData name="MIrko Meinerzag" userId="8b52381679f75a21" providerId="LiveId" clId="{B8265496-551B-484B-A002-1D4C26E2D19F}" dt="2022-02-15T21:05:25.030" v="15483" actId="1076"/>
          <ac:spMkLst>
            <pc:docMk/>
            <pc:sldMk cId="1107223897" sldId="259"/>
            <ac:spMk id="21" creationId="{20E94B1A-715F-40BB-907E-A4ACDAAE7E40}"/>
          </ac:spMkLst>
        </pc:spChg>
        <pc:spChg chg="add del mod">
          <ac:chgData name="MIrko Meinerzag" userId="8b52381679f75a21" providerId="LiveId" clId="{B8265496-551B-484B-A002-1D4C26E2D19F}" dt="2022-02-15T21:05:25.030" v="15483" actId="1076"/>
          <ac:spMkLst>
            <pc:docMk/>
            <pc:sldMk cId="1107223897" sldId="259"/>
            <ac:spMk id="22" creationId="{077611DD-636F-4BFD-A326-A191C9399B79}"/>
          </ac:spMkLst>
        </pc:spChg>
        <pc:picChg chg="mod">
          <ac:chgData name="MIrko Meinerzag" userId="8b52381679f75a21" providerId="LiveId" clId="{B8265496-551B-484B-A002-1D4C26E2D19F}" dt="2022-02-15T21:05:25.030" v="15483" actId="1076"/>
          <ac:picMkLst>
            <pc:docMk/>
            <pc:sldMk cId="1107223897" sldId="259"/>
            <ac:picMk id="7" creationId="{BDB072FA-2F43-45F7-A898-95979CFEA6FA}"/>
          </ac:picMkLst>
        </pc:picChg>
      </pc:sldChg>
      <pc:sldChg chg="modSp mod modNotes modNotesTx">
        <pc:chgData name="MIrko Meinerzag" userId="8b52381679f75a21" providerId="LiveId" clId="{B8265496-551B-484B-A002-1D4C26E2D19F}" dt="2022-02-24T12:00:14.940" v="15605" actId="368"/>
        <pc:sldMkLst>
          <pc:docMk/>
          <pc:sldMk cId="2640887196" sldId="262"/>
        </pc:sldMkLst>
        <pc:spChg chg="mod">
          <ac:chgData name="MIrko Meinerzag" userId="8b52381679f75a21" providerId="LiveId" clId="{B8265496-551B-484B-A002-1D4C26E2D19F}" dt="2022-02-02T14:10:57.826" v="433" actId="20577"/>
          <ac:spMkLst>
            <pc:docMk/>
            <pc:sldMk cId="2640887196" sldId="262"/>
            <ac:spMk id="2" creationId="{AE8938A8-B678-42BE-9982-EFED1CA8DFFB}"/>
          </ac:spMkLst>
        </pc:spChg>
      </pc:sldChg>
      <pc:sldChg chg="addSp delSp modSp del mod ord delAnim modAnim modNotesTx">
        <pc:chgData name="MIrko Meinerzag" userId="8b52381679f75a21" providerId="LiveId" clId="{B8265496-551B-484B-A002-1D4C26E2D19F}" dt="2022-02-16T12:56:00.797" v="15542" actId="47"/>
        <pc:sldMkLst>
          <pc:docMk/>
          <pc:sldMk cId="1857517279" sldId="263"/>
        </pc:sldMkLst>
        <pc:spChg chg="mod">
          <ac:chgData name="MIrko Meinerzag" userId="8b52381679f75a21" providerId="LiveId" clId="{B8265496-551B-484B-A002-1D4C26E2D19F}" dt="2022-02-08T11:17:45.317" v="2821" actId="20577"/>
          <ac:spMkLst>
            <pc:docMk/>
            <pc:sldMk cId="1857517279" sldId="263"/>
            <ac:spMk id="2" creationId="{ECB8E141-D03D-4D72-B4B3-6EF96D2298B4}"/>
          </ac:spMkLst>
        </pc:spChg>
        <pc:spChg chg="mod">
          <ac:chgData name="MIrko Meinerzag" userId="8b52381679f75a21" providerId="LiveId" clId="{B8265496-551B-484B-A002-1D4C26E2D19F}" dt="2022-02-08T11:14:26.331" v="2426" actId="20577"/>
          <ac:spMkLst>
            <pc:docMk/>
            <pc:sldMk cId="1857517279" sldId="263"/>
            <ac:spMk id="3" creationId="{A2F17B9E-85FB-40AE-8CFC-5A9D6620E416}"/>
          </ac:spMkLst>
        </pc:spChg>
        <pc:spChg chg="del mod">
          <ac:chgData name="MIrko Meinerzag" userId="8b52381679f75a21" providerId="LiveId" clId="{B8265496-551B-484B-A002-1D4C26E2D19F}" dt="2022-02-08T11:16:28.700" v="2655" actId="478"/>
          <ac:spMkLst>
            <pc:docMk/>
            <pc:sldMk cId="1857517279" sldId="263"/>
            <ac:spMk id="4" creationId="{BE031480-BC28-418F-83D6-4424CFFCEEE1}"/>
          </ac:spMkLst>
        </pc:spChg>
        <pc:spChg chg="mod">
          <ac:chgData name="MIrko Meinerzag" userId="8b52381679f75a21" providerId="LiveId" clId="{B8265496-551B-484B-A002-1D4C26E2D19F}" dt="2022-02-08T12:00:01.752" v="2878" actId="20577"/>
          <ac:spMkLst>
            <pc:docMk/>
            <pc:sldMk cId="1857517279" sldId="263"/>
            <ac:spMk id="10" creationId="{C31B5A34-6A00-4243-A746-D03833FF4BB8}"/>
          </ac:spMkLst>
        </pc:spChg>
        <pc:picChg chg="mod">
          <ac:chgData name="MIrko Meinerzag" userId="8b52381679f75a21" providerId="LiveId" clId="{B8265496-551B-484B-A002-1D4C26E2D19F}" dt="2022-02-08T11:58:03.243" v="2867" actId="1076"/>
          <ac:picMkLst>
            <pc:docMk/>
            <pc:sldMk cId="1857517279" sldId="263"/>
            <ac:picMk id="7" creationId="{B8C92878-5759-4F49-BB8F-94F312BEDBB5}"/>
          </ac:picMkLst>
        </pc:picChg>
        <pc:picChg chg="del">
          <ac:chgData name="MIrko Meinerzag" userId="8b52381679f75a21" providerId="LiveId" clId="{B8265496-551B-484B-A002-1D4C26E2D19F}" dt="2022-02-08T11:16:25.885" v="2653" actId="478"/>
          <ac:picMkLst>
            <pc:docMk/>
            <pc:sldMk cId="1857517279" sldId="263"/>
            <ac:picMk id="9" creationId="{102D1C1D-8B44-4DD8-BEE6-0BBCC116679C}"/>
          </ac:picMkLst>
        </pc:picChg>
        <pc:picChg chg="add mod">
          <ac:chgData name="MIrko Meinerzag" userId="8b52381679f75a21" providerId="LiveId" clId="{B8265496-551B-484B-A002-1D4C26E2D19F}" dt="2022-02-08T11:58:03.619" v="2868" actId="1076"/>
          <ac:picMkLst>
            <pc:docMk/>
            <pc:sldMk cId="1857517279" sldId="263"/>
            <ac:picMk id="11" creationId="{1BA3259A-9FFD-4970-A5C3-3671834856C7}"/>
          </ac:picMkLst>
        </pc:picChg>
      </pc:sldChg>
      <pc:sldChg chg="addSp modSp mod modAnim modNotes">
        <pc:chgData name="MIrko Meinerzag" userId="8b52381679f75a21" providerId="LiveId" clId="{B8265496-551B-484B-A002-1D4C26E2D19F}" dt="2022-02-24T12:00:14.841" v="15557" actId="368"/>
        <pc:sldMkLst>
          <pc:docMk/>
          <pc:sldMk cId="2984249507" sldId="264"/>
        </pc:sldMkLst>
        <pc:spChg chg="mod">
          <ac:chgData name="MIrko Meinerzag" userId="8b52381679f75a21" providerId="LiveId" clId="{B8265496-551B-484B-A002-1D4C26E2D19F}" dt="2022-02-09T15:33:56.346" v="3070" actId="20577"/>
          <ac:spMkLst>
            <pc:docMk/>
            <pc:sldMk cId="2984249507" sldId="264"/>
            <ac:spMk id="2" creationId="{EFA617BA-5EDF-4BD6-94CF-7BE601C17475}"/>
          </ac:spMkLst>
        </pc:spChg>
        <pc:cxnChg chg="add mod">
          <ac:chgData name="MIrko Meinerzag" userId="8b52381679f75a21" providerId="LiveId" clId="{B8265496-551B-484B-A002-1D4C26E2D19F}" dt="2022-02-09T14:41:15.507" v="3021" actId="14100"/>
          <ac:cxnSpMkLst>
            <pc:docMk/>
            <pc:sldMk cId="2984249507" sldId="264"/>
            <ac:cxnSpMk id="6" creationId="{FFC6A5D8-685F-4A9E-8744-DCE0C1140BF0}"/>
          </ac:cxnSpMkLst>
        </pc:cxnChg>
        <pc:cxnChg chg="add mod">
          <ac:chgData name="MIrko Meinerzag" userId="8b52381679f75a21" providerId="LiveId" clId="{B8265496-551B-484B-A002-1D4C26E2D19F}" dt="2022-02-09T15:34:03.598" v="3071" actId="14100"/>
          <ac:cxnSpMkLst>
            <pc:docMk/>
            <pc:sldMk cId="2984249507" sldId="264"/>
            <ac:cxnSpMk id="8" creationId="{5243B4C7-3692-4184-A969-3145A1CA5126}"/>
          </ac:cxnSpMkLst>
        </pc:cxnChg>
        <pc:cxnChg chg="add mod">
          <ac:chgData name="MIrko Meinerzag" userId="8b52381679f75a21" providerId="LiveId" clId="{B8265496-551B-484B-A002-1D4C26E2D19F}" dt="2022-02-09T15:34:18.638" v="3073" actId="14100"/>
          <ac:cxnSpMkLst>
            <pc:docMk/>
            <pc:sldMk cId="2984249507" sldId="264"/>
            <ac:cxnSpMk id="10" creationId="{85EB8DA7-225C-4AED-B0C3-BC2726A9047D}"/>
          </ac:cxnSpMkLst>
        </pc:cxnChg>
      </pc:sldChg>
      <pc:sldChg chg="modSp del mod">
        <pc:chgData name="MIrko Meinerzag" userId="8b52381679f75a21" providerId="LiveId" clId="{B8265496-551B-484B-A002-1D4C26E2D19F}" dt="2022-02-02T14:56:42.488" v="897" actId="47"/>
        <pc:sldMkLst>
          <pc:docMk/>
          <pc:sldMk cId="2410655960" sldId="265"/>
        </pc:sldMkLst>
        <pc:spChg chg="mod">
          <ac:chgData name="MIrko Meinerzag" userId="8b52381679f75a21" providerId="LiveId" clId="{B8265496-551B-484B-A002-1D4C26E2D19F}" dt="2022-02-02T12:13:08.432" v="2" actId="20577"/>
          <ac:spMkLst>
            <pc:docMk/>
            <pc:sldMk cId="2410655960" sldId="265"/>
            <ac:spMk id="2" creationId="{EFA617BA-5EDF-4BD6-94CF-7BE601C17475}"/>
          </ac:spMkLst>
        </pc:spChg>
      </pc:sldChg>
      <pc:sldChg chg="addSp delSp modSp mod modAnim modNotes modNotesTx">
        <pc:chgData name="MIrko Meinerzag" userId="8b52381679f75a21" providerId="LiveId" clId="{B8265496-551B-484B-A002-1D4C26E2D19F}" dt="2022-02-24T12:00:14.904" v="15589" actId="368"/>
        <pc:sldMkLst>
          <pc:docMk/>
          <pc:sldMk cId="2260893027" sldId="266"/>
        </pc:sldMkLst>
        <pc:spChg chg="mod">
          <ac:chgData name="MIrko Meinerzag" userId="8b52381679f75a21" providerId="LiveId" clId="{B8265496-551B-484B-A002-1D4C26E2D19F}" dt="2022-02-02T15:16:55.160" v="2000" actId="20577"/>
          <ac:spMkLst>
            <pc:docMk/>
            <pc:sldMk cId="2260893027" sldId="266"/>
            <ac:spMk id="2" creationId="{EFA617BA-5EDF-4BD6-94CF-7BE601C17475}"/>
          </ac:spMkLst>
        </pc:spChg>
        <pc:spChg chg="del">
          <ac:chgData name="MIrko Meinerzag" userId="8b52381679f75a21" providerId="LiveId" clId="{B8265496-551B-484B-A002-1D4C26E2D19F}" dt="2022-02-02T15:08:54.380" v="1704" actId="478"/>
          <ac:spMkLst>
            <pc:docMk/>
            <pc:sldMk cId="2260893027" sldId="266"/>
            <ac:spMk id="4" creationId="{11EBD300-3277-427C-9853-7D4A9F6C0B26}"/>
          </ac:spMkLst>
        </pc:spChg>
        <pc:spChg chg="add mod">
          <ac:chgData name="MIrko Meinerzag" userId="8b52381679f75a21" providerId="LiveId" clId="{B8265496-551B-484B-A002-1D4C26E2D19F}" dt="2022-02-11T15:39:42.189" v="3312" actId="1076"/>
          <ac:spMkLst>
            <pc:docMk/>
            <pc:sldMk cId="2260893027" sldId="266"/>
            <ac:spMk id="6" creationId="{843A0F6A-DBBE-40B5-B17B-578474620E0E}"/>
          </ac:spMkLst>
        </pc:spChg>
        <pc:spChg chg="add del mod">
          <ac:chgData name="MIrko Meinerzag" userId="8b52381679f75a21" providerId="LiveId" clId="{B8265496-551B-484B-A002-1D4C26E2D19F}" dt="2022-02-09T09:34:57.537" v="2986" actId="478"/>
          <ac:spMkLst>
            <pc:docMk/>
            <pc:sldMk cId="2260893027" sldId="266"/>
            <ac:spMk id="7" creationId="{6511FD53-D725-433B-A210-2542FE1DA45C}"/>
          </ac:spMkLst>
        </pc:spChg>
        <pc:spChg chg="add mod">
          <ac:chgData name="MIrko Meinerzag" userId="8b52381679f75a21" providerId="LiveId" clId="{B8265496-551B-484B-A002-1D4C26E2D19F}" dt="2022-02-09T09:35:07.261" v="2987" actId="1076"/>
          <ac:spMkLst>
            <pc:docMk/>
            <pc:sldMk cId="2260893027" sldId="266"/>
            <ac:spMk id="10" creationId="{1EFCECDB-74F5-44C5-B6E9-61936DBDA0B3}"/>
          </ac:spMkLst>
        </pc:spChg>
        <pc:spChg chg="add mod">
          <ac:chgData name="MIrko Meinerzag" userId="8b52381679f75a21" providerId="LiveId" clId="{B8265496-551B-484B-A002-1D4C26E2D19F}" dt="2022-02-11T15:41:29.604" v="3345" actId="1076"/>
          <ac:spMkLst>
            <pc:docMk/>
            <pc:sldMk cId="2260893027" sldId="266"/>
            <ac:spMk id="11" creationId="{B22404F2-F94C-4FF3-BC5B-DC5CC9DE4DF1}"/>
          </ac:spMkLst>
        </pc:spChg>
        <pc:picChg chg="add mod">
          <ac:chgData name="MIrko Meinerzag" userId="8b52381679f75a21" providerId="LiveId" clId="{B8265496-551B-484B-A002-1D4C26E2D19F}" dt="2022-02-09T09:37:38.351" v="2993" actId="1076"/>
          <ac:picMkLst>
            <pc:docMk/>
            <pc:sldMk cId="2260893027" sldId="266"/>
            <ac:picMk id="8" creationId="{937A8D41-6247-4AC7-B79F-DF24C7B4DEFA}"/>
          </ac:picMkLst>
        </pc:picChg>
        <pc:picChg chg="add mod">
          <ac:chgData name="MIrko Meinerzag" userId="8b52381679f75a21" providerId="LiveId" clId="{B8265496-551B-484B-A002-1D4C26E2D19F}" dt="2022-02-09T09:35:13.980" v="2989" actId="1076"/>
          <ac:picMkLst>
            <pc:docMk/>
            <pc:sldMk cId="2260893027" sldId="266"/>
            <ac:picMk id="9" creationId="{BEC1E71E-0B71-4A71-9D46-40565E4F0228}"/>
          </ac:picMkLst>
        </pc:picChg>
      </pc:sldChg>
      <pc:sldChg chg="modAnim modNotes">
        <pc:chgData name="MIrko Meinerzag" userId="8b52381679f75a21" providerId="LiveId" clId="{B8265496-551B-484B-A002-1D4C26E2D19F}" dt="2022-02-24T12:00:14.829" v="15551" actId="368"/>
        <pc:sldMkLst>
          <pc:docMk/>
          <pc:sldMk cId="1150050866" sldId="267"/>
        </pc:sldMkLst>
      </pc:sldChg>
      <pc:sldChg chg="addSp delSp modSp mod modAnim modNotes modNotesTx">
        <pc:chgData name="MIrko Meinerzag" userId="8b52381679f75a21" providerId="LiveId" clId="{B8265496-551B-484B-A002-1D4C26E2D19F}" dt="2022-02-24T12:00:14.833" v="15553" actId="368"/>
        <pc:sldMkLst>
          <pc:docMk/>
          <pc:sldMk cId="2677171553" sldId="269"/>
        </pc:sldMkLst>
        <pc:spChg chg="mod">
          <ac:chgData name="MIrko Meinerzag" userId="8b52381679f75a21" providerId="LiveId" clId="{B8265496-551B-484B-A002-1D4C26E2D19F}" dt="2022-02-08T13:06:14.751" v="2920" actId="20577"/>
          <ac:spMkLst>
            <pc:docMk/>
            <pc:sldMk cId="2677171553" sldId="269"/>
            <ac:spMk id="2" creationId="{ECB8E141-D03D-4D72-B4B3-6EF96D2298B4}"/>
          </ac:spMkLst>
        </pc:spChg>
        <pc:grpChg chg="mod">
          <ac:chgData name="MIrko Meinerzag" userId="8b52381679f75a21" providerId="LiveId" clId="{B8265496-551B-484B-A002-1D4C26E2D19F}" dt="2022-02-08T14:13:02.095" v="2949"/>
          <ac:grpSpMkLst>
            <pc:docMk/>
            <pc:sldMk cId="2677171553" sldId="269"/>
            <ac:grpSpMk id="18" creationId="{1EDEEA14-5792-4288-B396-B831F6E906A0}"/>
          </ac:grpSpMkLst>
        </pc:grpChg>
        <pc:grpChg chg="mod">
          <ac:chgData name="MIrko Meinerzag" userId="8b52381679f75a21" providerId="LiveId" clId="{B8265496-551B-484B-A002-1D4C26E2D19F}" dt="2022-02-08T14:13:01.221" v="2945"/>
          <ac:grpSpMkLst>
            <pc:docMk/>
            <pc:sldMk cId="2677171553" sldId="269"/>
            <ac:grpSpMk id="22" creationId="{D6C9F3F7-7B77-49C3-B6A7-CDB110D00F92}"/>
          </ac:grpSpMkLst>
        </pc:grpChg>
        <pc:inkChg chg="add del">
          <ac:chgData name="MIrko Meinerzag" userId="8b52381679f75a21" providerId="LiveId" clId="{B8265496-551B-484B-A002-1D4C26E2D19F}" dt="2022-02-08T14:13:05.063" v="2958" actId="9405"/>
          <ac:inkMkLst>
            <pc:docMk/>
            <pc:sldMk cId="2677171553" sldId="269"/>
            <ac:inkMk id="4" creationId="{07BC56F2-B713-479B-B997-7DC3B7D03EF0}"/>
          </ac:inkMkLst>
        </pc:inkChg>
        <pc:inkChg chg="add del mod">
          <ac:chgData name="MIrko Meinerzag" userId="8b52381679f75a21" providerId="LiveId" clId="{B8265496-551B-484B-A002-1D4C26E2D19F}" dt="2022-02-08T14:13:04.720" v="2957" actId="9405"/>
          <ac:inkMkLst>
            <pc:docMk/>
            <pc:sldMk cId="2677171553" sldId="269"/>
            <ac:inkMk id="7" creationId="{480190EC-4723-4A48-BED9-A991DD890A32}"/>
          </ac:inkMkLst>
        </pc:inkChg>
        <pc:inkChg chg="add del">
          <ac:chgData name="MIrko Meinerzag" userId="8b52381679f75a21" providerId="LiveId" clId="{B8265496-551B-484B-A002-1D4C26E2D19F}" dt="2022-02-08T14:13:04.345" v="2956" actId="9405"/>
          <ac:inkMkLst>
            <pc:docMk/>
            <pc:sldMk cId="2677171553" sldId="269"/>
            <ac:inkMk id="10" creationId="{CBA6DAC8-2F69-49C7-B1A6-373AA85E0F2E}"/>
          </ac:inkMkLst>
        </pc:inkChg>
        <pc:inkChg chg="add del mod">
          <ac:chgData name="MIrko Meinerzag" userId="8b52381679f75a21" providerId="LiveId" clId="{B8265496-551B-484B-A002-1D4C26E2D19F}" dt="2022-02-08T14:13:04.048" v="2955" actId="9405"/>
          <ac:inkMkLst>
            <pc:docMk/>
            <pc:sldMk cId="2677171553" sldId="269"/>
            <ac:inkMk id="11" creationId="{E5450BE8-8C43-443C-9B1B-C31B3C096578}"/>
          </ac:inkMkLst>
        </pc:inkChg>
        <pc:inkChg chg="add del mod">
          <ac:chgData name="MIrko Meinerzag" userId="8b52381679f75a21" providerId="LiveId" clId="{B8265496-551B-484B-A002-1D4C26E2D19F}" dt="2022-02-08T14:13:03.767" v="2954" actId="9405"/>
          <ac:inkMkLst>
            <pc:docMk/>
            <pc:sldMk cId="2677171553" sldId="269"/>
            <ac:inkMk id="12" creationId="{55C97578-8CD9-41C8-9528-1180C8A37D36}"/>
          </ac:inkMkLst>
        </pc:inkChg>
        <pc:inkChg chg="add del mod">
          <ac:chgData name="MIrko Meinerzag" userId="8b52381679f75a21" providerId="LiveId" clId="{B8265496-551B-484B-A002-1D4C26E2D19F}" dt="2022-02-08T14:13:03.454" v="2953" actId="9405"/>
          <ac:inkMkLst>
            <pc:docMk/>
            <pc:sldMk cId="2677171553" sldId="269"/>
            <ac:inkMk id="13" creationId="{A16E4DC4-0530-4F25-B3DC-5D9EBFDD86D0}"/>
          </ac:inkMkLst>
        </pc:inkChg>
        <pc:inkChg chg="add del mod">
          <ac:chgData name="MIrko Meinerzag" userId="8b52381679f75a21" providerId="LiveId" clId="{B8265496-551B-484B-A002-1D4C26E2D19F}" dt="2022-02-08T14:13:03.126" v="2952" actId="9405"/>
          <ac:inkMkLst>
            <pc:docMk/>
            <pc:sldMk cId="2677171553" sldId="269"/>
            <ac:inkMk id="14" creationId="{C52B3BF0-EA81-4173-81E0-23FBDBC5F43E}"/>
          </ac:inkMkLst>
        </pc:inkChg>
        <pc:inkChg chg="add del">
          <ac:chgData name="MIrko Meinerzag" userId="8b52381679f75a21" providerId="LiveId" clId="{B8265496-551B-484B-A002-1D4C26E2D19F}" dt="2022-02-08T14:13:02.783" v="2951" actId="9405"/>
          <ac:inkMkLst>
            <pc:docMk/>
            <pc:sldMk cId="2677171553" sldId="269"/>
            <ac:inkMk id="15" creationId="{DD962BEB-6114-476C-B2C8-26F30B5EE118}"/>
          </ac:inkMkLst>
        </pc:inkChg>
        <pc:inkChg chg="add del">
          <ac:chgData name="MIrko Meinerzag" userId="8b52381679f75a21" providerId="LiveId" clId="{B8265496-551B-484B-A002-1D4C26E2D19F}" dt="2022-02-08T14:13:02.423" v="2950" actId="9405"/>
          <ac:inkMkLst>
            <pc:docMk/>
            <pc:sldMk cId="2677171553" sldId="269"/>
            <ac:inkMk id="16" creationId="{345421EE-3BFC-4EF7-94FF-C4BCE9896272}"/>
          </ac:inkMkLst>
        </pc:inkChg>
        <pc:inkChg chg="add del">
          <ac:chgData name="MIrko Meinerzag" userId="8b52381679f75a21" providerId="LiveId" clId="{B8265496-551B-484B-A002-1D4C26E2D19F}" dt="2022-02-08T14:13:02.095" v="2949"/>
          <ac:inkMkLst>
            <pc:docMk/>
            <pc:sldMk cId="2677171553" sldId="269"/>
            <ac:inkMk id="17" creationId="{C8A196DE-49DB-4DAB-96EE-0FE79F98F69A}"/>
          </ac:inkMkLst>
        </pc:inkChg>
        <pc:inkChg chg="add del mod">
          <ac:chgData name="MIrko Meinerzag" userId="8b52381679f75a21" providerId="LiveId" clId="{B8265496-551B-484B-A002-1D4C26E2D19F}" dt="2022-02-08T14:13:01.798" v="2947" actId="9405"/>
          <ac:inkMkLst>
            <pc:docMk/>
            <pc:sldMk cId="2677171553" sldId="269"/>
            <ac:inkMk id="19" creationId="{FF2D8966-694F-4855-BBC7-2BC2488C4EA1}"/>
          </ac:inkMkLst>
        </pc:inkChg>
        <pc:inkChg chg="add del mod">
          <ac:chgData name="MIrko Meinerzag" userId="8b52381679f75a21" providerId="LiveId" clId="{B8265496-551B-484B-A002-1D4C26E2D19F}" dt="2022-02-08T14:13:01.502" v="2946" actId="9405"/>
          <ac:inkMkLst>
            <pc:docMk/>
            <pc:sldMk cId="2677171553" sldId="269"/>
            <ac:inkMk id="20" creationId="{6EB4F3EA-F222-4891-8BAE-70AACDD4B515}"/>
          </ac:inkMkLst>
        </pc:inkChg>
        <pc:inkChg chg="add del mod">
          <ac:chgData name="MIrko Meinerzag" userId="8b52381679f75a21" providerId="LiveId" clId="{B8265496-551B-484B-A002-1D4C26E2D19F}" dt="2022-02-08T14:13:01.221" v="2945"/>
          <ac:inkMkLst>
            <pc:docMk/>
            <pc:sldMk cId="2677171553" sldId="269"/>
            <ac:inkMk id="21" creationId="{7BEE3A83-9B50-4625-ABCF-C392B50D30EF}"/>
          </ac:inkMkLst>
        </pc:inkChg>
      </pc:sldChg>
      <pc:sldChg chg="modAnim modNotes">
        <pc:chgData name="MIrko Meinerzag" userId="8b52381679f75a21" providerId="LiveId" clId="{B8265496-551B-484B-A002-1D4C26E2D19F}" dt="2022-02-24T12:00:14.837" v="15555" actId="368"/>
        <pc:sldMkLst>
          <pc:docMk/>
          <pc:sldMk cId="406520982" sldId="270"/>
        </pc:sldMkLst>
      </pc:sldChg>
      <pc:sldChg chg="add del">
        <pc:chgData name="MIrko Meinerzag" userId="8b52381679f75a21" providerId="LiveId" clId="{B8265496-551B-484B-A002-1D4C26E2D19F}" dt="2022-02-08T11:58:02.790" v="2866" actId="47"/>
        <pc:sldMkLst>
          <pc:docMk/>
          <pc:sldMk cId="1298142305" sldId="273"/>
        </pc:sldMkLst>
      </pc:sldChg>
      <pc:sldChg chg="del">
        <pc:chgData name="MIrko Meinerzag" userId="8b52381679f75a21" providerId="LiveId" clId="{B8265496-551B-484B-A002-1D4C26E2D19F}" dt="2022-02-14T17:50:02.822" v="7644" actId="47"/>
        <pc:sldMkLst>
          <pc:docMk/>
          <pc:sldMk cId="3072674007" sldId="274"/>
        </pc:sldMkLst>
      </pc:sldChg>
      <pc:sldChg chg="modAnim modNotes">
        <pc:chgData name="MIrko Meinerzag" userId="8b52381679f75a21" providerId="LiveId" clId="{B8265496-551B-484B-A002-1D4C26E2D19F}" dt="2022-02-24T12:00:14.848" v="15561" actId="368"/>
        <pc:sldMkLst>
          <pc:docMk/>
          <pc:sldMk cId="1600678561" sldId="275"/>
        </pc:sldMkLst>
      </pc:sldChg>
      <pc:sldChg chg="add del">
        <pc:chgData name="MIrko Meinerzag" userId="8b52381679f75a21" providerId="LiveId" clId="{B8265496-551B-484B-A002-1D4C26E2D19F}" dt="2022-02-15T20:19:09.860" v="15109" actId="47"/>
        <pc:sldMkLst>
          <pc:docMk/>
          <pc:sldMk cId="445062284" sldId="277"/>
        </pc:sldMkLst>
      </pc:sldChg>
      <pc:sldChg chg="del">
        <pc:chgData name="MIrko Meinerzag" userId="8b52381679f75a21" providerId="LiveId" clId="{B8265496-551B-484B-A002-1D4C26E2D19F}" dt="2022-02-11T13:40:48.568" v="3260" actId="2696"/>
        <pc:sldMkLst>
          <pc:docMk/>
          <pc:sldMk cId="3386973549" sldId="277"/>
        </pc:sldMkLst>
      </pc:sldChg>
      <pc:sldChg chg="modAnim modNotes">
        <pc:chgData name="MIrko Meinerzag" userId="8b52381679f75a21" providerId="LiveId" clId="{B8265496-551B-484B-A002-1D4C26E2D19F}" dt="2022-02-24T12:00:14.855" v="15565" actId="368"/>
        <pc:sldMkLst>
          <pc:docMk/>
          <pc:sldMk cId="1839760878" sldId="278"/>
        </pc:sldMkLst>
      </pc:sldChg>
      <pc:sldChg chg="modSp mod modAnim modNotes modNotesTx">
        <pc:chgData name="MIrko Meinerzag" userId="8b52381679f75a21" providerId="LiveId" clId="{B8265496-551B-484B-A002-1D4C26E2D19F}" dt="2022-02-24T12:00:14.859" v="15567" actId="368"/>
        <pc:sldMkLst>
          <pc:docMk/>
          <pc:sldMk cId="176900454" sldId="279"/>
        </pc:sldMkLst>
        <pc:spChg chg="mod">
          <ac:chgData name="MIrko Meinerzag" userId="8b52381679f75a21" providerId="LiveId" clId="{B8265496-551B-484B-A002-1D4C26E2D19F}" dt="2022-02-09T20:01:18.663" v="3219" actId="20577"/>
          <ac:spMkLst>
            <pc:docMk/>
            <pc:sldMk cId="176900454" sldId="279"/>
            <ac:spMk id="2" creationId="{EFA617BA-5EDF-4BD6-94CF-7BE601C17475}"/>
          </ac:spMkLst>
        </pc:spChg>
        <pc:picChg chg="mod">
          <ac:chgData name="MIrko Meinerzag" userId="8b52381679f75a21" providerId="LiveId" clId="{B8265496-551B-484B-A002-1D4C26E2D19F}" dt="2022-02-09T19:50:21.890" v="3196" actId="1076"/>
          <ac:picMkLst>
            <pc:docMk/>
            <pc:sldMk cId="176900454" sldId="279"/>
            <ac:picMk id="7" creationId="{88B0D618-6F14-4AA2-A785-3E5A79F9C42D}"/>
          </ac:picMkLst>
        </pc:picChg>
      </pc:sldChg>
      <pc:sldChg chg="modAnim modNotes modNotesTx">
        <pc:chgData name="MIrko Meinerzag" userId="8b52381679f75a21" providerId="LiveId" clId="{B8265496-551B-484B-A002-1D4C26E2D19F}" dt="2022-02-24T12:00:14.863" v="15569" actId="368"/>
        <pc:sldMkLst>
          <pc:docMk/>
          <pc:sldMk cId="2215946840" sldId="280"/>
        </pc:sldMkLst>
      </pc:sldChg>
      <pc:sldChg chg="addSp delSp modSp mod modAnim modNotes modNotesTx">
        <pc:chgData name="MIrko Meinerzag" userId="8b52381679f75a21" providerId="LiveId" clId="{B8265496-551B-484B-A002-1D4C26E2D19F}" dt="2022-02-24T12:00:14.866" v="15571" actId="368"/>
        <pc:sldMkLst>
          <pc:docMk/>
          <pc:sldMk cId="6362672" sldId="281"/>
        </pc:sldMkLst>
        <pc:spChg chg="mod">
          <ac:chgData name="MIrko Meinerzag" userId="8b52381679f75a21" providerId="LiveId" clId="{B8265496-551B-484B-A002-1D4C26E2D19F}" dt="2022-02-02T12:17:22.910" v="122" actId="20577"/>
          <ac:spMkLst>
            <pc:docMk/>
            <pc:sldMk cId="6362672" sldId="281"/>
            <ac:spMk id="2" creationId="{EFA617BA-5EDF-4BD6-94CF-7BE601C17475}"/>
          </ac:spMkLst>
        </pc:spChg>
        <pc:spChg chg="del">
          <ac:chgData name="MIrko Meinerzag" userId="8b52381679f75a21" providerId="LiveId" clId="{B8265496-551B-484B-A002-1D4C26E2D19F}" dt="2022-02-02T12:12:48.504" v="0" actId="478"/>
          <ac:spMkLst>
            <pc:docMk/>
            <pc:sldMk cId="6362672" sldId="281"/>
            <ac:spMk id="4" creationId="{11EBD300-3277-427C-9853-7D4A9F6C0B26}"/>
          </ac:spMkLst>
        </pc:spChg>
        <pc:spChg chg="add mod">
          <ac:chgData name="MIrko Meinerzag" userId="8b52381679f75a21" providerId="LiveId" clId="{B8265496-551B-484B-A002-1D4C26E2D19F}" dt="2022-02-02T12:19:56.462" v="149" actId="1076"/>
          <ac:spMkLst>
            <pc:docMk/>
            <pc:sldMk cId="6362672" sldId="281"/>
            <ac:spMk id="6" creationId="{CB93A0C4-E31D-42A1-9BCB-91F60CBA33C7}"/>
          </ac:spMkLst>
        </pc:spChg>
        <pc:spChg chg="add mod">
          <ac:chgData name="MIrko Meinerzag" userId="8b52381679f75a21" providerId="LiveId" clId="{B8265496-551B-484B-A002-1D4C26E2D19F}" dt="2022-02-02T12:22:59.906" v="212" actId="114"/>
          <ac:spMkLst>
            <pc:docMk/>
            <pc:sldMk cId="6362672" sldId="281"/>
            <ac:spMk id="22" creationId="{214B8776-23A4-4F44-B800-E4E9E83D33CD}"/>
          </ac:spMkLst>
        </pc:spChg>
        <pc:spChg chg="add mod">
          <ac:chgData name="MIrko Meinerzag" userId="8b52381679f75a21" providerId="LiveId" clId="{B8265496-551B-484B-A002-1D4C26E2D19F}" dt="2022-02-02T12:23:21.885" v="238" actId="1037"/>
          <ac:spMkLst>
            <pc:docMk/>
            <pc:sldMk cId="6362672" sldId="281"/>
            <ac:spMk id="23" creationId="{4304B44C-D31B-4FF2-ADFD-A2E02F559FD6}"/>
          </ac:spMkLst>
        </pc:spChg>
        <pc:spChg chg="add mod">
          <ac:chgData name="MIrko Meinerzag" userId="8b52381679f75a21" providerId="LiveId" clId="{B8265496-551B-484B-A002-1D4C26E2D19F}" dt="2022-02-02T12:24:31.285" v="271" actId="1076"/>
          <ac:spMkLst>
            <pc:docMk/>
            <pc:sldMk cId="6362672" sldId="281"/>
            <ac:spMk id="26" creationId="{10F3DD9D-190D-4AAA-A83B-7BBBA3489EFA}"/>
          </ac:spMkLst>
        </pc:spChg>
        <pc:spChg chg="add mod">
          <ac:chgData name="MIrko Meinerzag" userId="8b52381679f75a21" providerId="LiveId" clId="{B8265496-551B-484B-A002-1D4C26E2D19F}" dt="2022-02-02T12:25:10.576" v="294" actId="1076"/>
          <ac:spMkLst>
            <pc:docMk/>
            <pc:sldMk cId="6362672" sldId="281"/>
            <ac:spMk id="27" creationId="{72B64DD2-82CA-4A4B-99E8-52FCFBD4E70B}"/>
          </ac:spMkLst>
        </pc:spChg>
        <pc:cxnChg chg="add mod">
          <ac:chgData name="MIrko Meinerzag" userId="8b52381679f75a21" providerId="LiveId" clId="{B8265496-551B-484B-A002-1D4C26E2D19F}" dt="2022-02-02T12:21:38.841" v="167" actId="14100"/>
          <ac:cxnSpMkLst>
            <pc:docMk/>
            <pc:sldMk cId="6362672" sldId="281"/>
            <ac:cxnSpMk id="8" creationId="{74452C7B-43A4-4A5D-97D8-BEAAEF8FA1EA}"/>
          </ac:cxnSpMkLst>
        </pc:cxnChg>
        <pc:cxnChg chg="add mod">
          <ac:chgData name="MIrko Meinerzag" userId="8b52381679f75a21" providerId="LiveId" clId="{B8265496-551B-484B-A002-1D4C26E2D19F}" dt="2022-02-02T12:24:36.845" v="272" actId="14100"/>
          <ac:cxnSpMkLst>
            <pc:docMk/>
            <pc:sldMk cId="6362672" sldId="281"/>
            <ac:cxnSpMk id="9" creationId="{C74214E6-6535-4D85-9263-17B04F06C85A}"/>
          </ac:cxnSpMkLst>
        </pc:cxnChg>
        <pc:cxnChg chg="add mod">
          <ac:chgData name="MIrko Meinerzag" userId="8b52381679f75a21" providerId="LiveId" clId="{B8265496-551B-484B-A002-1D4C26E2D19F}" dt="2022-02-02T12:25:14.640" v="295" actId="14100"/>
          <ac:cxnSpMkLst>
            <pc:docMk/>
            <pc:sldMk cId="6362672" sldId="281"/>
            <ac:cxnSpMk id="12" creationId="{A56C3A01-4E85-404C-A954-F52EF13EEEB8}"/>
          </ac:cxnSpMkLst>
        </pc:cxnChg>
        <pc:cxnChg chg="add mod">
          <ac:chgData name="MIrko Meinerzag" userId="8b52381679f75a21" providerId="LiveId" clId="{B8265496-551B-484B-A002-1D4C26E2D19F}" dt="2022-02-02T12:23:29.111" v="239" actId="14100"/>
          <ac:cxnSpMkLst>
            <pc:docMk/>
            <pc:sldMk cId="6362672" sldId="281"/>
            <ac:cxnSpMk id="16" creationId="{3BEF3DD4-9C71-4BAC-8F51-333BBC159B1F}"/>
          </ac:cxnSpMkLst>
        </pc:cxnChg>
      </pc:sldChg>
      <pc:sldChg chg="addSp delSp modSp mod modAnim modNotes modNotesTx">
        <pc:chgData name="MIrko Meinerzag" userId="8b52381679f75a21" providerId="LiveId" clId="{B8265496-551B-484B-A002-1D4C26E2D19F}" dt="2022-02-24T12:00:14.936" v="15603" actId="368"/>
        <pc:sldMkLst>
          <pc:docMk/>
          <pc:sldMk cId="3617177929" sldId="282"/>
        </pc:sldMkLst>
        <pc:spChg chg="mod">
          <ac:chgData name="MIrko Meinerzag" userId="8b52381679f75a21" providerId="LiveId" clId="{B8265496-551B-484B-A002-1D4C26E2D19F}" dt="2022-02-15T16:56:22.140" v="11065" actId="20577"/>
          <ac:spMkLst>
            <pc:docMk/>
            <pc:sldMk cId="3617177929" sldId="282"/>
            <ac:spMk id="2" creationId="{EFA617BA-5EDF-4BD6-94CF-7BE601C17475}"/>
          </ac:spMkLst>
        </pc:spChg>
        <pc:spChg chg="del">
          <ac:chgData name="MIrko Meinerzag" userId="8b52381679f75a21" providerId="LiveId" clId="{B8265496-551B-484B-A002-1D4C26E2D19F}" dt="2022-02-11T08:31:32.742" v="3251" actId="478"/>
          <ac:spMkLst>
            <pc:docMk/>
            <pc:sldMk cId="3617177929" sldId="282"/>
            <ac:spMk id="4" creationId="{11EBD300-3277-427C-9853-7D4A9F6C0B26}"/>
          </ac:spMkLst>
        </pc:spChg>
        <pc:spChg chg="add mod">
          <ac:chgData name="MIrko Meinerzag" userId="8b52381679f75a21" providerId="LiveId" clId="{B8265496-551B-484B-A002-1D4C26E2D19F}" dt="2022-02-02T14:11:16.915" v="468" actId="20577"/>
          <ac:spMkLst>
            <pc:docMk/>
            <pc:sldMk cId="3617177929" sldId="282"/>
            <ac:spMk id="10" creationId="{924C973E-3ED7-4D15-B9A8-F63B63C2153D}"/>
          </ac:spMkLst>
        </pc:spChg>
        <pc:picChg chg="add mod">
          <ac:chgData name="MIrko Meinerzag" userId="8b52381679f75a21" providerId="LiveId" clId="{B8265496-551B-484B-A002-1D4C26E2D19F}" dt="2022-02-15T16:56:28.478" v="11067" actId="1076"/>
          <ac:picMkLst>
            <pc:docMk/>
            <pc:sldMk cId="3617177929" sldId="282"/>
            <ac:picMk id="7" creationId="{69D2556F-8F2B-40ED-B878-E13E5FFFFD4C}"/>
          </ac:picMkLst>
        </pc:picChg>
        <pc:picChg chg="add mod">
          <ac:chgData name="MIrko Meinerzag" userId="8b52381679f75a21" providerId="LiveId" clId="{B8265496-551B-484B-A002-1D4C26E2D19F}" dt="2022-02-02T14:12:09.865" v="469" actId="1076"/>
          <ac:picMkLst>
            <pc:docMk/>
            <pc:sldMk cId="3617177929" sldId="282"/>
            <ac:picMk id="9" creationId="{8873A765-8ED3-40AB-B73B-2FD694238512}"/>
          </ac:picMkLst>
        </pc:picChg>
      </pc:sldChg>
      <pc:sldChg chg="modSp del mod modAnim">
        <pc:chgData name="MIrko Meinerzag" userId="8b52381679f75a21" providerId="LiveId" clId="{B8265496-551B-484B-A002-1D4C26E2D19F}" dt="2022-02-14T17:50:03.931" v="7645" actId="47"/>
        <pc:sldMkLst>
          <pc:docMk/>
          <pc:sldMk cId="2861378651" sldId="284"/>
        </pc:sldMkLst>
        <pc:spChg chg="mod">
          <ac:chgData name="MIrko Meinerzag" userId="8b52381679f75a21" providerId="LiveId" clId="{B8265496-551B-484B-A002-1D4C26E2D19F}" dt="2022-02-09T15:22:03.398" v="3061" actId="33524"/>
          <ac:spMkLst>
            <pc:docMk/>
            <pc:sldMk cId="2861378651" sldId="284"/>
            <ac:spMk id="2" creationId="{EFA617BA-5EDF-4BD6-94CF-7BE601C17475}"/>
          </ac:spMkLst>
        </pc:spChg>
      </pc:sldChg>
      <pc:sldChg chg="modAnim modNotes">
        <pc:chgData name="MIrko Meinerzag" userId="8b52381679f75a21" providerId="LiveId" clId="{B8265496-551B-484B-A002-1D4C26E2D19F}" dt="2022-02-24T12:00:14.844" v="15559" actId="368"/>
        <pc:sldMkLst>
          <pc:docMk/>
          <pc:sldMk cId="1323703201" sldId="285"/>
        </pc:sldMkLst>
      </pc:sldChg>
      <pc:sldChg chg="addSp modSp mod modAnim modNotes">
        <pc:chgData name="MIrko Meinerzag" userId="8b52381679f75a21" providerId="LiveId" clId="{B8265496-551B-484B-A002-1D4C26E2D19F}" dt="2022-02-24T12:00:14.852" v="15563" actId="368"/>
        <pc:sldMkLst>
          <pc:docMk/>
          <pc:sldMk cId="2399256216" sldId="286"/>
        </pc:sldMkLst>
        <pc:spChg chg="add mod">
          <ac:chgData name="MIrko Meinerzag" userId="8b52381679f75a21" providerId="LiveId" clId="{B8265496-551B-484B-A002-1D4C26E2D19F}" dt="2022-02-14T17:54:03.654" v="7708" actId="1076"/>
          <ac:spMkLst>
            <pc:docMk/>
            <pc:sldMk cId="2399256216" sldId="286"/>
            <ac:spMk id="4" creationId="{D707EA23-B318-473D-A25A-EA4A8EC093BC}"/>
          </ac:spMkLst>
        </pc:spChg>
        <pc:picChg chg="mod">
          <ac:chgData name="MIrko Meinerzag" userId="8b52381679f75a21" providerId="LiveId" clId="{B8265496-551B-484B-A002-1D4C26E2D19F}" dt="2022-02-09T17:36:46.388" v="3092" actId="1076"/>
          <ac:picMkLst>
            <pc:docMk/>
            <pc:sldMk cId="2399256216" sldId="286"/>
            <ac:picMk id="9" creationId="{A895E283-9EFF-421E-995E-3A4ADD3B374C}"/>
          </ac:picMkLst>
        </pc:picChg>
      </pc:sldChg>
      <pc:sldChg chg="addSp modSp add del mod">
        <pc:chgData name="MIrko Meinerzag" userId="8b52381679f75a21" providerId="LiveId" clId="{B8265496-551B-484B-A002-1D4C26E2D19F}" dt="2022-02-02T14:56:06.812" v="855" actId="47"/>
        <pc:sldMkLst>
          <pc:docMk/>
          <pc:sldMk cId="3179163493" sldId="287"/>
        </pc:sldMkLst>
        <pc:spChg chg="mod">
          <ac:chgData name="MIrko Meinerzag" userId="8b52381679f75a21" providerId="LiveId" clId="{B8265496-551B-484B-A002-1D4C26E2D19F}" dt="2022-02-02T14:55:26.774" v="825" actId="20577"/>
          <ac:spMkLst>
            <pc:docMk/>
            <pc:sldMk cId="3179163493" sldId="287"/>
            <ac:spMk id="2" creationId="{EFA617BA-5EDF-4BD6-94CF-7BE601C17475}"/>
          </ac:spMkLst>
        </pc:spChg>
        <pc:picChg chg="add mod">
          <ac:chgData name="MIrko Meinerzag" userId="8b52381679f75a21" providerId="LiveId" clId="{B8265496-551B-484B-A002-1D4C26E2D19F}" dt="2022-02-02T14:55:01.608" v="749" actId="1076"/>
          <ac:picMkLst>
            <pc:docMk/>
            <pc:sldMk cId="3179163493" sldId="287"/>
            <ac:picMk id="7" creationId="{9E57C487-8D3F-4E1B-B974-B475C677016D}"/>
          </ac:picMkLst>
        </pc:picChg>
      </pc:sldChg>
      <pc:sldChg chg="addSp delSp modSp add mod modAnim modNotes">
        <pc:chgData name="MIrko Meinerzag" userId="8b52381679f75a21" providerId="LiveId" clId="{B8265496-551B-484B-A002-1D4C26E2D19F}" dt="2022-02-24T12:00:14.870" v="15573" actId="368"/>
        <pc:sldMkLst>
          <pc:docMk/>
          <pc:sldMk cId="3451132490" sldId="288"/>
        </pc:sldMkLst>
        <pc:spChg chg="mod">
          <ac:chgData name="MIrko Meinerzag" userId="8b52381679f75a21" providerId="LiveId" clId="{B8265496-551B-484B-A002-1D4C26E2D19F}" dt="2022-02-02T12:26:37.997" v="307" actId="20577"/>
          <ac:spMkLst>
            <pc:docMk/>
            <pc:sldMk cId="3451132490" sldId="288"/>
            <ac:spMk id="2" creationId="{EFA617BA-5EDF-4BD6-94CF-7BE601C17475}"/>
          </ac:spMkLst>
        </pc:spChg>
        <pc:spChg chg="del">
          <ac:chgData name="MIrko Meinerzag" userId="8b52381679f75a21" providerId="LiveId" clId="{B8265496-551B-484B-A002-1D4C26E2D19F}" dt="2022-02-02T12:26:33.254" v="299" actId="478"/>
          <ac:spMkLst>
            <pc:docMk/>
            <pc:sldMk cId="3451132490" sldId="288"/>
            <ac:spMk id="6" creationId="{CB93A0C4-E31D-42A1-9BCB-91F60CBA33C7}"/>
          </ac:spMkLst>
        </pc:spChg>
        <pc:spChg chg="add mod">
          <ac:chgData name="MIrko Meinerzag" userId="8b52381679f75a21" providerId="LiveId" clId="{B8265496-551B-484B-A002-1D4C26E2D19F}" dt="2022-02-02T12:29:05.376" v="330" actId="1076"/>
          <ac:spMkLst>
            <pc:docMk/>
            <pc:sldMk cId="3451132490" sldId="288"/>
            <ac:spMk id="18" creationId="{0E61AD01-9347-4618-8C75-39AFDBEB297C}"/>
          </ac:spMkLst>
        </pc:spChg>
        <pc:spChg chg="add mod">
          <ac:chgData name="MIrko Meinerzag" userId="8b52381679f75a21" providerId="LiveId" clId="{B8265496-551B-484B-A002-1D4C26E2D19F}" dt="2022-02-02T12:29:56.528" v="333" actId="1076"/>
          <ac:spMkLst>
            <pc:docMk/>
            <pc:sldMk cId="3451132490" sldId="288"/>
            <ac:spMk id="19" creationId="{1A9E475B-3608-41D5-883C-3E9AA8BCBC0D}"/>
          </ac:spMkLst>
        </pc:spChg>
        <pc:spChg chg="del">
          <ac:chgData name="MIrko Meinerzag" userId="8b52381679f75a21" providerId="LiveId" clId="{B8265496-551B-484B-A002-1D4C26E2D19F}" dt="2022-02-02T12:26:33.254" v="299" actId="478"/>
          <ac:spMkLst>
            <pc:docMk/>
            <pc:sldMk cId="3451132490" sldId="288"/>
            <ac:spMk id="22" creationId="{214B8776-23A4-4F44-B800-E4E9E83D33CD}"/>
          </ac:spMkLst>
        </pc:spChg>
        <pc:spChg chg="del">
          <ac:chgData name="MIrko Meinerzag" userId="8b52381679f75a21" providerId="LiveId" clId="{B8265496-551B-484B-A002-1D4C26E2D19F}" dt="2022-02-02T12:26:33.254" v="299" actId="478"/>
          <ac:spMkLst>
            <pc:docMk/>
            <pc:sldMk cId="3451132490" sldId="288"/>
            <ac:spMk id="23" creationId="{4304B44C-D31B-4FF2-ADFD-A2E02F559FD6}"/>
          </ac:spMkLst>
        </pc:spChg>
        <pc:spChg chg="del">
          <ac:chgData name="MIrko Meinerzag" userId="8b52381679f75a21" providerId="LiveId" clId="{B8265496-551B-484B-A002-1D4C26E2D19F}" dt="2022-02-02T12:26:33.254" v="299" actId="478"/>
          <ac:spMkLst>
            <pc:docMk/>
            <pc:sldMk cId="3451132490" sldId="288"/>
            <ac:spMk id="26" creationId="{10F3DD9D-190D-4AAA-A83B-7BBBA3489EFA}"/>
          </ac:spMkLst>
        </pc:spChg>
        <pc:spChg chg="del">
          <ac:chgData name="MIrko Meinerzag" userId="8b52381679f75a21" providerId="LiveId" clId="{B8265496-551B-484B-A002-1D4C26E2D19F}" dt="2022-02-02T12:26:33.254" v="299" actId="478"/>
          <ac:spMkLst>
            <pc:docMk/>
            <pc:sldMk cId="3451132490" sldId="288"/>
            <ac:spMk id="27" creationId="{72B64DD2-82CA-4A4B-99E8-52FCFBD4E70B}"/>
          </ac:spMkLst>
        </pc:spChg>
        <pc:picChg chg="add del mod">
          <ac:chgData name="MIrko Meinerzag" userId="8b52381679f75a21" providerId="LiveId" clId="{B8265496-551B-484B-A002-1D4C26E2D19F}" dt="2022-02-02T12:27:23.134" v="312" actId="478"/>
          <ac:picMkLst>
            <pc:docMk/>
            <pc:sldMk cId="3451132490" sldId="288"/>
            <ac:picMk id="7" creationId="{9F81E4F0-2257-447E-9D68-1305ECFD9016}"/>
          </ac:picMkLst>
        </pc:picChg>
        <pc:picChg chg="add mod">
          <ac:chgData name="MIrko Meinerzag" userId="8b52381679f75a21" providerId="LiveId" clId="{B8265496-551B-484B-A002-1D4C26E2D19F}" dt="2022-02-02T12:27:38.795" v="316" actId="1076"/>
          <ac:picMkLst>
            <pc:docMk/>
            <pc:sldMk cId="3451132490" sldId="288"/>
            <ac:picMk id="11" creationId="{8A8D1D1B-FE0C-4F13-830F-020EBFFCF988}"/>
          </ac:picMkLst>
        </pc:picChg>
        <pc:cxnChg chg="del">
          <ac:chgData name="MIrko Meinerzag" userId="8b52381679f75a21" providerId="LiveId" clId="{B8265496-551B-484B-A002-1D4C26E2D19F}" dt="2022-02-02T12:26:33.254" v="299" actId="478"/>
          <ac:cxnSpMkLst>
            <pc:docMk/>
            <pc:sldMk cId="3451132490" sldId="288"/>
            <ac:cxnSpMk id="8" creationId="{74452C7B-43A4-4A5D-97D8-BEAAEF8FA1EA}"/>
          </ac:cxnSpMkLst>
        </pc:cxnChg>
        <pc:cxnChg chg="del">
          <ac:chgData name="MIrko Meinerzag" userId="8b52381679f75a21" providerId="LiveId" clId="{B8265496-551B-484B-A002-1D4C26E2D19F}" dt="2022-02-02T12:26:33.254" v="299" actId="478"/>
          <ac:cxnSpMkLst>
            <pc:docMk/>
            <pc:sldMk cId="3451132490" sldId="288"/>
            <ac:cxnSpMk id="9" creationId="{C74214E6-6535-4D85-9263-17B04F06C85A}"/>
          </ac:cxnSpMkLst>
        </pc:cxnChg>
        <pc:cxnChg chg="del">
          <ac:chgData name="MIrko Meinerzag" userId="8b52381679f75a21" providerId="LiveId" clId="{B8265496-551B-484B-A002-1D4C26E2D19F}" dt="2022-02-02T12:26:33.254" v="299" actId="478"/>
          <ac:cxnSpMkLst>
            <pc:docMk/>
            <pc:sldMk cId="3451132490" sldId="288"/>
            <ac:cxnSpMk id="12" creationId="{A56C3A01-4E85-404C-A954-F52EF13EEEB8}"/>
          </ac:cxnSpMkLst>
        </pc:cxnChg>
        <pc:cxnChg chg="del">
          <ac:chgData name="MIrko Meinerzag" userId="8b52381679f75a21" providerId="LiveId" clId="{B8265496-551B-484B-A002-1D4C26E2D19F}" dt="2022-02-02T12:26:33.254" v="299" actId="478"/>
          <ac:cxnSpMkLst>
            <pc:docMk/>
            <pc:sldMk cId="3451132490" sldId="288"/>
            <ac:cxnSpMk id="16" creationId="{3BEF3DD4-9C71-4BAC-8F51-333BBC159B1F}"/>
          </ac:cxnSpMkLst>
        </pc:cxnChg>
      </pc:sldChg>
      <pc:sldChg chg="addSp delSp modSp add del mod modAnim modNotes">
        <pc:chgData name="MIrko Meinerzag" userId="8b52381679f75a21" providerId="LiveId" clId="{B8265496-551B-484B-A002-1D4C26E2D19F}" dt="2022-02-24T12:00:14.874" v="15575" actId="368"/>
        <pc:sldMkLst>
          <pc:docMk/>
          <pc:sldMk cId="1265905963" sldId="289"/>
        </pc:sldMkLst>
        <pc:spChg chg="mod">
          <ac:chgData name="MIrko Meinerzag" userId="8b52381679f75a21" providerId="LiveId" clId="{B8265496-551B-484B-A002-1D4C26E2D19F}" dt="2022-02-02T15:21:14.323" v="2125" actId="20577"/>
          <ac:spMkLst>
            <pc:docMk/>
            <pc:sldMk cId="1265905963" sldId="289"/>
            <ac:spMk id="2" creationId="{EFA617BA-5EDF-4BD6-94CF-7BE601C17475}"/>
          </ac:spMkLst>
        </pc:spChg>
        <pc:spChg chg="del">
          <ac:chgData name="MIrko Meinerzag" userId="8b52381679f75a21" providerId="LiveId" clId="{B8265496-551B-484B-A002-1D4C26E2D19F}" dt="2022-02-02T14:56:10.563" v="856" actId="478"/>
          <ac:spMkLst>
            <pc:docMk/>
            <pc:sldMk cId="1265905963" sldId="289"/>
            <ac:spMk id="4" creationId="{11EBD300-3277-427C-9853-7D4A9F6C0B26}"/>
          </ac:spMkLst>
        </pc:spChg>
        <pc:spChg chg="add mod">
          <ac:chgData name="MIrko Meinerzag" userId="8b52381679f75a21" providerId="LiveId" clId="{B8265496-551B-484B-A002-1D4C26E2D19F}" dt="2022-02-02T15:03:54.627" v="1448" actId="1076"/>
          <ac:spMkLst>
            <pc:docMk/>
            <pc:sldMk cId="1265905963" sldId="289"/>
            <ac:spMk id="8" creationId="{4A7AA6F9-6885-47BD-999B-93731749FC25}"/>
          </ac:spMkLst>
        </pc:spChg>
        <pc:picChg chg="mod">
          <ac:chgData name="MIrko Meinerzag" userId="8b52381679f75a21" providerId="LiveId" clId="{B8265496-551B-484B-A002-1D4C26E2D19F}" dt="2022-02-11T13:49:21.678" v="3277" actId="1076"/>
          <ac:picMkLst>
            <pc:docMk/>
            <pc:sldMk cId="1265905963" sldId="289"/>
            <ac:picMk id="7" creationId="{9E57C487-8D3F-4E1B-B974-B475C677016D}"/>
          </ac:picMkLst>
        </pc:picChg>
      </pc:sldChg>
      <pc:sldChg chg="delSp modSp add mod delAnim modAnim modNotes">
        <pc:chgData name="MIrko Meinerzag" userId="8b52381679f75a21" providerId="LiveId" clId="{B8265496-551B-484B-A002-1D4C26E2D19F}" dt="2022-02-24T12:00:14.877" v="15577" actId="368"/>
        <pc:sldMkLst>
          <pc:docMk/>
          <pc:sldMk cId="1788088817" sldId="290"/>
        </pc:sldMkLst>
        <pc:spChg chg="mod">
          <ac:chgData name="MIrko Meinerzag" userId="8b52381679f75a21" providerId="LiveId" clId="{B8265496-551B-484B-A002-1D4C26E2D19F}" dt="2022-02-11T14:01:13.476" v="3298" actId="20577"/>
          <ac:spMkLst>
            <pc:docMk/>
            <pc:sldMk cId="1788088817" sldId="290"/>
            <ac:spMk id="2" creationId="{EFA617BA-5EDF-4BD6-94CF-7BE601C17475}"/>
          </ac:spMkLst>
        </pc:spChg>
        <pc:spChg chg="del">
          <ac:chgData name="MIrko Meinerzag" userId="8b52381679f75a21" providerId="LiveId" clId="{B8265496-551B-484B-A002-1D4C26E2D19F}" dt="2022-02-02T14:57:29.494" v="908" actId="478"/>
          <ac:spMkLst>
            <pc:docMk/>
            <pc:sldMk cId="1788088817" sldId="290"/>
            <ac:spMk id="8" creationId="{4A7AA6F9-6885-47BD-999B-93731749FC25}"/>
          </ac:spMkLst>
        </pc:spChg>
        <pc:picChg chg="del">
          <ac:chgData name="MIrko Meinerzag" userId="8b52381679f75a21" providerId="LiveId" clId="{B8265496-551B-484B-A002-1D4C26E2D19F}" dt="2022-02-02T14:57:25.890" v="907" actId="478"/>
          <ac:picMkLst>
            <pc:docMk/>
            <pc:sldMk cId="1788088817" sldId="290"/>
            <ac:picMk id="7" creationId="{9E57C487-8D3F-4E1B-B974-B475C677016D}"/>
          </ac:picMkLst>
        </pc:picChg>
      </pc:sldChg>
      <pc:sldChg chg="addSp delSp modSp add del mod">
        <pc:chgData name="MIrko Meinerzag" userId="8b52381679f75a21" providerId="LiveId" clId="{B8265496-551B-484B-A002-1D4C26E2D19F}" dt="2022-02-03T08:40:42.457" v="2365" actId="47"/>
        <pc:sldMkLst>
          <pc:docMk/>
          <pc:sldMk cId="1841265460" sldId="291"/>
        </pc:sldMkLst>
        <pc:spChg chg="del mod">
          <ac:chgData name="MIrko Meinerzag" userId="8b52381679f75a21" providerId="LiveId" clId="{B8265496-551B-484B-A002-1D4C26E2D19F}" dt="2022-02-02T15:02:31.444" v="1439"/>
          <ac:spMkLst>
            <pc:docMk/>
            <pc:sldMk cId="1841265460" sldId="291"/>
            <ac:spMk id="2" creationId="{EFA617BA-5EDF-4BD6-94CF-7BE601C17475}"/>
          </ac:spMkLst>
        </pc:spChg>
        <pc:spChg chg="add del mod">
          <ac:chgData name="MIrko Meinerzag" userId="8b52381679f75a21" providerId="LiveId" clId="{B8265496-551B-484B-A002-1D4C26E2D19F}" dt="2022-02-03T08:38:40.807" v="2359" actId="478"/>
          <ac:spMkLst>
            <pc:docMk/>
            <pc:sldMk cId="1841265460" sldId="291"/>
            <ac:spMk id="12" creationId="{2D09EB54-F7FF-4C94-A162-846E26176677}"/>
          </ac:spMkLst>
        </pc:spChg>
        <pc:picChg chg="add del mod">
          <ac:chgData name="MIrko Meinerzag" userId="8b52381679f75a21" providerId="LiveId" clId="{B8265496-551B-484B-A002-1D4C26E2D19F}" dt="2022-02-03T08:25:47.377" v="2336" actId="478"/>
          <ac:picMkLst>
            <pc:docMk/>
            <pc:sldMk cId="1841265460" sldId="291"/>
            <ac:picMk id="4" creationId="{A7C33EC6-F36B-4693-B430-71AD5411537E}"/>
          </ac:picMkLst>
        </pc:picChg>
        <pc:picChg chg="add del mod">
          <ac:chgData name="MIrko Meinerzag" userId="8b52381679f75a21" providerId="LiveId" clId="{B8265496-551B-484B-A002-1D4C26E2D19F}" dt="2022-02-03T08:38:30.786" v="2358" actId="478"/>
          <ac:picMkLst>
            <pc:docMk/>
            <pc:sldMk cId="1841265460" sldId="291"/>
            <ac:picMk id="6" creationId="{269F54AF-DBFC-4BB5-9ED2-4C63DFD9A19E}"/>
          </ac:picMkLst>
        </pc:picChg>
        <pc:picChg chg="add del mod">
          <ac:chgData name="MIrko Meinerzag" userId="8b52381679f75a21" providerId="LiveId" clId="{B8265496-551B-484B-A002-1D4C26E2D19F}" dt="2022-02-03T08:33:52.862" v="2351" actId="478"/>
          <ac:picMkLst>
            <pc:docMk/>
            <pc:sldMk cId="1841265460" sldId="291"/>
            <ac:picMk id="8" creationId="{B570BBD7-3CF4-4C1C-86A0-53A227A138ED}"/>
          </ac:picMkLst>
        </pc:picChg>
        <pc:picChg chg="add del mod">
          <ac:chgData name="MIrko Meinerzag" userId="8b52381679f75a21" providerId="LiveId" clId="{B8265496-551B-484B-A002-1D4C26E2D19F}" dt="2022-02-03T08:38:41.566" v="2360" actId="478"/>
          <ac:picMkLst>
            <pc:docMk/>
            <pc:sldMk cId="1841265460" sldId="291"/>
            <ac:picMk id="10" creationId="{D8AC0378-4B97-427B-A1BF-44D6460AEB1E}"/>
          </ac:picMkLst>
        </pc:picChg>
        <pc:picChg chg="add del mod">
          <ac:chgData name="MIrko Meinerzag" userId="8b52381679f75a21" providerId="LiveId" clId="{B8265496-551B-484B-A002-1D4C26E2D19F}" dt="2022-02-03T08:40:40.867" v="2364" actId="478"/>
          <ac:picMkLst>
            <pc:docMk/>
            <pc:sldMk cId="1841265460" sldId="291"/>
            <ac:picMk id="14" creationId="{D11C1E52-07DE-4D3B-91DE-322994677615}"/>
          </ac:picMkLst>
        </pc:picChg>
      </pc:sldChg>
      <pc:sldChg chg="addSp delSp modSp add mod modAnim modNotes modNotesTx">
        <pc:chgData name="MIrko Meinerzag" userId="8b52381679f75a21" providerId="LiveId" clId="{B8265496-551B-484B-A002-1D4C26E2D19F}" dt="2022-02-24T12:00:14.909" v="15591" actId="368"/>
        <pc:sldMkLst>
          <pc:docMk/>
          <pc:sldMk cId="2520679839" sldId="292"/>
        </pc:sldMkLst>
        <pc:spChg chg="mod">
          <ac:chgData name="MIrko Meinerzag" userId="8b52381679f75a21" providerId="LiveId" clId="{B8265496-551B-484B-A002-1D4C26E2D19F}" dt="2022-02-11T16:28:33.647" v="3428" actId="20577"/>
          <ac:spMkLst>
            <pc:docMk/>
            <pc:sldMk cId="2520679839" sldId="292"/>
            <ac:spMk id="2" creationId="{EFA617BA-5EDF-4BD6-94CF-7BE601C17475}"/>
          </ac:spMkLst>
        </pc:spChg>
        <pc:spChg chg="del">
          <ac:chgData name="MIrko Meinerzag" userId="8b52381679f75a21" providerId="LiveId" clId="{B8265496-551B-484B-A002-1D4C26E2D19F}" dt="2022-02-02T15:15:06.311" v="1995" actId="478"/>
          <ac:spMkLst>
            <pc:docMk/>
            <pc:sldMk cId="2520679839" sldId="292"/>
            <ac:spMk id="6" creationId="{843A0F6A-DBBE-40B5-B17B-578474620E0E}"/>
          </ac:spMkLst>
        </pc:spChg>
        <pc:spChg chg="del">
          <ac:chgData name="MIrko Meinerzag" userId="8b52381679f75a21" providerId="LiveId" clId="{B8265496-551B-484B-A002-1D4C26E2D19F}" dt="2022-02-02T15:15:05.860" v="1994" actId="478"/>
          <ac:spMkLst>
            <pc:docMk/>
            <pc:sldMk cId="2520679839" sldId="292"/>
            <ac:spMk id="7" creationId="{6511FD53-D725-433B-A210-2542FE1DA45C}"/>
          </ac:spMkLst>
        </pc:spChg>
        <pc:picChg chg="add mod">
          <ac:chgData name="MIrko Meinerzag" userId="8b52381679f75a21" providerId="LiveId" clId="{B8265496-551B-484B-A002-1D4C26E2D19F}" dt="2022-02-11T16:25:25.089" v="3379" actId="1076"/>
          <ac:picMkLst>
            <pc:docMk/>
            <pc:sldMk cId="2520679839" sldId="292"/>
            <ac:picMk id="6" creationId="{859E8033-9EF3-46ED-9F23-55CCACB1B8A3}"/>
          </ac:picMkLst>
        </pc:picChg>
        <pc:picChg chg="del">
          <ac:chgData name="MIrko Meinerzag" userId="8b52381679f75a21" providerId="LiveId" clId="{B8265496-551B-484B-A002-1D4C26E2D19F}" dt="2022-02-02T15:15:05.383" v="1993" actId="478"/>
          <ac:picMkLst>
            <pc:docMk/>
            <pc:sldMk cId="2520679839" sldId="292"/>
            <ac:picMk id="9" creationId="{BEC1E71E-0B71-4A71-9D46-40565E4F0228}"/>
          </ac:picMkLst>
        </pc:picChg>
        <pc:cxnChg chg="add mod">
          <ac:chgData name="MIrko Meinerzag" userId="8b52381679f75a21" providerId="LiveId" clId="{B8265496-551B-484B-A002-1D4C26E2D19F}" dt="2022-02-11T16:26:13.401" v="3400" actId="14100"/>
          <ac:cxnSpMkLst>
            <pc:docMk/>
            <pc:sldMk cId="2520679839" sldId="292"/>
            <ac:cxnSpMk id="7" creationId="{06BE85A4-4DB1-48FE-83B8-0FFF2AF835AA}"/>
          </ac:cxnSpMkLst>
        </pc:cxnChg>
        <pc:cxnChg chg="add mod">
          <ac:chgData name="MIrko Meinerzag" userId="8b52381679f75a21" providerId="LiveId" clId="{B8265496-551B-484B-A002-1D4C26E2D19F}" dt="2022-02-11T16:26:27.690" v="3403" actId="14100"/>
          <ac:cxnSpMkLst>
            <pc:docMk/>
            <pc:sldMk cId="2520679839" sldId="292"/>
            <ac:cxnSpMk id="10" creationId="{38A86C69-7738-45D7-8604-A01D895613C0}"/>
          </ac:cxnSpMkLst>
        </pc:cxnChg>
      </pc:sldChg>
      <pc:sldChg chg="addSp delSp modSp add mod delAnim modAnim modNotes modNotesTx">
        <pc:chgData name="MIrko Meinerzag" userId="8b52381679f75a21" providerId="LiveId" clId="{B8265496-551B-484B-A002-1D4C26E2D19F}" dt="2022-02-24T12:00:14.915" v="15593" actId="368"/>
        <pc:sldMkLst>
          <pc:docMk/>
          <pc:sldMk cId="4002826628" sldId="293"/>
        </pc:sldMkLst>
        <pc:spChg chg="mod">
          <ac:chgData name="MIrko Meinerzag" userId="8b52381679f75a21" providerId="LiveId" clId="{B8265496-551B-484B-A002-1D4C26E2D19F}" dt="2022-02-12T16:31:24.194" v="4044" actId="5793"/>
          <ac:spMkLst>
            <pc:docMk/>
            <pc:sldMk cId="4002826628" sldId="293"/>
            <ac:spMk id="2" creationId="{EFA617BA-5EDF-4BD6-94CF-7BE601C17475}"/>
          </ac:spMkLst>
        </pc:spChg>
        <pc:spChg chg="add mod">
          <ac:chgData name="MIrko Meinerzag" userId="8b52381679f75a21" providerId="LiveId" clId="{B8265496-551B-484B-A002-1D4C26E2D19F}" dt="2022-02-15T15:34:09.890" v="10071" actId="1076"/>
          <ac:spMkLst>
            <pc:docMk/>
            <pc:sldMk cId="4002826628" sldId="293"/>
            <ac:spMk id="4" creationId="{30CD4F86-D500-4860-9E6A-27DC14072A35}"/>
          </ac:spMkLst>
        </pc:spChg>
        <pc:spChg chg="add mod">
          <ac:chgData name="MIrko Meinerzag" userId="8b52381679f75a21" providerId="LiveId" clId="{B8265496-551B-484B-A002-1D4C26E2D19F}" dt="2022-02-15T15:34:59.377" v="10100" actId="20577"/>
          <ac:spMkLst>
            <pc:docMk/>
            <pc:sldMk cId="4002826628" sldId="293"/>
            <ac:spMk id="7" creationId="{6FC18285-810D-46D8-BA96-F9CA630C0D97}"/>
          </ac:spMkLst>
        </pc:spChg>
        <pc:spChg chg="add mod">
          <ac:chgData name="MIrko Meinerzag" userId="8b52381679f75a21" providerId="LiveId" clId="{B8265496-551B-484B-A002-1D4C26E2D19F}" dt="2022-02-15T15:39:02.366" v="10261" actId="1037"/>
          <ac:spMkLst>
            <pc:docMk/>
            <pc:sldMk cId="4002826628" sldId="293"/>
            <ac:spMk id="8" creationId="{7FB003CC-389A-445A-A741-82FBEE6140C0}"/>
          </ac:spMkLst>
        </pc:spChg>
        <pc:spChg chg="add del mod">
          <ac:chgData name="MIrko Meinerzag" userId="8b52381679f75a21" providerId="LiveId" clId="{B8265496-551B-484B-A002-1D4C26E2D19F}" dt="2022-02-15T15:39:27.803" v="10264" actId="478"/>
          <ac:spMkLst>
            <pc:docMk/>
            <pc:sldMk cId="4002826628" sldId="293"/>
            <ac:spMk id="9" creationId="{6BAC0757-362B-47EA-AC90-CE02C8BF3492}"/>
          </ac:spMkLst>
        </pc:spChg>
        <pc:spChg chg="add del mod">
          <ac:chgData name="MIrko Meinerzag" userId="8b52381679f75a21" providerId="LiveId" clId="{B8265496-551B-484B-A002-1D4C26E2D19F}" dt="2022-02-15T15:50:51.245" v="11056" actId="478"/>
          <ac:spMkLst>
            <pc:docMk/>
            <pc:sldMk cId="4002826628" sldId="293"/>
            <ac:spMk id="10" creationId="{70A59F32-7E3C-4FAB-ABA8-EB46480E2C4F}"/>
          </ac:spMkLst>
        </pc:spChg>
        <pc:picChg chg="add mod">
          <ac:chgData name="MIrko Meinerzag" userId="8b52381679f75a21" providerId="LiveId" clId="{B8265496-551B-484B-A002-1D4C26E2D19F}" dt="2022-02-15T15:32:22.895" v="9837" actId="1076"/>
          <ac:picMkLst>
            <pc:docMk/>
            <pc:sldMk cId="4002826628" sldId="293"/>
            <ac:picMk id="6" creationId="{3B245BD8-5B22-4984-8021-894C56C5D119}"/>
          </ac:picMkLst>
        </pc:picChg>
        <pc:picChg chg="add del mod">
          <ac:chgData name="MIrko Meinerzag" userId="8b52381679f75a21" providerId="LiveId" clId="{B8265496-551B-484B-A002-1D4C26E2D19F}" dt="2022-02-15T17:21:34.758" v="12595" actId="478"/>
          <ac:picMkLst>
            <pc:docMk/>
            <pc:sldMk cId="4002826628" sldId="293"/>
            <ac:picMk id="11" creationId="{C1D72229-A016-467B-8CB0-8B9DD5895EE5}"/>
          </ac:picMkLst>
        </pc:picChg>
      </pc:sldChg>
      <pc:sldChg chg="modSp add del mod">
        <pc:chgData name="MIrko Meinerzag" userId="8b52381679f75a21" providerId="LiveId" clId="{B8265496-551B-484B-A002-1D4C26E2D19F}" dt="2022-02-15T20:19:11.908" v="15110" actId="47"/>
        <pc:sldMkLst>
          <pc:docMk/>
          <pc:sldMk cId="4153412825" sldId="294"/>
        </pc:sldMkLst>
        <pc:spChg chg="mod">
          <ac:chgData name="MIrko Meinerzag" userId="8b52381679f75a21" providerId="LiveId" clId="{B8265496-551B-484B-A002-1D4C26E2D19F}" dt="2022-02-02T15:19:32.849" v="2103" actId="20577"/>
          <ac:spMkLst>
            <pc:docMk/>
            <pc:sldMk cId="4153412825" sldId="294"/>
            <ac:spMk id="2" creationId="{EFA617BA-5EDF-4BD6-94CF-7BE601C17475}"/>
          </ac:spMkLst>
        </pc:spChg>
      </pc:sldChg>
      <pc:sldChg chg="addSp delSp modSp add mod">
        <pc:chgData name="MIrko Meinerzag" userId="8b52381679f75a21" providerId="LiveId" clId="{B8265496-551B-484B-A002-1D4C26E2D19F}" dt="2022-02-03T08:40:49.490" v="2368"/>
        <pc:sldMkLst>
          <pc:docMk/>
          <pc:sldMk cId="2368846744" sldId="295"/>
        </pc:sldMkLst>
        <pc:spChg chg="add del mod">
          <ac:chgData name="MIrko Meinerzag" userId="8b52381679f75a21" providerId="LiveId" clId="{B8265496-551B-484B-A002-1D4C26E2D19F}" dt="2022-02-03T08:36:13.376" v="2357"/>
          <ac:spMkLst>
            <pc:docMk/>
            <pc:sldMk cId="2368846744" sldId="295"/>
            <ac:spMk id="9" creationId="{5D489464-0FCB-4EE1-AFC7-85A99DE1FA6E}"/>
          </ac:spMkLst>
        </pc:spChg>
        <pc:spChg chg="add del mod">
          <ac:chgData name="MIrko Meinerzag" userId="8b52381679f75a21" providerId="LiveId" clId="{B8265496-551B-484B-A002-1D4C26E2D19F}" dt="2022-02-03T08:40:34.627" v="2363"/>
          <ac:spMkLst>
            <pc:docMk/>
            <pc:sldMk cId="2368846744" sldId="295"/>
            <ac:spMk id="13" creationId="{0E1BFAF5-EF36-4B6F-8180-09A43A3AB19E}"/>
          </ac:spMkLst>
        </pc:spChg>
        <pc:spChg chg="add del mod">
          <ac:chgData name="MIrko Meinerzag" userId="8b52381679f75a21" providerId="LiveId" clId="{B8265496-551B-484B-A002-1D4C26E2D19F}" dt="2022-02-03T08:40:49.490" v="2368"/>
          <ac:spMkLst>
            <pc:docMk/>
            <pc:sldMk cId="2368846744" sldId="295"/>
            <ac:spMk id="17" creationId="{86435EB0-23E8-4790-A08D-9819B58C425D}"/>
          </ac:spMkLst>
        </pc:spChg>
        <pc:picChg chg="add del mod">
          <ac:chgData name="MIrko Meinerzag" userId="8b52381679f75a21" providerId="LiveId" clId="{B8265496-551B-484B-A002-1D4C26E2D19F}" dt="2022-02-03T08:33:47.520" v="2349" actId="478"/>
          <ac:picMkLst>
            <pc:docMk/>
            <pc:sldMk cId="2368846744" sldId="295"/>
            <ac:picMk id="4" creationId="{133FAF7C-8E6B-497B-9C2A-267613705646}"/>
          </ac:picMkLst>
        </pc:picChg>
        <pc:picChg chg="del">
          <ac:chgData name="MIrko Meinerzag" userId="8b52381679f75a21" providerId="LiveId" clId="{B8265496-551B-484B-A002-1D4C26E2D19F}" dt="2022-02-03T08:36:10.743" v="2356" actId="478"/>
          <ac:picMkLst>
            <pc:docMk/>
            <pc:sldMk cId="2368846744" sldId="295"/>
            <ac:picMk id="6" creationId="{269F54AF-DBFC-4BB5-9ED2-4C63DFD9A19E}"/>
          </ac:picMkLst>
        </pc:picChg>
        <pc:picChg chg="del">
          <ac:chgData name="MIrko Meinerzag" userId="8b52381679f75a21" providerId="LiveId" clId="{B8265496-551B-484B-A002-1D4C26E2D19F}" dt="2022-02-03T08:33:48.158" v="2350" actId="478"/>
          <ac:picMkLst>
            <pc:docMk/>
            <pc:sldMk cId="2368846744" sldId="295"/>
            <ac:picMk id="8" creationId="{B570BBD7-3CF4-4C1C-86A0-53A227A138ED}"/>
          </ac:picMkLst>
        </pc:picChg>
        <pc:picChg chg="add del mod">
          <ac:chgData name="MIrko Meinerzag" userId="8b52381679f75a21" providerId="LiveId" clId="{B8265496-551B-484B-A002-1D4C26E2D19F}" dt="2022-02-03T08:40:29.405" v="2362" actId="478"/>
          <ac:picMkLst>
            <pc:docMk/>
            <pc:sldMk cId="2368846744" sldId="295"/>
            <ac:picMk id="11" creationId="{9AE9778F-1F4E-4FCD-B559-2A9AF3F0C501}"/>
          </ac:picMkLst>
        </pc:picChg>
        <pc:picChg chg="add del mod">
          <ac:chgData name="MIrko Meinerzag" userId="8b52381679f75a21" providerId="LiveId" clId="{B8265496-551B-484B-A002-1D4C26E2D19F}" dt="2022-02-03T08:40:47.288" v="2367" actId="478"/>
          <ac:picMkLst>
            <pc:docMk/>
            <pc:sldMk cId="2368846744" sldId="295"/>
            <ac:picMk id="15" creationId="{55543478-229E-433E-ABC4-1C7C2DA7E9C2}"/>
          </ac:picMkLst>
        </pc:picChg>
        <pc:picChg chg="add mod">
          <ac:chgData name="MIrko Meinerzag" userId="8b52381679f75a21" providerId="LiveId" clId="{B8265496-551B-484B-A002-1D4C26E2D19F}" dt="2022-02-03T08:40:49.490" v="2368"/>
          <ac:picMkLst>
            <pc:docMk/>
            <pc:sldMk cId="2368846744" sldId="295"/>
            <ac:picMk id="19" creationId="{9AD8EFB9-8317-4454-9D59-CA0EB189DE2A}"/>
          </ac:picMkLst>
        </pc:picChg>
      </pc:sldChg>
      <pc:sldChg chg="modSp add mod">
        <pc:chgData name="MIrko Meinerzag" userId="8b52381679f75a21" providerId="LiveId" clId="{B8265496-551B-484B-A002-1D4C26E2D19F}" dt="2022-02-03T19:42:48.607" v="2395" actId="14100"/>
        <pc:sldMkLst>
          <pc:docMk/>
          <pc:sldMk cId="2244083857" sldId="296"/>
        </pc:sldMkLst>
        <pc:picChg chg="mod">
          <ac:chgData name="MIrko Meinerzag" userId="8b52381679f75a21" providerId="LiveId" clId="{B8265496-551B-484B-A002-1D4C26E2D19F}" dt="2022-02-03T19:42:48.607" v="2395" actId="14100"/>
          <ac:picMkLst>
            <pc:docMk/>
            <pc:sldMk cId="2244083857" sldId="296"/>
            <ac:picMk id="15" creationId="{55543478-229E-433E-ABC4-1C7C2DA7E9C2}"/>
          </ac:picMkLst>
        </pc:picChg>
      </pc:sldChg>
      <pc:sldChg chg="addSp delSp modSp add mod">
        <pc:chgData name="MIrko Meinerzag" userId="8b52381679f75a21" providerId="LiveId" clId="{B8265496-551B-484B-A002-1D4C26E2D19F}" dt="2022-02-03T19:48:03.168" v="2404" actId="14100"/>
        <pc:sldMkLst>
          <pc:docMk/>
          <pc:sldMk cId="3599983148" sldId="297"/>
        </pc:sldMkLst>
        <pc:spChg chg="add del mod">
          <ac:chgData name="MIrko Meinerzag" userId="8b52381679f75a21" providerId="LiveId" clId="{B8265496-551B-484B-A002-1D4C26E2D19F}" dt="2022-02-03T08:43:59.321" v="2371"/>
          <ac:spMkLst>
            <pc:docMk/>
            <pc:sldMk cId="3599983148" sldId="297"/>
            <ac:spMk id="4" creationId="{410A7C1D-6145-49EF-BA8B-9C184188923D}"/>
          </ac:spMkLst>
        </pc:spChg>
        <pc:picChg chg="add mod">
          <ac:chgData name="MIrko Meinerzag" userId="8b52381679f75a21" providerId="LiveId" clId="{B8265496-551B-484B-A002-1D4C26E2D19F}" dt="2022-02-03T19:48:03.168" v="2404" actId="14100"/>
          <ac:picMkLst>
            <pc:docMk/>
            <pc:sldMk cId="3599983148" sldId="297"/>
            <ac:picMk id="7" creationId="{E094C754-DDAB-437C-AE2F-4FBE2AA131C1}"/>
          </ac:picMkLst>
        </pc:picChg>
        <pc:picChg chg="del">
          <ac:chgData name="MIrko Meinerzag" userId="8b52381679f75a21" providerId="LiveId" clId="{B8265496-551B-484B-A002-1D4C26E2D19F}" dt="2022-02-03T08:43:57.536" v="2370" actId="478"/>
          <ac:picMkLst>
            <pc:docMk/>
            <pc:sldMk cId="3599983148" sldId="297"/>
            <ac:picMk id="15" creationId="{55543478-229E-433E-ABC4-1C7C2DA7E9C2}"/>
          </ac:picMkLst>
        </pc:picChg>
      </pc:sldChg>
      <pc:sldChg chg="addSp delSp modSp add mod">
        <pc:chgData name="MIrko Meinerzag" userId="8b52381679f75a21" providerId="LiveId" clId="{B8265496-551B-484B-A002-1D4C26E2D19F}" dt="2022-02-09T15:22:10.405" v="3068" actId="478"/>
        <pc:sldMkLst>
          <pc:docMk/>
          <pc:sldMk cId="2921642068" sldId="298"/>
        </pc:sldMkLst>
        <pc:spChg chg="add del mod">
          <ac:chgData name="MIrko Meinerzag" userId="8b52381679f75a21" providerId="LiveId" clId="{B8265496-551B-484B-A002-1D4C26E2D19F}" dt="2022-02-03T19:35:43.589" v="2387"/>
          <ac:spMkLst>
            <pc:docMk/>
            <pc:sldMk cId="2921642068" sldId="298"/>
            <ac:spMk id="4" creationId="{50B26A66-D1BD-4EC4-8307-EEC72062354C}"/>
          </ac:spMkLst>
        </pc:spChg>
        <pc:spChg chg="add del mod">
          <ac:chgData name="MIrko Meinerzag" userId="8b52381679f75a21" providerId="LiveId" clId="{B8265496-551B-484B-A002-1D4C26E2D19F}" dt="2022-02-09T15:22:10.405" v="3068" actId="478"/>
          <ac:spMkLst>
            <pc:docMk/>
            <pc:sldMk cId="2921642068" sldId="298"/>
            <ac:spMk id="4" creationId="{DC30563C-7DAB-4537-A458-87F37E0DC6A9}"/>
          </ac:spMkLst>
        </pc:spChg>
        <pc:spChg chg="add del mod">
          <ac:chgData name="MIrko Meinerzag" userId="8b52381679f75a21" providerId="LiveId" clId="{B8265496-551B-484B-A002-1D4C26E2D19F}" dt="2022-02-09T15:21:59.464" v="3052" actId="478"/>
          <ac:spMkLst>
            <pc:docMk/>
            <pc:sldMk cId="2921642068" sldId="298"/>
            <ac:spMk id="10" creationId="{139204CF-EE41-4C2E-BD85-9478921E9BA8}"/>
          </ac:spMkLst>
        </pc:spChg>
        <pc:picChg chg="add del mod">
          <ac:chgData name="MIrko Meinerzag" userId="8b52381679f75a21" providerId="LiveId" clId="{B8265496-551B-484B-A002-1D4C26E2D19F}" dt="2022-02-09T15:22:08.040" v="3067"/>
          <ac:picMkLst>
            <pc:docMk/>
            <pc:sldMk cId="2921642068" sldId="298"/>
            <ac:picMk id="7" creationId="{2E03119D-4E24-44CC-944E-CDF303B42D61}"/>
          </ac:picMkLst>
        </pc:picChg>
        <pc:picChg chg="del">
          <ac:chgData name="MIrko Meinerzag" userId="8b52381679f75a21" providerId="LiveId" clId="{B8265496-551B-484B-A002-1D4C26E2D19F}" dt="2022-02-03T19:34:37.661" v="2386" actId="478"/>
          <ac:picMkLst>
            <pc:docMk/>
            <pc:sldMk cId="2921642068" sldId="298"/>
            <ac:picMk id="7" creationId="{E094C754-DDAB-437C-AE2F-4FBE2AA131C1}"/>
          </ac:picMkLst>
        </pc:picChg>
        <pc:picChg chg="add del mod">
          <ac:chgData name="MIrko Meinerzag" userId="8b52381679f75a21" providerId="LiveId" clId="{B8265496-551B-484B-A002-1D4C26E2D19F}" dt="2022-02-09T15:22:10.405" v="3068" actId="478"/>
          <ac:picMkLst>
            <pc:docMk/>
            <pc:sldMk cId="2921642068" sldId="298"/>
            <ac:picMk id="8" creationId="{5E9DA9FD-6587-43FF-A292-75DE4DD1C43F}"/>
          </ac:picMkLst>
        </pc:picChg>
        <pc:picChg chg="add del mod">
          <ac:chgData name="MIrko Meinerzag" userId="8b52381679f75a21" providerId="LiveId" clId="{B8265496-551B-484B-A002-1D4C26E2D19F}" dt="2022-02-09T15:21:59.714" v="3053"/>
          <ac:picMkLst>
            <pc:docMk/>
            <pc:sldMk cId="2921642068" sldId="298"/>
            <ac:picMk id="9" creationId="{5779C370-97F2-4C21-AD07-5DB565105D0C}"/>
          </ac:picMkLst>
        </pc:picChg>
        <pc:picChg chg="add del mod">
          <ac:chgData name="MIrko Meinerzag" userId="8b52381679f75a21" providerId="LiveId" clId="{B8265496-551B-484B-A002-1D4C26E2D19F}" dt="2022-02-09T15:21:59.261" v="3051"/>
          <ac:picMkLst>
            <pc:docMk/>
            <pc:sldMk cId="2921642068" sldId="298"/>
            <ac:picMk id="11" creationId="{C7AA2A7E-C66E-4A4E-8638-D0B20AA0915E}"/>
          </ac:picMkLst>
        </pc:picChg>
      </pc:sldChg>
      <pc:sldChg chg="addSp delSp modSp add mod">
        <pc:chgData name="MIrko Meinerzag" userId="8b52381679f75a21" providerId="LiveId" clId="{B8265496-551B-484B-A002-1D4C26E2D19F}" dt="2022-02-09T15:21:29.400" v="3040" actId="478"/>
        <pc:sldMkLst>
          <pc:docMk/>
          <pc:sldMk cId="994505588" sldId="299"/>
        </pc:sldMkLst>
        <pc:spChg chg="add del mod">
          <ac:chgData name="MIrko Meinerzag" userId="8b52381679f75a21" providerId="LiveId" clId="{B8265496-551B-484B-A002-1D4C26E2D19F}" dt="2022-02-03T19:40:28.664" v="2391"/>
          <ac:spMkLst>
            <pc:docMk/>
            <pc:sldMk cId="994505588" sldId="299"/>
            <ac:spMk id="4" creationId="{A53390BA-4751-4647-A5F8-154AF9916013}"/>
          </ac:spMkLst>
        </pc:spChg>
        <pc:spChg chg="add del mod">
          <ac:chgData name="MIrko Meinerzag" userId="8b52381679f75a21" providerId="LiveId" clId="{B8265496-551B-484B-A002-1D4C26E2D19F}" dt="2022-02-09T15:21:29.400" v="3040" actId="478"/>
          <ac:spMkLst>
            <pc:docMk/>
            <pc:sldMk cId="994505588" sldId="299"/>
            <ac:spMk id="6" creationId="{8B483C24-7845-4FA3-B480-D76E9E1F7B7E}"/>
          </ac:spMkLst>
        </pc:spChg>
        <pc:picChg chg="add del mod">
          <ac:chgData name="MIrko Meinerzag" userId="8b52381679f75a21" providerId="LiveId" clId="{B8265496-551B-484B-A002-1D4C26E2D19F}" dt="2022-02-09T15:21:29.400" v="3040" actId="478"/>
          <ac:picMkLst>
            <pc:docMk/>
            <pc:sldMk cId="994505588" sldId="299"/>
            <ac:picMk id="7" creationId="{1A6CFC78-1BBC-4A66-B607-66B2BB386482}"/>
          </ac:picMkLst>
        </pc:picChg>
        <pc:picChg chg="del">
          <ac:chgData name="MIrko Meinerzag" userId="8b52381679f75a21" providerId="LiveId" clId="{B8265496-551B-484B-A002-1D4C26E2D19F}" dt="2022-02-03T19:40:24.930" v="2390" actId="478"/>
          <ac:picMkLst>
            <pc:docMk/>
            <pc:sldMk cId="994505588" sldId="299"/>
            <ac:picMk id="8" creationId="{5E9DA9FD-6587-43FF-A292-75DE4DD1C43F}"/>
          </ac:picMkLst>
        </pc:picChg>
        <pc:picChg chg="add del mod">
          <ac:chgData name="MIrko Meinerzag" userId="8b52381679f75a21" providerId="LiveId" clId="{B8265496-551B-484B-A002-1D4C26E2D19F}" dt="2022-02-09T15:21:27.869" v="3039"/>
          <ac:picMkLst>
            <pc:docMk/>
            <pc:sldMk cId="994505588" sldId="299"/>
            <ac:picMk id="8" creationId="{BECBC336-0C1A-4B9B-AF29-E59E501BE830}"/>
          </ac:picMkLst>
        </pc:picChg>
        <pc:inkChg chg="add">
          <ac:chgData name="MIrko Meinerzag" userId="8b52381679f75a21" providerId="LiveId" clId="{B8265496-551B-484B-A002-1D4C26E2D19F}" dt="2022-02-08T13:31:10.648" v="2927" actId="9405"/>
          <ac:inkMkLst>
            <pc:docMk/>
            <pc:sldMk cId="994505588" sldId="299"/>
            <ac:inkMk id="2" creationId="{DFD59988-8EF3-4D55-BC3B-8129E18D9BF8}"/>
          </ac:inkMkLst>
        </pc:inkChg>
      </pc:sldChg>
      <pc:sldChg chg="addSp delSp modSp add mod modNotesTx">
        <pc:chgData name="MIrko Meinerzag" userId="8b52381679f75a21" providerId="LiveId" clId="{B8265496-551B-484B-A002-1D4C26E2D19F}" dt="2022-02-09T15:21:50.940" v="3048" actId="21"/>
        <pc:sldMkLst>
          <pc:docMk/>
          <pc:sldMk cId="689847416" sldId="300"/>
        </pc:sldMkLst>
        <pc:spChg chg="add del mod">
          <ac:chgData name="MIrko Meinerzag" userId="8b52381679f75a21" providerId="LiveId" clId="{B8265496-551B-484B-A002-1D4C26E2D19F}" dt="2022-02-03T19:47:35.897" v="2402"/>
          <ac:spMkLst>
            <pc:docMk/>
            <pc:sldMk cId="689847416" sldId="300"/>
            <ac:spMk id="4" creationId="{0A60E8F2-441A-4814-BFD3-84A086FF7263}"/>
          </ac:spMkLst>
        </pc:spChg>
        <pc:spChg chg="add del mod">
          <ac:chgData name="MIrko Meinerzag" userId="8b52381679f75a21" providerId="LiveId" clId="{B8265496-551B-484B-A002-1D4C26E2D19F}" dt="2022-02-09T15:21:50.940" v="3048" actId="21"/>
          <ac:spMkLst>
            <pc:docMk/>
            <pc:sldMk cId="689847416" sldId="300"/>
            <ac:spMk id="6" creationId="{4CDC959F-994A-4808-BA8B-9027C0EF8B58}"/>
          </ac:spMkLst>
        </pc:spChg>
        <pc:spChg chg="add del mod">
          <ac:chgData name="MIrko Meinerzag" userId="8b52381679f75a21" providerId="LiveId" clId="{B8265496-551B-484B-A002-1D4C26E2D19F}" dt="2022-02-03T19:52:30.173" v="2406"/>
          <ac:spMkLst>
            <pc:docMk/>
            <pc:sldMk cId="689847416" sldId="300"/>
            <ac:spMk id="10" creationId="{45314F53-E3D2-4A34-AD17-AA2E5CF44237}"/>
          </ac:spMkLst>
        </pc:spChg>
        <pc:picChg chg="del">
          <ac:chgData name="MIrko Meinerzag" userId="8b52381679f75a21" providerId="LiveId" clId="{B8265496-551B-484B-A002-1D4C26E2D19F}" dt="2022-02-03T19:47:31.995" v="2401" actId="478"/>
          <ac:picMkLst>
            <pc:docMk/>
            <pc:sldMk cId="689847416" sldId="300"/>
            <ac:picMk id="7" creationId="{1A6CFC78-1BBC-4A66-B607-66B2BB386482}"/>
          </ac:picMkLst>
        </pc:picChg>
        <pc:picChg chg="add del mod">
          <ac:chgData name="MIrko Meinerzag" userId="8b52381679f75a21" providerId="LiveId" clId="{B8265496-551B-484B-A002-1D4C26E2D19F}" dt="2022-02-03T19:52:23.810" v="2405" actId="478"/>
          <ac:picMkLst>
            <pc:docMk/>
            <pc:sldMk cId="689847416" sldId="300"/>
            <ac:picMk id="8" creationId="{5176367C-C483-4C43-82DC-870587BE5D2C}"/>
          </ac:picMkLst>
        </pc:picChg>
        <pc:picChg chg="add del mod">
          <ac:chgData name="MIrko Meinerzag" userId="8b52381679f75a21" providerId="LiveId" clId="{B8265496-551B-484B-A002-1D4C26E2D19F}" dt="2022-02-09T15:21:50.602" v="3047"/>
          <ac:picMkLst>
            <pc:docMk/>
            <pc:sldMk cId="689847416" sldId="300"/>
            <ac:picMk id="8" creationId="{968A2EB3-E7FC-41BC-8965-26C80F799BE1}"/>
          </ac:picMkLst>
        </pc:picChg>
        <pc:picChg chg="add del mod">
          <ac:chgData name="MIrko Meinerzag" userId="8b52381679f75a21" providerId="LiveId" clId="{B8265496-551B-484B-A002-1D4C26E2D19F}" dt="2022-02-09T15:21:50.940" v="3048" actId="21"/>
          <ac:picMkLst>
            <pc:docMk/>
            <pc:sldMk cId="689847416" sldId="300"/>
            <ac:picMk id="12" creationId="{51A72219-22E1-45D5-ADBF-28CC6C4F9458}"/>
          </ac:picMkLst>
        </pc:picChg>
        <pc:inkChg chg="add">
          <ac:chgData name="MIrko Meinerzag" userId="8b52381679f75a21" providerId="LiveId" clId="{B8265496-551B-484B-A002-1D4C26E2D19F}" dt="2022-02-08T13:31:16.721" v="2928" actId="9405"/>
          <ac:inkMkLst>
            <pc:docMk/>
            <pc:sldMk cId="689847416" sldId="300"/>
            <ac:inkMk id="2" creationId="{35F8E319-6112-4227-9A03-6768C3B79DE9}"/>
          </ac:inkMkLst>
        </pc:inkChg>
      </pc:sldChg>
      <pc:sldChg chg="add del">
        <pc:chgData name="MIrko Meinerzag" userId="8b52381679f75a21" providerId="LiveId" clId="{B8265496-551B-484B-A002-1D4C26E2D19F}" dt="2022-02-08T11:58:02.367" v="2865" actId="47"/>
        <pc:sldMkLst>
          <pc:docMk/>
          <pc:sldMk cId="1091195780" sldId="301"/>
        </pc:sldMkLst>
      </pc:sldChg>
      <pc:sldChg chg="delSp modSp add mod delAnim modAnim modNotes modNotesTx">
        <pc:chgData name="MIrko Meinerzag" userId="8b52381679f75a21" providerId="LiveId" clId="{B8265496-551B-484B-A002-1D4C26E2D19F}" dt="2022-02-24T12:00:14.920" v="15595" actId="368"/>
        <pc:sldMkLst>
          <pc:docMk/>
          <pc:sldMk cId="2153343536" sldId="301"/>
        </pc:sldMkLst>
        <pc:spChg chg="mod">
          <ac:chgData name="MIrko Meinerzag" userId="8b52381679f75a21" providerId="LiveId" clId="{B8265496-551B-484B-A002-1D4C26E2D19F}" dt="2022-02-16T11:04:58.921" v="15500" actId="20577"/>
          <ac:spMkLst>
            <pc:docMk/>
            <pc:sldMk cId="2153343536" sldId="301"/>
            <ac:spMk id="2" creationId="{EFA617BA-5EDF-4BD6-94CF-7BE601C17475}"/>
          </ac:spMkLst>
        </pc:spChg>
        <pc:spChg chg="del mod">
          <ac:chgData name="MIrko Meinerzag" userId="8b52381679f75a21" providerId="LiveId" clId="{B8265496-551B-484B-A002-1D4C26E2D19F}" dt="2022-02-12T16:32:37.937" v="4077" actId="478"/>
          <ac:spMkLst>
            <pc:docMk/>
            <pc:sldMk cId="2153343536" sldId="301"/>
            <ac:spMk id="4" creationId="{30CD4F86-D500-4860-9E6A-27DC14072A35}"/>
          </ac:spMkLst>
        </pc:spChg>
        <pc:picChg chg="del">
          <ac:chgData name="MIrko Meinerzag" userId="8b52381679f75a21" providerId="LiveId" clId="{B8265496-551B-484B-A002-1D4C26E2D19F}" dt="2022-02-12T16:32:35.074" v="4075" actId="478"/>
          <ac:picMkLst>
            <pc:docMk/>
            <pc:sldMk cId="2153343536" sldId="301"/>
            <ac:picMk id="6" creationId="{3B245BD8-5B22-4984-8021-894C56C5D119}"/>
          </ac:picMkLst>
        </pc:picChg>
      </pc:sldChg>
      <pc:sldChg chg="new del">
        <pc:chgData name="MIrko Meinerzag" userId="8b52381679f75a21" providerId="LiveId" clId="{B8265496-551B-484B-A002-1D4C26E2D19F}" dt="2022-02-09T13:08:33.712" v="2995" actId="680"/>
        <pc:sldMkLst>
          <pc:docMk/>
          <pc:sldMk cId="3165482498" sldId="301"/>
        </pc:sldMkLst>
      </pc:sldChg>
      <pc:sldChg chg="modNotes">
        <pc:chgData name="MIrko Meinerzag" userId="8b52381679f75a21" providerId="LiveId" clId="{B8265496-551B-484B-A002-1D4C26E2D19F}" dt="2022-02-24T12:00:14.881" v="15579" actId="368"/>
        <pc:sldMkLst>
          <pc:docMk/>
          <pc:sldMk cId="4256674057" sldId="303"/>
        </pc:sldMkLst>
      </pc:sldChg>
      <pc:sldChg chg="modNotes">
        <pc:chgData name="MIrko Meinerzag" userId="8b52381679f75a21" providerId="LiveId" clId="{B8265496-551B-484B-A002-1D4C26E2D19F}" dt="2022-02-24T12:00:14.885" v="15581" actId="368"/>
        <pc:sldMkLst>
          <pc:docMk/>
          <pc:sldMk cId="1979297717" sldId="304"/>
        </pc:sldMkLst>
      </pc:sldChg>
      <pc:sldChg chg="modNotes">
        <pc:chgData name="MIrko Meinerzag" userId="8b52381679f75a21" providerId="LiveId" clId="{B8265496-551B-484B-A002-1D4C26E2D19F}" dt="2022-02-24T12:00:14.889" v="15583" actId="368"/>
        <pc:sldMkLst>
          <pc:docMk/>
          <pc:sldMk cId="2773545330" sldId="305"/>
        </pc:sldMkLst>
      </pc:sldChg>
      <pc:sldChg chg="modNotes">
        <pc:chgData name="MIrko Meinerzag" userId="8b52381679f75a21" providerId="LiveId" clId="{B8265496-551B-484B-A002-1D4C26E2D19F}" dt="2022-02-24T12:00:14.893" v="15585" actId="368"/>
        <pc:sldMkLst>
          <pc:docMk/>
          <pc:sldMk cId="2813439706" sldId="306"/>
        </pc:sldMkLst>
      </pc:sldChg>
      <pc:sldChg chg="modNotes">
        <pc:chgData name="MIrko Meinerzag" userId="8b52381679f75a21" providerId="LiveId" clId="{B8265496-551B-484B-A002-1D4C26E2D19F}" dt="2022-02-24T12:00:14.899" v="15587" actId="368"/>
        <pc:sldMkLst>
          <pc:docMk/>
          <pc:sldMk cId="3653683029" sldId="308"/>
        </pc:sldMkLst>
      </pc:sldChg>
      <pc:sldChg chg="modNotes modNotesTx">
        <pc:chgData name="MIrko Meinerzag" userId="8b52381679f75a21" providerId="LiveId" clId="{B8265496-551B-484B-A002-1D4C26E2D19F}" dt="2022-02-24T12:00:14.924" v="15597" actId="368"/>
        <pc:sldMkLst>
          <pc:docMk/>
          <pc:sldMk cId="797209570" sldId="309"/>
        </pc:sldMkLst>
      </pc:sldChg>
      <pc:sldChg chg="modNotes modNotesTx">
        <pc:chgData name="MIrko Meinerzag" userId="8b52381679f75a21" providerId="LiveId" clId="{B8265496-551B-484B-A002-1D4C26E2D19F}" dt="2022-02-24T12:00:14.928" v="15599" actId="368"/>
        <pc:sldMkLst>
          <pc:docMk/>
          <pc:sldMk cId="3700105551" sldId="310"/>
        </pc:sldMkLst>
      </pc:sldChg>
      <pc:sldChg chg="modNotes modNotesTx">
        <pc:chgData name="MIrko Meinerzag" userId="8b52381679f75a21" providerId="LiveId" clId="{B8265496-551B-484B-A002-1D4C26E2D19F}" dt="2022-02-24T12:00:14.932" v="15601" actId="368"/>
        <pc:sldMkLst>
          <pc:docMk/>
          <pc:sldMk cId="897187464" sldId="311"/>
        </pc:sldMkLst>
      </pc:sldChg>
    </pc:docChg>
  </pc:docChgLst>
  <pc:docChgLst>
    <pc:chgData name="MIrko Meinerzag" userId="8b52381679f75a21" providerId="LiveId" clId="{85668CC1-9063-432F-B21C-B83B630F8715}"/>
    <pc:docChg chg="undo custSel addSld delSld modSld sldOrd">
      <pc:chgData name="MIrko Meinerzag" userId="8b52381679f75a21" providerId="LiveId" clId="{85668CC1-9063-432F-B21C-B83B630F8715}" dt="2022-02-16T09:17:21.042" v="5325" actId="20577"/>
      <pc:docMkLst>
        <pc:docMk/>
      </pc:docMkLst>
      <pc:sldChg chg="modNotesTx">
        <pc:chgData name="MIrko Meinerzag" userId="8b52381679f75a21" providerId="LiveId" clId="{85668CC1-9063-432F-B21C-B83B630F8715}" dt="2022-02-14T19:55:59.958" v="2578" actId="20577"/>
        <pc:sldMkLst>
          <pc:docMk/>
          <pc:sldMk cId="2984249507" sldId="264"/>
        </pc:sldMkLst>
      </pc:sldChg>
      <pc:sldChg chg="modNotesTx">
        <pc:chgData name="MIrko Meinerzag" userId="8b52381679f75a21" providerId="LiveId" clId="{85668CC1-9063-432F-B21C-B83B630F8715}" dt="2022-02-16T09:17:21.042" v="5325" actId="20577"/>
        <pc:sldMkLst>
          <pc:docMk/>
          <pc:sldMk cId="2260893027" sldId="266"/>
        </pc:sldMkLst>
      </pc:sldChg>
      <pc:sldChg chg="modNotesTx">
        <pc:chgData name="MIrko Meinerzag" userId="8b52381679f75a21" providerId="LiveId" clId="{85668CC1-9063-432F-B21C-B83B630F8715}" dt="2022-02-14T19:09:58.671" v="1757" actId="20577"/>
        <pc:sldMkLst>
          <pc:docMk/>
          <pc:sldMk cId="1150050866" sldId="267"/>
        </pc:sldMkLst>
      </pc:sldChg>
      <pc:sldChg chg="modSp modNotesTx">
        <pc:chgData name="MIrko Meinerzag" userId="8b52381679f75a21" providerId="LiveId" clId="{85668CC1-9063-432F-B21C-B83B630F8715}" dt="2022-02-14T19:35:25.354" v="2377" actId="20577"/>
        <pc:sldMkLst>
          <pc:docMk/>
          <pc:sldMk cId="2677171553" sldId="269"/>
        </pc:sldMkLst>
        <pc:spChg chg="mod">
          <ac:chgData name="MIrko Meinerzag" userId="8b52381679f75a21" providerId="LiveId" clId="{85668CC1-9063-432F-B21C-B83B630F8715}" dt="2022-02-14T19:15:36.036" v="2315" actId="20577"/>
          <ac:spMkLst>
            <pc:docMk/>
            <pc:sldMk cId="2677171553" sldId="269"/>
            <ac:spMk id="2" creationId="{ECB8E141-D03D-4D72-B4B3-6EF96D2298B4}"/>
          </ac:spMkLst>
        </pc:spChg>
      </pc:sldChg>
      <pc:sldChg chg="modSp modNotesTx">
        <pc:chgData name="MIrko Meinerzag" userId="8b52381679f75a21" providerId="LiveId" clId="{85668CC1-9063-432F-B21C-B83B630F8715}" dt="2022-02-15T07:54:48.598" v="5192" actId="20577"/>
        <pc:sldMkLst>
          <pc:docMk/>
          <pc:sldMk cId="406520982" sldId="270"/>
        </pc:sldMkLst>
        <pc:spChg chg="mod">
          <ac:chgData name="MIrko Meinerzag" userId="8b52381679f75a21" providerId="LiveId" clId="{85668CC1-9063-432F-B21C-B83B630F8715}" dt="2022-02-15T07:54:48.598" v="5192" actId="20577"/>
          <ac:spMkLst>
            <pc:docMk/>
            <pc:sldMk cId="406520982" sldId="270"/>
            <ac:spMk id="2" creationId="{ECB8E141-D03D-4D72-B4B3-6EF96D2298B4}"/>
          </ac:spMkLst>
        </pc:spChg>
      </pc:sldChg>
      <pc:sldChg chg="modAnim modNotesTx">
        <pc:chgData name="MIrko Meinerzag" userId="8b52381679f75a21" providerId="LiveId" clId="{85668CC1-9063-432F-B21C-B83B630F8715}" dt="2022-02-14T20:10:06.250" v="2617"/>
        <pc:sldMkLst>
          <pc:docMk/>
          <pc:sldMk cId="1600678561" sldId="275"/>
        </pc:sldMkLst>
      </pc:sldChg>
      <pc:sldChg chg="modNotesTx">
        <pc:chgData name="MIrko Meinerzag" userId="8b52381679f75a21" providerId="LiveId" clId="{85668CC1-9063-432F-B21C-B83B630F8715}" dt="2022-02-14T21:10:49.967" v="2680" actId="20577"/>
        <pc:sldMkLst>
          <pc:docMk/>
          <pc:sldMk cId="1839760878" sldId="278"/>
        </pc:sldMkLst>
      </pc:sldChg>
      <pc:sldChg chg="modNotesTx">
        <pc:chgData name="MIrko Meinerzag" userId="8b52381679f75a21" providerId="LiveId" clId="{85668CC1-9063-432F-B21C-B83B630F8715}" dt="2022-02-14T21:17:07.629" v="2826" actId="20577"/>
        <pc:sldMkLst>
          <pc:docMk/>
          <pc:sldMk cId="176900454" sldId="279"/>
        </pc:sldMkLst>
      </pc:sldChg>
      <pc:sldChg chg="modNotesTx">
        <pc:chgData name="MIrko Meinerzag" userId="8b52381679f75a21" providerId="LiveId" clId="{85668CC1-9063-432F-B21C-B83B630F8715}" dt="2022-02-14T21:20:13.160" v="2975" actId="20577"/>
        <pc:sldMkLst>
          <pc:docMk/>
          <pc:sldMk cId="2215946840" sldId="280"/>
        </pc:sldMkLst>
      </pc:sldChg>
      <pc:sldChg chg="modNotesTx">
        <pc:chgData name="MIrko Meinerzag" userId="8b52381679f75a21" providerId="LiveId" clId="{85668CC1-9063-432F-B21C-B83B630F8715}" dt="2022-02-14T21:22:54.900" v="3047" actId="20577"/>
        <pc:sldMkLst>
          <pc:docMk/>
          <pc:sldMk cId="6362672" sldId="281"/>
        </pc:sldMkLst>
      </pc:sldChg>
      <pc:sldChg chg="modAnim modNotesTx">
        <pc:chgData name="MIrko Meinerzag" userId="8b52381679f75a21" providerId="LiveId" clId="{85668CC1-9063-432F-B21C-B83B630F8715}" dt="2022-02-15T19:35:11.391" v="5290" actId="20577"/>
        <pc:sldMkLst>
          <pc:docMk/>
          <pc:sldMk cId="3617177929" sldId="282"/>
        </pc:sldMkLst>
      </pc:sldChg>
      <pc:sldChg chg="modSp mod modNotesTx">
        <pc:chgData name="MIrko Meinerzag" userId="8b52381679f75a21" providerId="LiveId" clId="{85668CC1-9063-432F-B21C-B83B630F8715}" dt="2022-02-14T19:59:51.312" v="2590" actId="6549"/>
        <pc:sldMkLst>
          <pc:docMk/>
          <pc:sldMk cId="1323703201" sldId="285"/>
        </pc:sldMkLst>
        <pc:picChg chg="mod">
          <ac:chgData name="MIrko Meinerzag" userId="8b52381679f75a21" providerId="LiveId" clId="{85668CC1-9063-432F-B21C-B83B630F8715}" dt="2022-02-14T19:58:41.019" v="2585" actId="1076"/>
          <ac:picMkLst>
            <pc:docMk/>
            <pc:sldMk cId="1323703201" sldId="285"/>
            <ac:picMk id="6" creationId="{7052D0ED-F602-4A00-921E-8D3699437DE7}"/>
          </ac:picMkLst>
        </pc:picChg>
        <pc:picChg chg="mod">
          <ac:chgData name="MIrko Meinerzag" userId="8b52381679f75a21" providerId="LiveId" clId="{85668CC1-9063-432F-B21C-B83B630F8715}" dt="2022-02-14T19:58:41.019" v="2585" actId="1076"/>
          <ac:picMkLst>
            <pc:docMk/>
            <pc:sldMk cId="1323703201" sldId="285"/>
            <ac:picMk id="7" creationId="{3E7D5719-D2A1-4FCE-8850-A07C84A00502}"/>
          </ac:picMkLst>
        </pc:picChg>
        <pc:picChg chg="mod">
          <ac:chgData name="MIrko Meinerzag" userId="8b52381679f75a21" providerId="LiveId" clId="{85668CC1-9063-432F-B21C-B83B630F8715}" dt="2022-02-14T19:59:23.878" v="2587" actId="1037"/>
          <ac:picMkLst>
            <pc:docMk/>
            <pc:sldMk cId="1323703201" sldId="285"/>
            <ac:picMk id="8" creationId="{699B72F2-6956-4E21-90D0-A2A014119FE3}"/>
          </ac:picMkLst>
        </pc:picChg>
      </pc:sldChg>
      <pc:sldChg chg="addSp delSp modSp mod modAnim modNotesTx">
        <pc:chgData name="MIrko Meinerzag" userId="8b52381679f75a21" providerId="LiveId" clId="{85668CC1-9063-432F-B21C-B83B630F8715}" dt="2022-02-14T20:59:37.687" v="2633" actId="20577"/>
        <pc:sldMkLst>
          <pc:docMk/>
          <pc:sldMk cId="2399256216" sldId="286"/>
        </pc:sldMkLst>
        <pc:picChg chg="mod ord">
          <ac:chgData name="MIrko Meinerzag" userId="8b52381679f75a21" providerId="LiveId" clId="{85668CC1-9063-432F-B21C-B83B630F8715}" dt="2022-02-14T20:58:58.876" v="2625" actId="1076"/>
          <ac:picMkLst>
            <pc:docMk/>
            <pc:sldMk cId="2399256216" sldId="286"/>
            <ac:picMk id="9" creationId="{A895E283-9EFF-421E-995E-3A4ADD3B374C}"/>
          </ac:picMkLst>
        </pc:picChg>
        <pc:picChg chg="add del mod">
          <ac:chgData name="MIrko Meinerzag" userId="8b52381679f75a21" providerId="LiveId" clId="{85668CC1-9063-432F-B21C-B83B630F8715}" dt="2022-02-14T20:08:38.865" v="2612" actId="478"/>
          <ac:picMkLst>
            <pc:docMk/>
            <pc:sldMk cId="2399256216" sldId="286"/>
            <ac:picMk id="10" creationId="{3FB57FDA-AED6-4DCB-A110-99BE6BC9D723}"/>
          </ac:picMkLst>
        </pc:picChg>
      </pc:sldChg>
      <pc:sldChg chg="modNotesTx">
        <pc:chgData name="MIrko Meinerzag" userId="8b52381679f75a21" providerId="LiveId" clId="{85668CC1-9063-432F-B21C-B83B630F8715}" dt="2022-02-14T21:26:06.971" v="3591" actId="20577"/>
        <pc:sldMkLst>
          <pc:docMk/>
          <pc:sldMk cId="3451132490" sldId="288"/>
        </pc:sldMkLst>
      </pc:sldChg>
      <pc:sldChg chg="modNotesTx">
        <pc:chgData name="MIrko Meinerzag" userId="8b52381679f75a21" providerId="LiveId" clId="{85668CC1-9063-432F-B21C-B83B630F8715}" dt="2022-02-14T21:28:29.494" v="3658" actId="20577"/>
        <pc:sldMkLst>
          <pc:docMk/>
          <pc:sldMk cId="1265905963" sldId="289"/>
        </pc:sldMkLst>
      </pc:sldChg>
      <pc:sldChg chg="modNotesTx">
        <pc:chgData name="MIrko Meinerzag" userId="8b52381679f75a21" providerId="LiveId" clId="{85668CC1-9063-432F-B21C-B83B630F8715}" dt="2022-02-14T21:43:20.958" v="3875" actId="20577"/>
        <pc:sldMkLst>
          <pc:docMk/>
          <pc:sldMk cId="1788088817" sldId="290"/>
        </pc:sldMkLst>
      </pc:sldChg>
      <pc:sldChg chg="modSp modAnim">
        <pc:chgData name="MIrko Meinerzag" userId="8b52381679f75a21" providerId="LiveId" clId="{85668CC1-9063-432F-B21C-B83B630F8715}" dt="2022-02-13T16:57:53.841" v="657" actId="114"/>
        <pc:sldMkLst>
          <pc:docMk/>
          <pc:sldMk cId="2520679839" sldId="292"/>
        </pc:sldMkLst>
        <pc:spChg chg="mod">
          <ac:chgData name="MIrko Meinerzag" userId="8b52381679f75a21" providerId="LiveId" clId="{85668CC1-9063-432F-B21C-B83B630F8715}" dt="2022-02-13T16:57:53.841" v="657" actId="114"/>
          <ac:spMkLst>
            <pc:docMk/>
            <pc:sldMk cId="2520679839" sldId="292"/>
            <ac:spMk id="2" creationId="{EFA617BA-5EDF-4BD6-94CF-7BE601C17475}"/>
          </ac:spMkLst>
        </pc:spChg>
      </pc:sldChg>
      <pc:sldChg chg="modAnim">
        <pc:chgData name="MIrko Meinerzag" userId="8b52381679f75a21" providerId="LiveId" clId="{85668CC1-9063-432F-B21C-B83B630F8715}" dt="2022-02-15T07:15:08.262" v="5052"/>
        <pc:sldMkLst>
          <pc:docMk/>
          <pc:sldMk cId="4002826628" sldId="293"/>
        </pc:sldMkLst>
      </pc:sldChg>
      <pc:sldChg chg="ord">
        <pc:chgData name="MIrko Meinerzag" userId="8b52381679f75a21" providerId="LiveId" clId="{85668CC1-9063-432F-B21C-B83B630F8715}" dt="2022-02-13T16:54:42.877" v="603"/>
        <pc:sldMkLst>
          <pc:docMk/>
          <pc:sldMk cId="4153412825" sldId="294"/>
        </pc:sldMkLst>
      </pc:sldChg>
      <pc:sldChg chg="del">
        <pc:chgData name="MIrko Meinerzag" userId="8b52381679f75a21" providerId="LiveId" clId="{85668CC1-9063-432F-B21C-B83B630F8715}" dt="2022-02-13T15:31:35.052" v="187" actId="47"/>
        <pc:sldMkLst>
          <pc:docMk/>
          <pc:sldMk cId="2368846744" sldId="295"/>
        </pc:sldMkLst>
      </pc:sldChg>
      <pc:sldChg chg="del">
        <pc:chgData name="MIrko Meinerzag" userId="8b52381679f75a21" providerId="LiveId" clId="{85668CC1-9063-432F-B21C-B83B630F8715}" dt="2022-02-13T15:35:19.907" v="217" actId="47"/>
        <pc:sldMkLst>
          <pc:docMk/>
          <pc:sldMk cId="2244083857" sldId="296"/>
        </pc:sldMkLst>
      </pc:sldChg>
      <pc:sldChg chg="del">
        <pc:chgData name="MIrko Meinerzag" userId="8b52381679f75a21" providerId="LiveId" clId="{85668CC1-9063-432F-B21C-B83B630F8715}" dt="2022-02-13T15:35:22.547" v="218" actId="47"/>
        <pc:sldMkLst>
          <pc:docMk/>
          <pc:sldMk cId="3599983148" sldId="297"/>
        </pc:sldMkLst>
      </pc:sldChg>
      <pc:sldChg chg="del">
        <pc:chgData name="MIrko Meinerzag" userId="8b52381679f75a21" providerId="LiveId" clId="{85668CC1-9063-432F-B21C-B83B630F8715}" dt="2022-02-13T15:38:23.406" v="332" actId="47"/>
        <pc:sldMkLst>
          <pc:docMk/>
          <pc:sldMk cId="2921642068" sldId="298"/>
        </pc:sldMkLst>
      </pc:sldChg>
      <pc:sldChg chg="del">
        <pc:chgData name="MIrko Meinerzag" userId="8b52381679f75a21" providerId="LiveId" clId="{85668CC1-9063-432F-B21C-B83B630F8715}" dt="2022-02-13T15:38:24.715" v="333" actId="47"/>
        <pc:sldMkLst>
          <pc:docMk/>
          <pc:sldMk cId="994505588" sldId="299"/>
        </pc:sldMkLst>
      </pc:sldChg>
      <pc:sldChg chg="del">
        <pc:chgData name="MIrko Meinerzag" userId="8b52381679f75a21" providerId="LiveId" clId="{85668CC1-9063-432F-B21C-B83B630F8715}" dt="2022-02-13T15:38:25.749" v="334" actId="47"/>
        <pc:sldMkLst>
          <pc:docMk/>
          <pc:sldMk cId="689847416" sldId="300"/>
        </pc:sldMkLst>
      </pc:sldChg>
      <pc:sldChg chg="modSp mod modAnim">
        <pc:chgData name="MIrko Meinerzag" userId="8b52381679f75a21" providerId="LiveId" clId="{85668CC1-9063-432F-B21C-B83B630F8715}" dt="2022-02-15T11:40:24.234" v="5199"/>
        <pc:sldMkLst>
          <pc:docMk/>
          <pc:sldMk cId="2153343536" sldId="301"/>
        </pc:sldMkLst>
        <pc:spChg chg="mod">
          <ac:chgData name="MIrko Meinerzag" userId="8b52381679f75a21" providerId="LiveId" clId="{85668CC1-9063-432F-B21C-B83B630F8715}" dt="2022-02-13T16:51:53.288" v="601" actId="20577"/>
          <ac:spMkLst>
            <pc:docMk/>
            <pc:sldMk cId="2153343536" sldId="301"/>
            <ac:spMk id="2" creationId="{EFA617BA-5EDF-4BD6-94CF-7BE601C17475}"/>
          </ac:spMkLst>
        </pc:spChg>
      </pc:sldChg>
      <pc:sldChg chg="addSp delSp modSp add del mod">
        <pc:chgData name="MIrko Meinerzag" userId="8b52381679f75a21" providerId="LiveId" clId="{85668CC1-9063-432F-B21C-B83B630F8715}" dt="2022-02-13T15:38:27.004" v="335" actId="47"/>
        <pc:sldMkLst>
          <pc:docMk/>
          <pc:sldMk cId="1622832697" sldId="302"/>
        </pc:sldMkLst>
        <pc:spChg chg="add del mod">
          <ac:chgData name="MIrko Meinerzag" userId="8b52381679f75a21" providerId="LiveId" clId="{85668CC1-9063-432F-B21C-B83B630F8715}" dt="2022-02-13T15:31:25.706" v="186"/>
          <ac:spMkLst>
            <pc:docMk/>
            <pc:sldMk cId="1622832697" sldId="302"/>
            <ac:spMk id="6" creationId="{D82281C0-F421-4033-8C60-777332E4F1FE}"/>
          </ac:spMkLst>
        </pc:spChg>
        <pc:picChg chg="add mod">
          <ac:chgData name="MIrko Meinerzag" userId="8b52381679f75a21" providerId="LiveId" clId="{85668CC1-9063-432F-B21C-B83B630F8715}" dt="2022-02-13T15:31:25.706" v="186"/>
          <ac:picMkLst>
            <pc:docMk/>
            <pc:sldMk cId="1622832697" sldId="302"/>
            <ac:picMk id="8" creationId="{B20586AC-BD10-4D27-A955-E96DCF5235E0}"/>
          </ac:picMkLst>
        </pc:picChg>
        <pc:picChg chg="del">
          <ac:chgData name="MIrko Meinerzag" userId="8b52381679f75a21" providerId="LiveId" clId="{85668CC1-9063-432F-B21C-B83B630F8715}" dt="2022-02-13T15:31:16.412" v="185" actId="478"/>
          <ac:picMkLst>
            <pc:docMk/>
            <pc:sldMk cId="1622832697" sldId="302"/>
            <ac:picMk id="12" creationId="{51A72219-22E1-45D5-ADBF-28CC6C4F9458}"/>
          </ac:picMkLst>
        </pc:picChg>
      </pc:sldChg>
      <pc:sldChg chg="addSp modSp add mod modNotesTx">
        <pc:chgData name="MIrko Meinerzag" userId="8b52381679f75a21" providerId="LiveId" clId="{85668CC1-9063-432F-B21C-B83B630F8715}" dt="2022-02-14T21:45:57.563" v="4497" actId="20577"/>
        <pc:sldMkLst>
          <pc:docMk/>
          <pc:sldMk cId="4256674057" sldId="303"/>
        </pc:sldMkLst>
        <pc:spChg chg="add mod">
          <ac:chgData name="MIrko Meinerzag" userId="8b52381679f75a21" providerId="LiveId" clId="{85668CC1-9063-432F-B21C-B83B630F8715}" dt="2022-02-13T15:32:51.988" v="201" actId="14100"/>
          <ac:spMkLst>
            <pc:docMk/>
            <pc:sldMk cId="4256674057" sldId="303"/>
            <ac:spMk id="4" creationId="{9A653565-587E-4E47-B5C5-18835A34738A}"/>
          </ac:spMkLst>
        </pc:spChg>
        <pc:spChg chg="add mod">
          <ac:chgData name="MIrko Meinerzag" userId="8b52381679f75a21" providerId="LiveId" clId="{85668CC1-9063-432F-B21C-B83B630F8715}" dt="2022-02-13T16:38:42.664" v="386" actId="14100"/>
          <ac:spMkLst>
            <pc:docMk/>
            <pc:sldMk cId="4256674057" sldId="303"/>
            <ac:spMk id="7" creationId="{3CE283BC-C505-4814-8BDD-C1F6143196BA}"/>
          </ac:spMkLst>
        </pc:spChg>
        <pc:spChg chg="add mod">
          <ac:chgData name="MIrko Meinerzag" userId="8b52381679f75a21" providerId="LiveId" clId="{85668CC1-9063-432F-B21C-B83B630F8715}" dt="2022-02-13T15:33:17.143" v="206" actId="14100"/>
          <ac:spMkLst>
            <pc:docMk/>
            <pc:sldMk cId="4256674057" sldId="303"/>
            <ac:spMk id="9" creationId="{7456F123-2CE8-4FE1-972F-F706F9C9ECF8}"/>
          </ac:spMkLst>
        </pc:spChg>
      </pc:sldChg>
      <pc:sldChg chg="delSp modSp add mod modNotesTx">
        <pc:chgData name="MIrko Meinerzag" userId="8b52381679f75a21" providerId="LiveId" clId="{85668CC1-9063-432F-B21C-B83B630F8715}" dt="2022-02-14T21:46:28.660" v="4585" actId="20577"/>
        <pc:sldMkLst>
          <pc:docMk/>
          <pc:sldMk cId="1979297717" sldId="304"/>
        </pc:sldMkLst>
        <pc:spChg chg="mod">
          <ac:chgData name="MIrko Meinerzag" userId="8b52381679f75a21" providerId="LiveId" clId="{85668CC1-9063-432F-B21C-B83B630F8715}" dt="2022-02-13T15:33:49.081" v="208" actId="14100"/>
          <ac:spMkLst>
            <pc:docMk/>
            <pc:sldMk cId="1979297717" sldId="304"/>
            <ac:spMk id="4" creationId="{9A653565-587E-4E47-B5C5-18835A34738A}"/>
          </ac:spMkLst>
        </pc:spChg>
        <pc:spChg chg="del mod">
          <ac:chgData name="MIrko Meinerzag" userId="8b52381679f75a21" providerId="LiveId" clId="{85668CC1-9063-432F-B21C-B83B630F8715}" dt="2022-02-13T15:34:04.121" v="211" actId="478"/>
          <ac:spMkLst>
            <pc:docMk/>
            <pc:sldMk cId="1979297717" sldId="304"/>
            <ac:spMk id="7" creationId="{3CE283BC-C505-4814-8BDD-C1F6143196BA}"/>
          </ac:spMkLst>
        </pc:spChg>
        <pc:spChg chg="mod">
          <ac:chgData name="MIrko Meinerzag" userId="8b52381679f75a21" providerId="LiveId" clId="{85668CC1-9063-432F-B21C-B83B630F8715}" dt="2022-02-13T15:33:53.425" v="209" actId="14100"/>
          <ac:spMkLst>
            <pc:docMk/>
            <pc:sldMk cId="1979297717" sldId="304"/>
            <ac:spMk id="9" creationId="{7456F123-2CE8-4FE1-972F-F706F9C9ECF8}"/>
          </ac:spMkLst>
        </pc:spChg>
      </pc:sldChg>
      <pc:sldChg chg="modSp add mod modNotesTx">
        <pc:chgData name="MIrko Meinerzag" userId="8b52381679f75a21" providerId="LiveId" clId="{85668CC1-9063-432F-B21C-B83B630F8715}" dt="2022-02-14T21:47:53.266" v="4866" actId="20577"/>
        <pc:sldMkLst>
          <pc:docMk/>
          <pc:sldMk cId="2773545330" sldId="305"/>
        </pc:sldMkLst>
        <pc:spChg chg="mod">
          <ac:chgData name="MIrko Meinerzag" userId="8b52381679f75a21" providerId="LiveId" clId="{85668CC1-9063-432F-B21C-B83B630F8715}" dt="2022-02-13T15:34:47.729" v="213" actId="14100"/>
          <ac:spMkLst>
            <pc:docMk/>
            <pc:sldMk cId="2773545330" sldId="305"/>
            <ac:spMk id="4" creationId="{9A653565-587E-4E47-B5C5-18835A34738A}"/>
          </ac:spMkLst>
        </pc:spChg>
        <pc:spChg chg="mod">
          <ac:chgData name="MIrko Meinerzag" userId="8b52381679f75a21" providerId="LiveId" clId="{85668CC1-9063-432F-B21C-B83B630F8715}" dt="2022-02-13T15:35:01.503" v="216" actId="1036"/>
          <ac:spMkLst>
            <pc:docMk/>
            <pc:sldMk cId="2773545330" sldId="305"/>
            <ac:spMk id="9" creationId="{7456F123-2CE8-4FE1-972F-F706F9C9ECF8}"/>
          </ac:spMkLst>
        </pc:spChg>
      </pc:sldChg>
      <pc:sldChg chg="modSp add mod modNotesTx">
        <pc:chgData name="MIrko Meinerzag" userId="8b52381679f75a21" providerId="LiveId" clId="{85668CC1-9063-432F-B21C-B83B630F8715}" dt="2022-02-15T07:15:27.763" v="5071" actId="20577"/>
        <pc:sldMkLst>
          <pc:docMk/>
          <pc:sldMk cId="2813439706" sldId="306"/>
        </pc:sldMkLst>
        <pc:spChg chg="mod">
          <ac:chgData name="MIrko Meinerzag" userId="8b52381679f75a21" providerId="LiveId" clId="{85668CC1-9063-432F-B21C-B83B630F8715}" dt="2022-02-13T15:35:36.669" v="220" actId="14100"/>
          <ac:spMkLst>
            <pc:docMk/>
            <pc:sldMk cId="2813439706" sldId="306"/>
            <ac:spMk id="4" creationId="{9A653565-587E-4E47-B5C5-18835A34738A}"/>
          </ac:spMkLst>
        </pc:spChg>
        <pc:spChg chg="mod">
          <ac:chgData name="MIrko Meinerzag" userId="8b52381679f75a21" providerId="LiveId" clId="{85668CC1-9063-432F-B21C-B83B630F8715}" dt="2022-02-13T15:35:48.171" v="276" actId="1038"/>
          <ac:spMkLst>
            <pc:docMk/>
            <pc:sldMk cId="2813439706" sldId="306"/>
            <ac:spMk id="9" creationId="{7456F123-2CE8-4FE1-972F-F706F9C9ECF8}"/>
          </ac:spMkLst>
        </pc:spChg>
      </pc:sldChg>
      <pc:sldChg chg="addSp delSp modSp add mod modNotesTx">
        <pc:chgData name="MIrko Meinerzag" userId="8b52381679f75a21" providerId="LiveId" clId="{85668CC1-9063-432F-B21C-B83B630F8715}" dt="2022-02-14T21:50:49.092" v="5045" actId="9405"/>
        <pc:sldMkLst>
          <pc:docMk/>
          <pc:sldMk cId="1987204614" sldId="307"/>
        </pc:sldMkLst>
        <pc:spChg chg="mod">
          <ac:chgData name="MIrko Meinerzag" userId="8b52381679f75a21" providerId="LiveId" clId="{85668CC1-9063-432F-B21C-B83B630F8715}" dt="2022-02-13T15:37:39.212" v="278" actId="14100"/>
          <ac:spMkLst>
            <pc:docMk/>
            <pc:sldMk cId="1987204614" sldId="307"/>
            <ac:spMk id="4" creationId="{9A653565-587E-4E47-B5C5-18835A34738A}"/>
          </ac:spMkLst>
        </pc:spChg>
        <pc:spChg chg="mod">
          <ac:chgData name="MIrko Meinerzag" userId="8b52381679f75a21" providerId="LiveId" clId="{85668CC1-9063-432F-B21C-B83B630F8715}" dt="2022-02-13T15:37:50.896" v="328" actId="1036"/>
          <ac:spMkLst>
            <pc:docMk/>
            <pc:sldMk cId="1987204614" sldId="307"/>
            <ac:spMk id="9" creationId="{7456F123-2CE8-4FE1-972F-F706F9C9ECF8}"/>
          </ac:spMkLst>
        </pc:spChg>
        <pc:inkChg chg="add del">
          <ac:chgData name="MIrko Meinerzag" userId="8b52381679f75a21" providerId="LiveId" clId="{85668CC1-9063-432F-B21C-B83B630F8715}" dt="2022-02-14T21:50:13.921" v="5039" actId="9405"/>
          <ac:inkMkLst>
            <pc:docMk/>
            <pc:sldMk cId="1987204614" sldId="307"/>
            <ac:inkMk id="6" creationId="{30021467-DEC1-4266-B65B-2A2B8A8F9244}"/>
          </ac:inkMkLst>
        </pc:inkChg>
        <pc:inkChg chg="add del">
          <ac:chgData name="MIrko Meinerzag" userId="8b52381679f75a21" providerId="LiveId" clId="{85668CC1-9063-432F-B21C-B83B630F8715}" dt="2022-02-14T21:50:25.914" v="5041" actId="9405"/>
          <ac:inkMkLst>
            <pc:docMk/>
            <pc:sldMk cId="1987204614" sldId="307"/>
            <ac:inkMk id="7" creationId="{B20A7EEC-4ABE-46D2-80BB-40610B654B49}"/>
          </ac:inkMkLst>
        </pc:inkChg>
        <pc:inkChg chg="add del">
          <ac:chgData name="MIrko Meinerzag" userId="8b52381679f75a21" providerId="LiveId" clId="{85668CC1-9063-432F-B21C-B83B630F8715}" dt="2022-02-14T21:50:28.915" v="5043" actId="9405"/>
          <ac:inkMkLst>
            <pc:docMk/>
            <pc:sldMk cId="1987204614" sldId="307"/>
            <ac:inkMk id="10" creationId="{8EDB2FF9-59E4-4162-8F70-8C546EC17FE5}"/>
          </ac:inkMkLst>
        </pc:inkChg>
        <pc:inkChg chg="add">
          <ac:chgData name="MIrko Meinerzag" userId="8b52381679f75a21" providerId="LiveId" clId="{85668CC1-9063-432F-B21C-B83B630F8715}" dt="2022-02-14T21:50:42.978" v="5044" actId="9405"/>
          <ac:inkMkLst>
            <pc:docMk/>
            <pc:sldMk cId="1987204614" sldId="307"/>
            <ac:inkMk id="11" creationId="{B4B340DC-7E27-4584-9528-0BB9C3AB6F7D}"/>
          </ac:inkMkLst>
        </pc:inkChg>
        <pc:inkChg chg="add">
          <ac:chgData name="MIrko Meinerzag" userId="8b52381679f75a21" providerId="LiveId" clId="{85668CC1-9063-432F-B21C-B83B630F8715}" dt="2022-02-14T21:50:49.092" v="5045" actId="9405"/>
          <ac:inkMkLst>
            <pc:docMk/>
            <pc:sldMk cId="1987204614" sldId="307"/>
            <ac:inkMk id="12" creationId="{A363A392-0511-426A-AA44-C09FDA01E5DA}"/>
          </ac:inkMkLst>
        </pc:inkChg>
      </pc:sldChg>
      <pc:sldChg chg="addSp delSp add mod">
        <pc:chgData name="MIrko Meinerzag" userId="8b52381679f75a21" providerId="LiveId" clId="{85668CC1-9063-432F-B21C-B83B630F8715}" dt="2022-02-14T21:50:58.192" v="5046" actId="9405"/>
        <pc:sldMkLst>
          <pc:docMk/>
          <pc:sldMk cId="3653683029" sldId="308"/>
        </pc:sldMkLst>
        <pc:spChg chg="del">
          <ac:chgData name="MIrko Meinerzag" userId="8b52381679f75a21" providerId="LiveId" clId="{85668CC1-9063-432F-B21C-B83B630F8715}" dt="2022-02-13T15:38:15.946" v="330" actId="478"/>
          <ac:spMkLst>
            <pc:docMk/>
            <pc:sldMk cId="3653683029" sldId="308"/>
            <ac:spMk id="4" creationId="{9A653565-587E-4E47-B5C5-18835A34738A}"/>
          </ac:spMkLst>
        </pc:spChg>
        <pc:spChg chg="del">
          <ac:chgData name="MIrko Meinerzag" userId="8b52381679f75a21" providerId="LiveId" clId="{85668CC1-9063-432F-B21C-B83B630F8715}" dt="2022-02-13T15:38:17.776" v="331" actId="478"/>
          <ac:spMkLst>
            <pc:docMk/>
            <pc:sldMk cId="3653683029" sldId="308"/>
            <ac:spMk id="9" creationId="{7456F123-2CE8-4FE1-972F-F706F9C9ECF8}"/>
          </ac:spMkLst>
        </pc:spChg>
        <pc:inkChg chg="add">
          <ac:chgData name="MIrko Meinerzag" userId="8b52381679f75a21" providerId="LiveId" clId="{85668CC1-9063-432F-B21C-B83B630F8715}" dt="2022-02-14T21:50:58.192" v="5046" actId="9405"/>
          <ac:inkMkLst>
            <pc:docMk/>
            <pc:sldMk cId="3653683029" sldId="308"/>
            <ac:inkMk id="4" creationId="{B69D5BB4-B9BA-479D-8EB0-220CDBA46552}"/>
          </ac:inkMkLst>
        </pc:inkChg>
      </pc:sldChg>
      <pc:sldChg chg="addSp delSp modSp new mod modAnim">
        <pc:chgData name="MIrko Meinerzag" userId="8b52381679f75a21" providerId="LiveId" clId="{85668CC1-9063-432F-B21C-B83B630F8715}" dt="2022-02-13T16:43:57.232" v="450" actId="478"/>
        <pc:sldMkLst>
          <pc:docMk/>
          <pc:sldMk cId="797209570" sldId="309"/>
        </pc:sldMkLst>
        <pc:spChg chg="del">
          <ac:chgData name="MIrko Meinerzag" userId="8b52381679f75a21" providerId="LiveId" clId="{85668CC1-9063-432F-B21C-B83B630F8715}" dt="2022-02-13T16:37:24.071" v="374"/>
          <ac:spMkLst>
            <pc:docMk/>
            <pc:sldMk cId="797209570" sldId="309"/>
            <ac:spMk id="2" creationId="{E0E4C2FA-1AF0-4677-8941-3714B61618AF}"/>
          </ac:spMkLst>
        </pc:spChg>
        <pc:spChg chg="mod">
          <ac:chgData name="MIrko Meinerzag" userId="8b52381679f75a21" providerId="LiveId" clId="{85668CC1-9063-432F-B21C-B83B630F8715}" dt="2022-02-13T16:37:16.648" v="373"/>
          <ac:spMkLst>
            <pc:docMk/>
            <pc:sldMk cId="797209570" sldId="309"/>
            <ac:spMk id="3" creationId="{56E61749-B051-498A-BCBA-0B4B6E2CB296}"/>
          </ac:spMkLst>
        </pc:spChg>
        <pc:spChg chg="del">
          <ac:chgData name="MIrko Meinerzag" userId="8b52381679f75a21" providerId="LiveId" clId="{85668CC1-9063-432F-B21C-B83B630F8715}" dt="2022-02-13T16:38:03.889" v="380" actId="478"/>
          <ac:spMkLst>
            <pc:docMk/>
            <pc:sldMk cId="797209570" sldId="309"/>
            <ac:spMk id="4" creationId="{638377F9-9CFD-4AC5-9784-B409EF6B7268}"/>
          </ac:spMkLst>
        </pc:spChg>
        <pc:spChg chg="add del mod">
          <ac:chgData name="MIrko Meinerzag" userId="8b52381679f75a21" providerId="LiveId" clId="{85668CC1-9063-432F-B21C-B83B630F8715}" dt="2022-02-13T16:43:57.232" v="450" actId="478"/>
          <ac:spMkLst>
            <pc:docMk/>
            <pc:sldMk cId="797209570" sldId="309"/>
            <ac:spMk id="8" creationId="{1DCA3A7F-07F2-441B-BF0F-5F668DD2131E}"/>
          </ac:spMkLst>
        </pc:spChg>
        <pc:spChg chg="add mod">
          <ac:chgData name="MIrko Meinerzag" userId="8b52381679f75a21" providerId="LiveId" clId="{85668CC1-9063-432F-B21C-B83B630F8715}" dt="2022-02-13T16:39:09.716" v="398" actId="1036"/>
          <ac:spMkLst>
            <pc:docMk/>
            <pc:sldMk cId="797209570" sldId="309"/>
            <ac:spMk id="9" creationId="{2AC35EA5-123B-4FBA-A224-DD5B9DD4413E}"/>
          </ac:spMkLst>
        </pc:spChg>
        <pc:spChg chg="add mod">
          <ac:chgData name="MIrko Meinerzag" userId="8b52381679f75a21" providerId="LiveId" clId="{85668CC1-9063-432F-B21C-B83B630F8715}" dt="2022-02-13T16:39:37.990" v="402" actId="14100"/>
          <ac:spMkLst>
            <pc:docMk/>
            <pc:sldMk cId="797209570" sldId="309"/>
            <ac:spMk id="10" creationId="{36CAAF58-A7F1-4010-AF0F-87B83948BC31}"/>
          </ac:spMkLst>
        </pc:spChg>
        <pc:spChg chg="add mod">
          <ac:chgData name="MIrko Meinerzag" userId="8b52381679f75a21" providerId="LiveId" clId="{85668CC1-9063-432F-B21C-B83B630F8715}" dt="2022-02-13T16:39:57.043" v="423" actId="1035"/>
          <ac:spMkLst>
            <pc:docMk/>
            <pc:sldMk cId="797209570" sldId="309"/>
            <ac:spMk id="11" creationId="{324C9841-895D-4B2A-B564-64D3D1177056}"/>
          </ac:spMkLst>
        </pc:spChg>
        <pc:spChg chg="add del mod">
          <ac:chgData name="MIrko Meinerzag" userId="8b52381679f75a21" providerId="LiveId" clId="{85668CC1-9063-432F-B21C-B83B630F8715}" dt="2022-02-13T16:41:44.130" v="438"/>
          <ac:spMkLst>
            <pc:docMk/>
            <pc:sldMk cId="797209570" sldId="309"/>
            <ac:spMk id="12" creationId="{76A5900A-3A0D-4C24-95DA-304859CFAC3B}"/>
          </ac:spMkLst>
        </pc:spChg>
        <pc:picChg chg="add mod">
          <ac:chgData name="MIrko Meinerzag" userId="8b52381679f75a21" providerId="LiveId" clId="{85668CC1-9063-432F-B21C-B83B630F8715}" dt="2022-02-13T16:37:24.071" v="374"/>
          <ac:picMkLst>
            <pc:docMk/>
            <pc:sldMk cId="797209570" sldId="309"/>
            <ac:picMk id="7" creationId="{EDB09FCB-7A49-474C-9252-9163660B5978}"/>
          </ac:picMkLst>
        </pc:picChg>
      </pc:sldChg>
      <pc:sldChg chg="addSp delSp modSp add mod">
        <pc:chgData name="MIrko Meinerzag" userId="8b52381679f75a21" providerId="LiveId" clId="{85668CC1-9063-432F-B21C-B83B630F8715}" dt="2022-02-13T16:40:51.751" v="436" actId="14100"/>
        <pc:sldMkLst>
          <pc:docMk/>
          <pc:sldMk cId="3700105551" sldId="310"/>
        </pc:sldMkLst>
        <pc:spChg chg="del mod">
          <ac:chgData name="MIrko Meinerzag" userId="8b52381679f75a21" providerId="LiveId" clId="{85668CC1-9063-432F-B21C-B83B630F8715}" dt="2022-02-13T16:38:10.108" v="382" actId="478"/>
          <ac:spMkLst>
            <pc:docMk/>
            <pc:sldMk cId="3700105551" sldId="310"/>
            <ac:spMk id="4" creationId="{638377F9-9CFD-4AC5-9784-B409EF6B7268}"/>
          </ac:spMkLst>
        </pc:spChg>
        <pc:spChg chg="add del mod">
          <ac:chgData name="MIrko Meinerzag" userId="8b52381679f75a21" providerId="LiveId" clId="{85668CC1-9063-432F-B21C-B83B630F8715}" dt="2022-02-13T16:40:42.832" v="434"/>
          <ac:spMkLst>
            <pc:docMk/>
            <pc:sldMk cId="3700105551" sldId="310"/>
            <ac:spMk id="6" creationId="{CAAABDF2-6A0A-44F8-A9BF-1E8EC523BB41}"/>
          </ac:spMkLst>
        </pc:spChg>
        <pc:spChg chg="add mod">
          <ac:chgData name="MIrko Meinerzag" userId="8b52381679f75a21" providerId="LiveId" clId="{85668CC1-9063-432F-B21C-B83B630F8715}" dt="2022-02-13T16:40:51.751" v="436" actId="14100"/>
          <ac:spMkLst>
            <pc:docMk/>
            <pc:sldMk cId="3700105551" sldId="310"/>
            <ac:spMk id="8" creationId="{62ED09FD-969C-41A2-9264-3FF72A65E96B}"/>
          </ac:spMkLst>
        </pc:spChg>
      </pc:sldChg>
      <pc:sldChg chg="addSp modSp add mod modAnim">
        <pc:chgData name="MIrko Meinerzag" userId="8b52381679f75a21" providerId="LiveId" clId="{85668CC1-9063-432F-B21C-B83B630F8715}" dt="2022-02-13T16:43:32.498" v="449"/>
        <pc:sldMkLst>
          <pc:docMk/>
          <pc:sldMk cId="897187464" sldId="311"/>
        </pc:sldMkLst>
        <pc:spChg chg="add mod">
          <ac:chgData name="MIrko Meinerzag" userId="8b52381679f75a21" providerId="LiveId" clId="{85668CC1-9063-432F-B21C-B83B630F8715}" dt="2022-02-13T16:43:05.635" v="448" actId="207"/>
          <ac:spMkLst>
            <pc:docMk/>
            <pc:sldMk cId="897187464" sldId="311"/>
            <ac:spMk id="6" creationId="{C2EFD6AB-5BFA-484A-9A97-965BEE3E1A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62C7D-314F-1C4F-910F-ED7F896A2EC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4848A-8D1D-954E-99D9-D269FCFF25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39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13:31:16.7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1 24575,'11'26'0,"-11"-26"0,0 1 0,0-1 0,1 1 0,-1 0 0,0-1 0,0 1 0,0-1 0,1 1 0,-1-1 0,0 1 0,0-1 0,1 0 0,-1 1 0,1-1 0,-1 1 0,0-1 0,1 0 0,-1 1 0,1-1 0,-1 0 0,1 1 0,-1-1 0,1 0 0,-1 0 0,1 1 0,-1-1 0,1 0 0,-1 0 0,1 0 0,-1 0 0,1 0 0,-1 0 0,1 0 0,-1 0 0,1 0 0,0 0 0,-1 0 0,1 0 0,-1 0 0,1 0 0,-1 0 0,1-1 0,-6-24 0,1 17 0,1 20 0,-3 38 0,-4-30 0,9-20 0,1 1 0,-1-1 0,0 0 0,1 0 0,-1 0 0,1 0 0,-1 0 0,0 0 0,1 0 0,-1 0 0,0 0 0,1 0 0,-1 0 0,1-1 0,-1 1 0,1 0 0,-1 0 0,0 0 0,1-1 0,-1 1 0,1 0 0,-1-1 0,1 1 0,-1-1 0,1 1 0,-1 0 0,1-1 0,0 1 0,-1-1 0,1 1 0,0-1 0,-1 1 0,1-1 0,-1 0 0,-6-18-1365,5 10-5461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13:31:16.7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1 24575,'11'26'0,"-11"-26"0,0 1 0,0-1 0,1 1 0,-1 0 0,0-1 0,0 1 0,0-1 0,1 1 0,-1-1 0,0 1 0,0-1 0,1 0 0,-1 1 0,1-1 0,-1 1 0,0-1 0,1 0 0,-1 1 0,1-1 0,-1 0 0,1 1 0,-1-1 0,1 0 0,-1 0 0,1 1 0,-1-1 0,1 0 0,-1 0 0,1 0 0,-1 0 0,1 0 0,-1 0 0,1 0 0,-1 0 0,1 0 0,0 0 0,-1 0 0,1 0 0,-1 0 0,1 0 0,-1 0 0,1-1 0,-6-24 0,1 17 0,1 20 0,-3 38 0,-4-30 0,9-20 0,1 1 0,-1-1 0,0 0 0,1 0 0,-1 0 0,1 0 0,-1 0 0,0 0 0,1 0 0,-1 0 0,0 0 0,1 0 0,-1 0 0,1-1 0,-1 1 0,1 0 0,-1 0 0,0 0 0,1-1 0,-1 1 0,1 0 0,-1-1 0,1 1 0,-1-1 0,1 1 0,-1 0 0,1-1 0,0 1 0,-1-1 0,1 1 0,0-1 0,-1 1 0,1-1 0,-1 0 0,-6-18-1365,5 10-5461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13:31:16.7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1 24575,'11'26'0,"-11"-26"0,0 1 0,0-1 0,1 1 0,-1 0 0,0-1 0,0 1 0,0-1 0,1 1 0,-1-1 0,0 1 0,0-1 0,1 0 0,-1 1 0,1-1 0,-1 1 0,0-1 0,1 0 0,-1 1 0,1-1 0,-1 0 0,1 1 0,-1-1 0,1 0 0,-1 0 0,1 1 0,-1-1 0,1 0 0,-1 0 0,1 0 0,-1 0 0,1 0 0,-1 0 0,1 0 0,-1 0 0,1 0 0,0 0 0,-1 0 0,1 0 0,-1 0 0,1 0 0,-1 0 0,1-1 0,-6-24 0,1 17 0,1 20 0,-3 38 0,-4-30 0,9-20 0,1 1 0,-1-1 0,0 0 0,1 0 0,-1 0 0,1 0 0,-1 0 0,0 0 0,1 0 0,-1 0 0,0 0 0,1 0 0,-1 0 0,1-1 0,-1 1 0,1 0 0,-1 0 0,0 0 0,1-1 0,-1 1 0,1 0 0,-1-1 0,1 1 0,-1-1 0,1 1 0,-1 0 0,1-1 0,0 1 0,-1-1 0,1 1 0,0-1 0,-1 1 0,1-1 0,-1 0 0,-6-18-1365,5 10-5461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13:31:16.7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1 24575,'11'26'0,"-11"-26"0,0 1 0,0-1 0,1 1 0,-1 0 0,0-1 0,0 1 0,0-1 0,1 1 0,-1-1 0,0 1 0,0-1 0,1 0 0,-1 1 0,1-1 0,-1 1 0,0-1 0,1 0 0,-1 1 0,1-1 0,-1 0 0,1 1 0,-1-1 0,1 0 0,-1 0 0,1 1 0,-1-1 0,1 0 0,-1 0 0,1 0 0,-1 0 0,1 0 0,-1 0 0,1 0 0,-1 0 0,1 0 0,0 0 0,-1 0 0,1 0 0,-1 0 0,1 0 0,-1 0 0,1-1 0,-6-24 0,1 17 0,1 20 0,-3 38 0,-4-30 0,9-20 0,1 1 0,-1-1 0,0 0 0,1 0 0,-1 0 0,1 0 0,-1 0 0,0 0 0,1 0 0,-1 0 0,0 0 0,1 0 0,-1 0 0,1-1 0,-1 1 0,1 0 0,-1 0 0,0 0 0,1-1 0,-1 1 0,1 0 0,-1-1 0,1 1 0,-1-1 0,1 1 0,-1 0 0,1-1 0,0 1 0,-1-1 0,1 1 0,0-1 0,-1 1 0,1-1 0,-1 0 0,-6-18-1365,5 10-5461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13:31:16.7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1 24575,'11'26'0,"-11"-26"0,0 1 0,0-1 0,1 1 0,-1 0 0,0-1 0,0 1 0,0-1 0,1 1 0,-1-1 0,0 1 0,0-1 0,1 0 0,-1 1 0,1-1 0,-1 1 0,0-1 0,1 0 0,-1 1 0,1-1 0,-1 0 0,1 1 0,-1-1 0,1 0 0,-1 0 0,1 1 0,-1-1 0,1 0 0,-1 0 0,1 0 0,-1 0 0,1 0 0,-1 0 0,1 0 0,-1 0 0,1 0 0,0 0 0,-1 0 0,1 0 0,-1 0 0,1 0 0,-1 0 0,1-1 0,-6-24 0,1 17 0,1 20 0,-3 38 0,-4-30 0,9-20 0,1 1 0,-1-1 0,0 0 0,1 0 0,-1 0 0,1 0 0,-1 0 0,0 0 0,1 0 0,-1 0 0,0 0 0,1 0 0,-1 0 0,1-1 0,-1 1 0,1 0 0,-1 0 0,0 0 0,1-1 0,-1 1 0,1 0 0,-1-1 0,1 1 0,-1-1 0,1 1 0,-1 0 0,1-1 0,0 1 0,-1-1 0,1 1 0,0-1 0,-1 1 0,1-1 0,-1 0 0,-6-18-1365,5 10-5461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21:50:4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21:50:49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42 24575,'-2'0'0,"0"0"0,-1 0 0,1 0 0,0 0 0,0 0 0,0 1 0,0-1 0,-3 2 0,5-2 0,-1 0 0,1 0 0,0 0 0,0 1 0,0-1 0,-1 0 0,1 0 0,0 0 0,0 1 0,0-1 0,0 0 0,0 0 0,-1 0 0,1 1 0,0-1 0,0 0 0,0 0 0,0 1 0,0-1 0,0 0 0,0 0 0,0 1 0,0-1 0,0 0 0,0 0 0,0 1 0,6 11 0,-1 0 0,-5-12 0,0 0 0,0 0 0,1 0 0,-1 0 0,0 0 0,0 0 0,0 1 0,0-1 0,0 0 0,0 0 0,0 0 0,0 0 0,0 1 0,1-1 0,-1 0 0,0 0 0,0 0 0,0 0 0,0 1 0,0-1 0,0 0 0,0 0 0,0 0 0,0 0 0,0 1 0,0-1 0,0 0 0,-1 0 0,1 0 0,0 0 0,0 1 0,0-1 0,0 0 0,0 0 0,0 0 0,0 0 0,0 0 0,0 0 0,-1 1 0,1-1 0,0 0 0,0 0 0,0 0 0,0 0 0,0 0 0,-1 0 0,1 0 0,0 0 0,0 0 0,0 1 0,0-1 0,0 0 0,-1 0 0,1 0 0,0 0 0,0 0 0,0 0 0,0 0 0,-1 0 0,1 0 0,0 0 0,0 0 0,0 0 0,-1-1 0,1 1 0,0 0 0,0 0 0,0 0 0,0 0 0,-3-3 0,0 0 0,1 0 0,0 0 0,0 0 0,0 0 0,0-1 0,1 1 0,-3-6 0,3 7 0,1-1 0,0 1 0,-1-1 0,1 1 0,0-1 0,0 1 0,1-1 0,-1 1 0,0-1 0,1 1 0,-1-1 0,1 1 0,0 0 0,0-1 0,0 1 0,0 0 0,2-3 0,-2 4 0,-1 1 0,1 0 0,-1 0 0,1 0 0,-1 0 0,1 0 0,-1 0 0,1 0 0,0 0 0,-1 1 0,1-1 0,-1 0 0,1 0 0,-1 0 0,1 1 0,-1-1 0,1 0 0,-1 0 0,1 1 0,-1-1 0,0 0 0,1 1 0,-1-1 0,1 0 0,-1 1 0,0-1 0,1 1 0,-1-1 0,0 1 0,0-1 0,1 1 0,10 16 0,4 4-1365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13:31:16.7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1 24575,'11'26'0,"-11"-26"0,0 1 0,0-1 0,1 1 0,-1 0 0,0-1 0,0 1 0,0-1 0,1 1 0,-1-1 0,0 1 0,0-1 0,1 0 0,-1 1 0,1-1 0,-1 1 0,0-1 0,1 0 0,-1 1 0,1-1 0,-1 0 0,1 1 0,-1-1 0,1 0 0,-1 0 0,1 1 0,-1-1 0,1 0 0,-1 0 0,1 0 0,-1 0 0,1 0 0,-1 0 0,1 0 0,-1 0 0,1 0 0,0 0 0,-1 0 0,1 0 0,-1 0 0,1 0 0,-1 0 0,1-1 0,-6-24 0,1 17 0,1 20 0,-3 38 0,-4-30 0,9-20 0,1 1 0,-1-1 0,0 0 0,1 0 0,-1 0 0,1 0 0,-1 0 0,0 0 0,1 0 0,-1 0 0,0 0 0,1 0 0,-1 0 0,1-1 0,-1 1 0,1 0 0,-1 0 0,0 0 0,1-1 0,-1 1 0,1 0 0,-1-1 0,1 1 0,-1-1 0,1 1 0,-1 0 0,1-1 0,0 1 0,-1-1 0,1 1 0,0-1 0,-1 1 0,1-1 0,-1 0 0,-6-18-1365,5 10-5461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21:50:58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22 24575,'0'0'0,"0"-1"0,0-3 0,-1-1 0,0 0 0,-2 0 0,1 4 0,-2 1 0,1 3 0,-1 0 0,1 1 0,0 1 0,1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9D244-9997-424E-845C-EE3FDFB5DC8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54807-E987-9E4A-923D-BFA242A992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46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4807-E987-9E4A-923D-BFA242A9920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39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4807-E987-9E4A-923D-BFA242A992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12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4807-E987-9E4A-923D-BFA242A992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60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4807-E987-9E4A-923D-BFA242A992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43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4807-E987-9E4A-923D-BFA242A992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23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4807-E987-9E4A-923D-BFA242A992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20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4807-E987-9E4A-923D-BFA242A992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03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4807-E987-9E4A-923D-BFA242A992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76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4807-E987-9E4A-923D-BFA242A992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66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4807-E987-9E4A-923D-BFA242A992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57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4807-E987-9E4A-923D-BFA242A9920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6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4807-E987-9E4A-923D-BFA242A992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91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4807-E987-9E4A-923D-BFA242A9920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44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4807-E987-9E4A-923D-BFA242A992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66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4807-E987-9E4A-923D-BFA242A9920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73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4807-E987-9E4A-923D-BFA242A9920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422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4807-E987-9E4A-923D-BFA242A9920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08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4807-E987-9E4A-923D-BFA242A992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166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4807-E987-9E4A-923D-BFA242A9920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254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4807-E987-9E4A-923D-BFA242A9920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876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4807-E987-9E4A-923D-BFA242A9920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088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4807-E987-9E4A-923D-BFA242A9920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38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4807-E987-9E4A-923D-BFA242A992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199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4807-E987-9E4A-923D-BFA242A9920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623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4807-E987-9E4A-923D-BFA242A9920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75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4807-E987-9E4A-923D-BFA242A992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09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4807-E987-9E4A-923D-BFA242A992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0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4807-E987-9E4A-923D-BFA242A992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46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4807-E987-9E4A-923D-BFA242A992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48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4807-E987-9E4A-923D-BFA242A992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54807-E987-9E4A-923D-BFA242A992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52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25284"/>
            <a:ext cx="10363200" cy="2242868"/>
          </a:xfrm>
          <a:prstGeom prst="rect">
            <a:avLst/>
          </a:prstGeom>
        </p:spPr>
        <p:txBody>
          <a:bodyPr anchor="t"/>
          <a:lstStyle>
            <a:lvl1pPr algn="l">
              <a:defRPr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14400" y="5098588"/>
            <a:ext cx="1036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800">
                <a:solidFill>
                  <a:schemeClr val="tx1"/>
                </a:solidFill>
              </a:rPr>
              <a:t>I</a:t>
            </a:r>
            <a:r>
              <a:rPr lang="en-US" sz="1800" err="1">
                <a:solidFill>
                  <a:schemeClr val="tx1"/>
                </a:solidFill>
              </a:rPr>
              <a:t>ntroductory</a:t>
            </a:r>
            <a:r>
              <a:rPr lang="en-US" sz="1800">
                <a:solidFill>
                  <a:schemeClr val="tx1"/>
                </a:solidFill>
              </a:rPr>
              <a:t> Talk for Bachelor Thesis</a:t>
            </a:r>
          </a:p>
        </p:txBody>
      </p:sp>
      <p:pic>
        <p:nvPicPr>
          <p:cNvPr id="8" name="Picture 18" descr="UdS_Logo_NEU.pdf">
            <a:extLst>
              <a:ext uri="{FF2B5EF4-FFF2-40B4-BE49-F238E27FC236}">
                <a16:creationId xmlns:a16="http://schemas.microsoft.com/office/drawing/2014/main" id="{F6D82284-6317-F84E-AB34-1D27FCF3D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102855" y="219683"/>
            <a:ext cx="1846262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187915-889E-C54B-94AB-4126C44F47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4264031"/>
            <a:ext cx="10363200" cy="72606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aseline="30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r>
              <a:rPr lang="en-US"/>
              <a:t> | April 17th, 2019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7D7AD3-9E05-5841-A2F6-A0FBE25BA561}"/>
              </a:ext>
            </a:extLst>
          </p:cNvPr>
          <p:cNvCxnSpPr/>
          <p:nvPr userDrawn="1"/>
        </p:nvCxnSpPr>
        <p:spPr>
          <a:xfrm>
            <a:off x="914400" y="4106174"/>
            <a:ext cx="10363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768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2"/>
          </p:nvPr>
        </p:nvSpPr>
        <p:spPr>
          <a:xfrm>
            <a:off x="477837" y="1035843"/>
            <a:ext cx="11236325" cy="5201445"/>
          </a:xfrm>
          <a:prstGeom prst="rect">
            <a:avLst/>
          </a:prstGeom>
        </p:spPr>
        <p:txBody>
          <a:bodyPr vert="horz" lIns="64270" tIns="32135" rIns="64270" bIns="32135"/>
          <a:lstStyle>
            <a:lvl1pPr marL="261924" indent="-26192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2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628618" indent="-274624">
              <a:spcBef>
                <a:spcPts val="600"/>
              </a:spcBef>
              <a:spcAft>
                <a:spcPts val="600"/>
              </a:spcAft>
              <a:buFont typeface="Lucida Grande"/>
              <a:buChar char="-"/>
              <a:defRPr sz="2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982612" indent="-236526"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257236" indent="-274624">
              <a:spcBef>
                <a:spcPts val="600"/>
              </a:spcBef>
              <a:spcAft>
                <a:spcPts val="600"/>
              </a:spcAft>
              <a:buFont typeface="Lucida Grande"/>
              <a:buChar char="-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1519160" indent="-261924"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7838" y="232950"/>
            <a:ext cx="9873600" cy="565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4"/>
          </p:nvPr>
        </p:nvSpPr>
        <p:spPr>
          <a:xfrm>
            <a:off x="3526638" y="6356353"/>
            <a:ext cx="5138725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Some footer, like presentation tile, seminar tile, etc.</a:t>
            </a:r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5"/>
          </p:nvPr>
        </p:nvSpPr>
        <p:spPr>
          <a:xfrm>
            <a:off x="8869362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287511-E9BC-B74A-933B-45E2796A637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Picture 18" descr="UdS_Logo_NEU.pdf">
            <a:extLst>
              <a:ext uri="{FF2B5EF4-FFF2-40B4-BE49-F238E27FC236}">
                <a16:creationId xmlns:a16="http://schemas.microsoft.com/office/drawing/2014/main" id="{5CB125D3-E84C-E549-91D8-D600AE3D88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583423" y="262228"/>
            <a:ext cx="1146384" cy="460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699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2"/>
          </p:nvPr>
        </p:nvSpPr>
        <p:spPr>
          <a:xfrm>
            <a:off x="477837" y="1035843"/>
            <a:ext cx="5433105" cy="5201445"/>
          </a:xfrm>
          <a:prstGeom prst="rect">
            <a:avLst/>
          </a:prstGeom>
        </p:spPr>
        <p:txBody>
          <a:bodyPr vert="horz" lIns="64270" tIns="32135" rIns="64270" bIns="32135"/>
          <a:lstStyle>
            <a:lvl1pPr marL="261924" indent="-26192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2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628618" indent="-274624">
              <a:spcBef>
                <a:spcPts val="600"/>
              </a:spcBef>
              <a:spcAft>
                <a:spcPts val="600"/>
              </a:spcAft>
              <a:buFont typeface="Lucida Grande"/>
              <a:buChar char="-"/>
              <a:defRPr sz="2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982612" indent="-236526"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257236" indent="-274624">
              <a:spcBef>
                <a:spcPts val="600"/>
              </a:spcBef>
              <a:spcAft>
                <a:spcPts val="600"/>
              </a:spcAft>
              <a:buFont typeface="Lucida Grande"/>
              <a:buChar char="-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1519160" indent="-261924"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7838" y="232950"/>
            <a:ext cx="9873600" cy="565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4"/>
          </p:nvPr>
        </p:nvSpPr>
        <p:spPr>
          <a:xfrm>
            <a:off x="3526638" y="6356353"/>
            <a:ext cx="5138725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Some footer, like presentation tile, seminar tile, etc.</a:t>
            </a:r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5"/>
          </p:nvPr>
        </p:nvSpPr>
        <p:spPr>
          <a:xfrm>
            <a:off x="8869362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287511-E9BC-B74A-933B-45E2796A637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Picture 18" descr="UdS_Logo_NEU.pdf">
            <a:extLst>
              <a:ext uri="{FF2B5EF4-FFF2-40B4-BE49-F238E27FC236}">
                <a16:creationId xmlns:a16="http://schemas.microsoft.com/office/drawing/2014/main" id="{5CB125D3-E84C-E549-91D8-D600AE3D88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583423" y="262228"/>
            <a:ext cx="1146384" cy="460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19">
            <a:extLst>
              <a:ext uri="{FF2B5EF4-FFF2-40B4-BE49-F238E27FC236}">
                <a16:creationId xmlns:a16="http://schemas.microsoft.com/office/drawing/2014/main" id="{EF074523-D302-ED4A-AF4E-08132BBACB8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70171" y="1035843"/>
            <a:ext cx="5443991" cy="5201445"/>
          </a:xfrm>
          <a:prstGeom prst="rect">
            <a:avLst/>
          </a:prstGeom>
        </p:spPr>
        <p:txBody>
          <a:bodyPr vert="horz" lIns="64270" tIns="32135" rIns="64270" bIns="32135"/>
          <a:lstStyle>
            <a:lvl1pPr marL="261924" indent="-26192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2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628618" indent="-274624">
              <a:spcBef>
                <a:spcPts val="600"/>
              </a:spcBef>
              <a:spcAft>
                <a:spcPts val="600"/>
              </a:spcAft>
              <a:buFont typeface="Lucida Grande"/>
              <a:buChar char="-"/>
              <a:defRPr sz="2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982612" indent="-236526"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257236" indent="-274624">
              <a:spcBef>
                <a:spcPts val="600"/>
              </a:spcBef>
              <a:spcAft>
                <a:spcPts val="600"/>
              </a:spcAft>
              <a:buFont typeface="Lucida Grande"/>
              <a:buChar char="-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1519160" indent="-261924"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0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7838" y="232950"/>
            <a:ext cx="9873600" cy="565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4"/>
          </p:nvPr>
        </p:nvSpPr>
        <p:spPr>
          <a:xfrm>
            <a:off x="3526638" y="6356353"/>
            <a:ext cx="5138725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Some footer, like presentation tile, seminar tile, etc.</a:t>
            </a:r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5"/>
          </p:nvPr>
        </p:nvSpPr>
        <p:spPr>
          <a:xfrm>
            <a:off x="8869362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287511-E9BC-B74A-933B-45E2796A637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Picture 18" descr="UdS_Logo_NEU.pdf">
            <a:extLst>
              <a:ext uri="{FF2B5EF4-FFF2-40B4-BE49-F238E27FC236}">
                <a16:creationId xmlns:a16="http://schemas.microsoft.com/office/drawing/2014/main" id="{5CB125D3-E84C-E549-91D8-D600AE3D88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583423" y="262228"/>
            <a:ext cx="1146384" cy="460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511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21">
            <a:extLst>
              <a:ext uri="{FF2B5EF4-FFF2-40B4-BE49-F238E27FC236}">
                <a16:creationId xmlns:a16="http://schemas.microsoft.com/office/drawing/2014/main" id="{A6D15E4E-0E39-3540-810D-3725CDB22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26638" y="6356353"/>
            <a:ext cx="5138725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Some footer, like presentation tile, seminar tile, etc.</a:t>
            </a:r>
          </a:p>
        </p:txBody>
      </p:sp>
      <p:sp>
        <p:nvSpPr>
          <p:cNvPr id="10" name="Foliennummernplatzhalter 22">
            <a:extLst>
              <a:ext uri="{FF2B5EF4-FFF2-40B4-BE49-F238E27FC236}">
                <a16:creationId xmlns:a16="http://schemas.microsoft.com/office/drawing/2014/main" id="{7507B12F-0860-A448-886C-CFD19BFBD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69362" y="6356353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0287511-E9BC-B74A-933B-45E2796A637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05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customXml" Target="../ink/ink5.xm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dss-symposium.org/ndss2017/ndss-2017-programme/windowguard-systematic-protection-gui-security-android/" TargetMode="External"/><Relationship Id="rId3" Type="http://schemas.openxmlformats.org/officeDocument/2006/relationships/hyperlink" Target="https://www.usenix.org/system/files/conference/usenixsecurity15/sec15-paper-ren-chuangang.pdf" TargetMode="External"/><Relationship Id="rId7" Type="http://schemas.openxmlformats.org/officeDocument/2006/relationships/hyperlink" Target="https://pkic.org/2017/06/06/how-browser-security-indicators-can-protect-you-from-phishing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7163069" TargetMode="External"/><Relationship Id="rId11" Type="http://schemas.openxmlformats.org/officeDocument/2006/relationships/hyperlink" Target="https://promon.co/security-news/strandhogg/" TargetMode="External"/><Relationship Id="rId5" Type="http://schemas.openxmlformats.org/officeDocument/2006/relationships/hyperlink" Target="https://www.blackhat.com/docs/us-17/thursday/us-17-Fratantonio-Cloak-And-Dagger-From-Two-Permissions-To-Complete-Control-Of-The-UI-Feedback-Loop.pdf" TargetMode="External"/><Relationship Id="rId10" Type="http://schemas.openxmlformats.org/officeDocument/2006/relationships/hyperlink" Target="https://developer.android.com/guide/topics/permissions/overview" TargetMode="External"/><Relationship Id="rId4" Type="http://schemas.openxmlformats.org/officeDocument/2006/relationships/hyperlink" Target="https://www.semanticscholar.org/paper/UI-Redressing-Attacks-on-Android-Devices-Niemietz-Schwenk/b05962d6d6510f274a31edfae2c8babee9acaac2" TargetMode="External"/><Relationship Id="rId9" Type="http://schemas.openxmlformats.org/officeDocument/2006/relationships/hyperlink" Target="https://developer.android.com/guide/components/intents-filter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4862F9-6F8F-D242-8FE2-5DB27F6DD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/>
              <a:t>Hardening</a:t>
            </a:r>
            <a:r>
              <a:rPr lang="de-DE"/>
              <a:t> </a:t>
            </a:r>
            <a:r>
              <a:rPr lang="de-DE" err="1"/>
              <a:t>Android‘s</a:t>
            </a:r>
            <a:r>
              <a:rPr lang="de-DE"/>
              <a:t> Task Management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prevent</a:t>
            </a:r>
            <a:r>
              <a:rPr lang="de-DE"/>
              <a:t> Phishing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2103D-D440-3E49-A421-1326701DD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Mirko Meinerzag | 16.02.2022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03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FA617BA-5EDF-4BD6-94CF-7BE601C1747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ActivityManagerService</a:t>
            </a:r>
            <a:r>
              <a:rPr lang="de-DE" b="1" dirty="0"/>
              <a:t>(AMS):</a:t>
            </a:r>
          </a:p>
          <a:p>
            <a:r>
              <a:rPr lang="de-DE" dirty="0"/>
              <a:t>System </a:t>
            </a:r>
            <a:r>
              <a:rPr lang="de-DE" dirty="0" err="1"/>
              <a:t>service</a:t>
            </a:r>
            <a:r>
              <a:rPr lang="de-DE" dirty="0"/>
              <a:t> </a:t>
            </a:r>
          </a:p>
          <a:p>
            <a:r>
              <a:rPr lang="de-DE" dirty="0" err="1"/>
              <a:t>Manages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Activities</a:t>
            </a:r>
            <a:endParaRPr lang="de-DE" dirty="0"/>
          </a:p>
          <a:p>
            <a:pPr lvl="1"/>
            <a:r>
              <a:rPr lang="de-DE" dirty="0"/>
              <a:t>Services</a:t>
            </a:r>
          </a:p>
          <a:p>
            <a:pPr lvl="1"/>
            <a:r>
              <a:rPr lang="de-DE" dirty="0" err="1"/>
              <a:t>Intent</a:t>
            </a:r>
            <a:r>
              <a:rPr lang="de-DE" dirty="0"/>
              <a:t> </a:t>
            </a:r>
            <a:r>
              <a:rPr lang="de-DE" dirty="0" err="1"/>
              <a:t>routing</a:t>
            </a:r>
            <a:endParaRPr lang="de-DE" dirty="0"/>
          </a:p>
          <a:p>
            <a:pPr lvl="1"/>
            <a:r>
              <a:rPr lang="de-DE" dirty="0"/>
              <a:t>…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services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Responsible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organizing</a:t>
            </a:r>
            <a:r>
              <a:rPr lang="de-DE" dirty="0"/>
              <a:t> </a:t>
            </a:r>
            <a:r>
              <a:rPr lang="de-DE" dirty="0" err="1"/>
              <a:t>Activities</a:t>
            </a:r>
            <a:r>
              <a:rPr lang="de-DE" dirty="0"/>
              <a:t> in </a:t>
            </a:r>
            <a:r>
              <a:rPr lang="de-DE" i="1" dirty="0"/>
              <a:t>Tasks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2B8C32E-5507-4C22-BD99-5511B84E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Androids Task Management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CDAFEB-2A2E-4893-ABE9-49D7D29A07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287511-E9BC-B74A-933B-45E2796A6370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976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FA617BA-5EDF-4BD6-94CF-7BE601C1747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Tasks and Back Stack:</a:t>
            </a:r>
          </a:p>
          <a:p>
            <a:r>
              <a:rPr lang="de-DE" dirty="0"/>
              <a:t>Task: Collection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activities</a:t>
            </a:r>
            <a:endParaRPr lang="de-DE" i="1" dirty="0"/>
          </a:p>
          <a:p>
            <a:r>
              <a:rPr lang="de-DE" dirty="0"/>
              <a:t>Inside </a:t>
            </a:r>
            <a:r>
              <a:rPr lang="de-DE" dirty="0" err="1"/>
              <a:t>task</a:t>
            </a:r>
            <a:r>
              <a:rPr lang="de-DE" dirty="0"/>
              <a:t>, </a:t>
            </a:r>
            <a:r>
              <a:rPr lang="de-DE" dirty="0" err="1"/>
              <a:t>activities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pushed</a:t>
            </a:r>
            <a:r>
              <a:rPr lang="de-DE" dirty="0"/>
              <a:t> </a:t>
            </a:r>
            <a:r>
              <a:rPr lang="de-DE" dirty="0" err="1"/>
              <a:t>onto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i="1" dirty="0"/>
              <a:t>back </a:t>
            </a:r>
            <a:r>
              <a:rPr lang="de-DE" i="1" dirty="0" err="1"/>
              <a:t>stack</a:t>
            </a:r>
            <a:endParaRPr lang="de-DE" i="1" dirty="0"/>
          </a:p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finished</a:t>
            </a:r>
            <a:r>
              <a:rPr lang="de-DE" dirty="0"/>
              <a:t>, </a:t>
            </a:r>
            <a:r>
              <a:rPr lang="de-DE" dirty="0" err="1"/>
              <a:t>activities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popped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back </a:t>
            </a:r>
            <a:r>
              <a:rPr lang="de-DE" dirty="0" err="1"/>
              <a:t>stack</a:t>
            </a:r>
            <a:endParaRPr lang="de-DE" dirty="0"/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Smooth </a:t>
            </a:r>
            <a:r>
              <a:rPr lang="de-DE" dirty="0" err="1"/>
              <a:t>transitioning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activities</a:t>
            </a:r>
            <a:r>
              <a:rPr lang="de-DE" dirty="0"/>
              <a:t> via </a:t>
            </a:r>
            <a:r>
              <a:rPr lang="de-DE" i="1" dirty="0"/>
              <a:t>Back-Button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However</a:t>
            </a:r>
            <a:r>
              <a:rPr lang="de-DE" dirty="0"/>
              <a:t>:	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/>
              <a:t>Activities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different </a:t>
            </a:r>
            <a:r>
              <a:rPr lang="de-DE" dirty="0" err="1"/>
              <a:t>apps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reside</a:t>
            </a:r>
            <a:r>
              <a:rPr lang="de-DE" dirty="0"/>
              <a:t> on same Task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/>
              <a:t>Developers </a:t>
            </a:r>
            <a:r>
              <a:rPr lang="de-DE" dirty="0" err="1"/>
              <a:t>can</a:t>
            </a:r>
            <a:r>
              <a:rPr lang="de-DE" dirty="0"/>
              <a:t> alter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Task Management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Integrity </a:t>
            </a:r>
            <a:r>
              <a:rPr lang="de-DE" dirty="0" err="1"/>
              <a:t>of</a:t>
            </a:r>
            <a:r>
              <a:rPr lang="de-DE" dirty="0"/>
              <a:t> UI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danger</a:t>
            </a:r>
            <a:r>
              <a:rPr lang="de-DE" dirty="0"/>
              <a:t>!</a:t>
            </a:r>
          </a:p>
          <a:p>
            <a:endParaRPr lang="en-US" b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2B8C32E-5507-4C22-BD99-5511B84E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Androids Task Management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CDAFEB-2A2E-4893-ABE9-49D7D29A07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287511-E9BC-B74A-933B-45E2796A6370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8B0D618-6F14-4AA2-A785-3E5A79F9C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142" y="1477960"/>
            <a:ext cx="3983100" cy="1549656"/>
          </a:xfrm>
          <a:prstGeom prst="rect">
            <a:avLst/>
          </a:prstGeom>
        </p:spPr>
      </p:pic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7D0C7AE3-6ED7-4790-A167-EE735D1F9A09}"/>
              </a:ext>
            </a:extLst>
          </p:cNvPr>
          <p:cNvSpPr txBox="1">
            <a:spLocks/>
          </p:cNvSpPr>
          <p:nvPr/>
        </p:nvSpPr>
        <p:spPr>
          <a:xfrm>
            <a:off x="8502903" y="3146462"/>
            <a:ext cx="2129579" cy="23769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dirty="0" err="1"/>
              <a:t>From</a:t>
            </a:r>
            <a:r>
              <a:rPr lang="de-DE" sz="1100" dirty="0"/>
              <a:t> Ren et al.[1]</a:t>
            </a:r>
          </a:p>
        </p:txBody>
      </p:sp>
    </p:spTree>
    <p:extLst>
      <p:ext uri="{BB962C8B-B14F-4D97-AF65-F5344CB8AC3E}">
        <p14:creationId xmlns:p14="http://schemas.microsoft.com/office/powerpoint/2010/main" val="17690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FA617BA-5EDF-4BD6-94CF-7BE601C1747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Task Control Features:</a:t>
            </a:r>
          </a:p>
          <a:p>
            <a:r>
              <a:rPr lang="de-DE" dirty="0"/>
              <a:t>Default </a:t>
            </a:r>
            <a:r>
              <a:rPr lang="de-DE" dirty="0" err="1"/>
              <a:t>behavior</a:t>
            </a:r>
            <a:r>
              <a:rPr lang="de-DE" dirty="0"/>
              <a:t>: </a:t>
            </a:r>
            <a:r>
              <a:rPr lang="de-DE" dirty="0" err="1"/>
              <a:t>Activities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pushed</a:t>
            </a:r>
            <a:r>
              <a:rPr lang="de-DE" dirty="0"/>
              <a:t> </a:t>
            </a:r>
            <a:r>
              <a:rPr lang="de-DE" dirty="0" err="1"/>
              <a:t>onto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on</a:t>
            </a:r>
          </a:p>
          <a:p>
            <a:r>
              <a:rPr lang="de-DE" dirty="0"/>
              <a:t>Android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developers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Intent</a:t>
            </a:r>
            <a:r>
              <a:rPr lang="de-DE" dirty="0"/>
              <a:t> </a:t>
            </a:r>
            <a:r>
              <a:rPr lang="de-DE" dirty="0" err="1"/>
              <a:t>flags</a:t>
            </a:r>
            <a:endParaRPr lang="de-DE" dirty="0"/>
          </a:p>
          <a:p>
            <a:pPr lvl="1"/>
            <a:r>
              <a:rPr lang="de-DE" dirty="0" err="1"/>
              <a:t>Activity</a:t>
            </a:r>
            <a:r>
              <a:rPr lang="de-DE" dirty="0"/>
              <a:t> </a:t>
            </a:r>
            <a:r>
              <a:rPr lang="de-DE" dirty="0" err="1"/>
              <a:t>attributes</a:t>
            </a:r>
            <a:endParaRPr lang="de-DE" dirty="0"/>
          </a:p>
          <a:p>
            <a:r>
              <a:rPr lang="de-DE" dirty="0" err="1"/>
              <a:t>Intent</a:t>
            </a:r>
            <a:r>
              <a:rPr lang="de-DE" dirty="0"/>
              <a:t> </a:t>
            </a:r>
            <a:r>
              <a:rPr lang="de-DE" dirty="0" err="1"/>
              <a:t>flags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intent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starts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activity</a:t>
            </a:r>
            <a:endParaRPr lang="de-DE" dirty="0"/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E.g. FLAG_ACTIVITY_NEW_TASK, FLAG_ACTIVITY_SINGLE_TOP,…</a:t>
            </a:r>
          </a:p>
          <a:p>
            <a:r>
              <a:rPr lang="de-DE" dirty="0" err="1"/>
              <a:t>Activity</a:t>
            </a:r>
            <a:r>
              <a:rPr lang="de-DE" dirty="0"/>
              <a:t> </a:t>
            </a:r>
            <a:r>
              <a:rPr lang="de-DE" dirty="0" err="1"/>
              <a:t>attributes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manifest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E.g. </a:t>
            </a:r>
            <a:r>
              <a:rPr lang="de-DE" dirty="0" err="1"/>
              <a:t>allowTaskReparenting</a:t>
            </a:r>
            <a:r>
              <a:rPr lang="de-DE" dirty="0"/>
              <a:t>, </a:t>
            </a:r>
            <a:r>
              <a:rPr lang="de-DE" dirty="0" err="1"/>
              <a:t>taskAffinity</a:t>
            </a:r>
            <a:r>
              <a:rPr lang="de-DE" dirty="0"/>
              <a:t>,…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2B8C32E-5507-4C22-BD99-5511B84E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Androids Task Management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CDAFEB-2A2E-4893-ABE9-49D7D29A07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287511-E9BC-B74A-933B-45E2796A6370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594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FA617BA-5EDF-4BD6-94CF-7BE601C1747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Task Transition Model:</a:t>
            </a:r>
          </a:p>
          <a:p>
            <a:r>
              <a:rPr lang="de-DE" dirty="0"/>
              <a:t>Formal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management</a:t>
            </a:r>
            <a:endParaRPr lang="de-DE" dirty="0"/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2B8C32E-5507-4C22-BD99-5511B84E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Androids Task Management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CDAFEB-2A2E-4893-ABE9-49D7D29A07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287511-E9BC-B74A-933B-45E2796A637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B93A0C4-E31D-42A1-9BCB-91F60CBA33C7}"/>
              </a:ext>
            </a:extLst>
          </p:cNvPr>
          <p:cNvSpPr txBox="1"/>
          <p:nvPr/>
        </p:nvSpPr>
        <p:spPr>
          <a:xfrm>
            <a:off x="4412511" y="3251844"/>
            <a:ext cx="27501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/>
              <a:t>(</a:t>
            </a:r>
            <a:r>
              <a:rPr lang="de-DE" sz="4400" b="1" i="1" dirty="0"/>
              <a:t>S, E, </a:t>
            </a:r>
            <a:r>
              <a:rPr lang="el-GR" sz="4400" b="1" i="1" dirty="0"/>
              <a:t>Λ</a:t>
            </a:r>
            <a:r>
              <a:rPr lang="de-DE" sz="4400" b="1" i="1" dirty="0"/>
              <a:t>, →</a:t>
            </a:r>
            <a:r>
              <a:rPr lang="de-DE" sz="4400" b="1" dirty="0"/>
              <a:t>)</a:t>
            </a:r>
            <a:endParaRPr lang="en-US" sz="4400" b="1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4452C7B-43A4-4A5D-97D8-BEAAEF8FA1EA}"/>
              </a:ext>
            </a:extLst>
          </p:cNvPr>
          <p:cNvCxnSpPr>
            <a:cxnSpLocks/>
          </p:cNvCxnSpPr>
          <p:nvPr/>
        </p:nvCxnSpPr>
        <p:spPr>
          <a:xfrm flipH="1" flipV="1">
            <a:off x="3832723" y="2685532"/>
            <a:ext cx="994458" cy="719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74214E6-6535-4D85-9263-17B04F06C85A}"/>
              </a:ext>
            </a:extLst>
          </p:cNvPr>
          <p:cNvCxnSpPr>
            <a:cxnSpLocks/>
          </p:cNvCxnSpPr>
          <p:nvPr/>
        </p:nvCxnSpPr>
        <p:spPr>
          <a:xfrm flipH="1">
            <a:off x="3966000" y="3971210"/>
            <a:ext cx="1254587" cy="781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56C3A01-4E85-404C-A954-F52EF13EEEB8}"/>
              </a:ext>
            </a:extLst>
          </p:cNvPr>
          <p:cNvCxnSpPr>
            <a:cxnSpLocks/>
          </p:cNvCxnSpPr>
          <p:nvPr/>
        </p:nvCxnSpPr>
        <p:spPr>
          <a:xfrm>
            <a:off x="6762307" y="3978639"/>
            <a:ext cx="904379" cy="724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BEF3DD4-9C71-4BAC-8F51-333BBC159B1F}"/>
              </a:ext>
            </a:extLst>
          </p:cNvPr>
          <p:cNvCxnSpPr>
            <a:cxnSpLocks/>
          </p:cNvCxnSpPr>
          <p:nvPr/>
        </p:nvCxnSpPr>
        <p:spPr>
          <a:xfrm flipV="1">
            <a:off x="6007395" y="2721205"/>
            <a:ext cx="1155292" cy="626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214B8776-23A4-4F44-B800-E4E9E83D33CD}"/>
              </a:ext>
            </a:extLst>
          </p:cNvPr>
          <p:cNvSpPr txBox="1"/>
          <p:nvPr/>
        </p:nvSpPr>
        <p:spPr>
          <a:xfrm>
            <a:off x="2952321" y="2302009"/>
            <a:ext cx="1760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Set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i="1" dirty="0" err="1"/>
              <a:t>task</a:t>
            </a:r>
            <a:r>
              <a:rPr lang="de-DE" i="1" dirty="0"/>
              <a:t> </a:t>
            </a:r>
            <a:r>
              <a:rPr lang="de-DE" i="1" dirty="0" err="1"/>
              <a:t>states</a:t>
            </a:r>
            <a:endParaRPr lang="en-US" i="1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304B44C-D31B-4FF2-ADFD-A2E02F559FD6}"/>
              </a:ext>
            </a:extLst>
          </p:cNvPr>
          <p:cNvSpPr txBox="1"/>
          <p:nvPr/>
        </p:nvSpPr>
        <p:spPr>
          <a:xfrm>
            <a:off x="6857998" y="2302009"/>
            <a:ext cx="17396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Set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i="1" dirty="0" err="1"/>
              <a:t>conditions</a:t>
            </a:r>
            <a:endParaRPr lang="en-US" i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0F3DD9D-190D-4AAA-A83B-7BBBA3489EFA}"/>
              </a:ext>
            </a:extLst>
          </p:cNvPr>
          <p:cNvSpPr txBox="1"/>
          <p:nvPr/>
        </p:nvSpPr>
        <p:spPr>
          <a:xfrm>
            <a:off x="3140129" y="4805780"/>
            <a:ext cx="1385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Set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i="1" dirty="0" err="1"/>
              <a:t>events</a:t>
            </a:r>
            <a:endParaRPr lang="en-US" i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2B64DD2-82CA-4A4B-99E8-52FCFBD4E70B}"/>
              </a:ext>
            </a:extLst>
          </p:cNvPr>
          <p:cNvSpPr txBox="1"/>
          <p:nvPr/>
        </p:nvSpPr>
        <p:spPr>
          <a:xfrm>
            <a:off x="6454874" y="4809194"/>
            <a:ext cx="25458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Set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i="1" dirty="0" err="1"/>
              <a:t>feasible</a:t>
            </a:r>
            <a:r>
              <a:rPr lang="de-DE" i="1" dirty="0"/>
              <a:t> </a:t>
            </a:r>
            <a:r>
              <a:rPr lang="de-DE" i="1" dirty="0" err="1"/>
              <a:t>transitions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36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FA617BA-5EDF-4BD6-94CF-7BE601C1747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Task Transition Model:</a:t>
            </a:r>
          </a:p>
          <a:p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2B8C32E-5507-4C22-BD99-5511B84E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Androids Task Management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CDAFEB-2A2E-4893-ABE9-49D7D29A07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287511-E9BC-B74A-933B-45E2796A6370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A8D1D1B-FE0C-4F13-830F-020EBFFCF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882" y="2012199"/>
            <a:ext cx="8240233" cy="3767658"/>
          </a:xfrm>
          <a:prstGeom prst="rect">
            <a:avLst/>
          </a:prstGeom>
        </p:spPr>
      </p:pic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0E61AD01-9347-4618-8C75-39AFDBEB297C}"/>
              </a:ext>
            </a:extLst>
          </p:cNvPr>
          <p:cNvSpPr txBox="1">
            <a:spLocks/>
          </p:cNvSpPr>
          <p:nvPr/>
        </p:nvSpPr>
        <p:spPr>
          <a:xfrm>
            <a:off x="5031208" y="5898703"/>
            <a:ext cx="2129579" cy="23769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dirty="0" err="1"/>
              <a:t>Example</a:t>
            </a:r>
            <a:r>
              <a:rPr lang="de-DE" sz="1100" dirty="0"/>
              <a:t> </a:t>
            </a:r>
            <a:r>
              <a:rPr lang="de-DE" sz="1100" dirty="0" err="1"/>
              <a:t>from</a:t>
            </a:r>
            <a:r>
              <a:rPr lang="de-DE" sz="1100" dirty="0"/>
              <a:t> Ren et al.[1]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A9E475B-3608-41D5-883C-3E9AA8BCBC0D}"/>
              </a:ext>
            </a:extLst>
          </p:cNvPr>
          <p:cNvSpPr txBox="1"/>
          <p:nvPr/>
        </p:nvSpPr>
        <p:spPr>
          <a:xfrm>
            <a:off x="7379049" y="620712"/>
            <a:ext cx="27501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/>
              <a:t>(</a:t>
            </a:r>
            <a:r>
              <a:rPr lang="de-DE" sz="4400" b="1" i="1" dirty="0"/>
              <a:t>S, E, </a:t>
            </a:r>
            <a:r>
              <a:rPr lang="el-GR" sz="4400" b="1" i="1" dirty="0"/>
              <a:t>Λ</a:t>
            </a:r>
            <a:r>
              <a:rPr lang="de-DE" sz="4400" b="1" i="1" dirty="0"/>
              <a:t>, →</a:t>
            </a:r>
            <a:r>
              <a:rPr lang="de-DE" sz="4400" b="1" dirty="0"/>
              <a:t>)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51132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FA617BA-5EDF-4BD6-94CF-7BE601C1747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err="1"/>
              <a:t>Threat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: </a:t>
            </a:r>
            <a:r>
              <a:rPr lang="de-DE" dirty="0" err="1"/>
              <a:t>Malicious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installed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device</a:t>
            </a:r>
            <a:endParaRPr lang="de-DE" dirty="0"/>
          </a:p>
          <a:p>
            <a:r>
              <a:rPr lang="de-DE" dirty="0"/>
              <a:t>General </a:t>
            </a:r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Infilitrate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victim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malicious</a:t>
            </a:r>
            <a:r>
              <a:rPr lang="de-DE" dirty="0"/>
              <a:t> </a:t>
            </a:r>
            <a:r>
              <a:rPr lang="de-DE" dirty="0" err="1"/>
              <a:t>activity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hijack</a:t>
            </a:r>
            <a:r>
              <a:rPr lang="de-DE" dirty="0"/>
              <a:t> a </a:t>
            </a:r>
            <a:r>
              <a:rPr lang="de-DE" dirty="0" err="1"/>
              <a:t>task</a:t>
            </a:r>
            <a:r>
              <a:rPr lang="de-DE" dirty="0"/>
              <a:t>?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 err="1"/>
              <a:t>Abuse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2B8C32E-5507-4C22-BD99-5511B84E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Hijacking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CDAFEB-2A2E-4893-ABE9-49D7D29A07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287511-E9BC-B74A-933B-45E2796A6370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E57C487-8D3F-4E1B-B974-B475C6770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917" y="1983420"/>
            <a:ext cx="3937440" cy="2058875"/>
          </a:xfrm>
          <a:prstGeom prst="rect">
            <a:avLst/>
          </a:prstGeom>
        </p:spPr>
      </p:pic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4A7AA6F9-6885-47BD-999B-93731749FC25}"/>
              </a:ext>
            </a:extLst>
          </p:cNvPr>
          <p:cNvSpPr txBox="1">
            <a:spLocks/>
          </p:cNvSpPr>
          <p:nvPr/>
        </p:nvSpPr>
        <p:spPr>
          <a:xfrm>
            <a:off x="4349848" y="3923449"/>
            <a:ext cx="2129579" cy="23769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dirty="0" err="1"/>
              <a:t>From</a:t>
            </a:r>
            <a:r>
              <a:rPr lang="de-DE" sz="1100" dirty="0"/>
              <a:t> Ren et al.[1]</a:t>
            </a:r>
          </a:p>
        </p:txBody>
      </p:sp>
    </p:spTree>
    <p:extLst>
      <p:ext uri="{BB962C8B-B14F-4D97-AF65-F5344CB8AC3E}">
        <p14:creationId xmlns:p14="http://schemas.microsoft.com/office/powerpoint/2010/main" val="126590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FA617BA-5EDF-4BD6-94CF-7BE601C1747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Malicious</a:t>
            </a:r>
            <a:r>
              <a:rPr lang="de-DE" dirty="0"/>
              <a:t> </a:t>
            </a:r>
            <a:r>
              <a:rPr lang="de-DE" dirty="0" err="1"/>
              <a:t>activity</a:t>
            </a:r>
            <a:r>
              <a:rPr lang="de-DE" dirty="0"/>
              <a:t> -&gt; </a:t>
            </a:r>
            <a:r>
              <a:rPr lang="de-DE" dirty="0" err="1"/>
              <a:t>victim</a:t>
            </a:r>
            <a:r>
              <a:rPr lang="de-DE" dirty="0"/>
              <a:t> </a:t>
            </a:r>
            <a:r>
              <a:rPr lang="de-DE" dirty="0" err="1"/>
              <a:t>task</a:t>
            </a:r>
            <a:endParaRPr lang="de-DE" dirty="0"/>
          </a:p>
          <a:p>
            <a:pPr lvl="1"/>
            <a:r>
              <a:rPr lang="de-DE" dirty="0" err="1"/>
              <a:t>Victim</a:t>
            </a:r>
            <a:r>
              <a:rPr lang="de-DE" dirty="0"/>
              <a:t> </a:t>
            </a:r>
            <a:r>
              <a:rPr lang="de-DE" dirty="0" err="1"/>
              <a:t>activity</a:t>
            </a:r>
            <a:r>
              <a:rPr lang="de-DE" dirty="0"/>
              <a:t> -&gt; </a:t>
            </a:r>
            <a:r>
              <a:rPr lang="de-DE" dirty="0" err="1"/>
              <a:t>attacker</a:t>
            </a:r>
            <a:r>
              <a:rPr lang="de-DE" dirty="0"/>
              <a:t> </a:t>
            </a:r>
            <a:r>
              <a:rPr lang="de-DE" dirty="0" err="1"/>
              <a:t>controlled</a:t>
            </a:r>
            <a:r>
              <a:rPr lang="de-DE" dirty="0"/>
              <a:t> </a:t>
            </a:r>
            <a:r>
              <a:rPr lang="de-DE" dirty="0" err="1"/>
              <a:t>task</a:t>
            </a:r>
            <a:endParaRPr lang="de-DE" dirty="0"/>
          </a:p>
          <a:p>
            <a:r>
              <a:rPr lang="de-DE" dirty="0"/>
              <a:t>Most relevant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FLAG_ACTIVITY_NEW_TASK: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, </a:t>
            </a:r>
            <a:r>
              <a:rPr lang="de-DE" dirty="0" err="1"/>
              <a:t>activity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launched</a:t>
            </a:r>
            <a:r>
              <a:rPr lang="de-DE" dirty="0"/>
              <a:t> on different </a:t>
            </a:r>
            <a:r>
              <a:rPr lang="de-DE" dirty="0" err="1"/>
              <a:t>task</a:t>
            </a:r>
            <a:endParaRPr lang="de-DE" dirty="0"/>
          </a:p>
          <a:p>
            <a:pPr lvl="1"/>
            <a:r>
              <a:rPr lang="de-DE" dirty="0" err="1"/>
              <a:t>taskAffinity</a:t>
            </a:r>
            <a:r>
              <a:rPr lang="de-DE" dirty="0"/>
              <a:t>: </a:t>
            </a:r>
            <a:r>
              <a:rPr lang="de-DE" dirty="0" err="1"/>
              <a:t>determines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an </a:t>
            </a:r>
            <a:r>
              <a:rPr lang="de-DE" dirty="0" err="1"/>
              <a:t>activity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endParaRPr lang="de-DE" dirty="0"/>
          </a:p>
          <a:p>
            <a:pPr lvl="1"/>
            <a:r>
              <a:rPr lang="de-DE" dirty="0" err="1"/>
              <a:t>allowTaskReparenting</a:t>
            </a:r>
            <a:r>
              <a:rPr lang="de-DE" dirty="0"/>
              <a:t>: </a:t>
            </a:r>
            <a:r>
              <a:rPr lang="de-DE" dirty="0" err="1"/>
              <a:t>indicates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activity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reparented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different </a:t>
            </a:r>
            <a:r>
              <a:rPr lang="de-DE" dirty="0" err="1"/>
              <a:t>task</a:t>
            </a:r>
            <a:endParaRPr lang="de-DE" dirty="0"/>
          </a:p>
          <a:p>
            <a:pPr>
              <a:buFont typeface="Symbol" panose="05050102010706020507" pitchFamily="18" charset="2"/>
              <a:buChar char="Þ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combination</a:t>
            </a:r>
            <a:r>
              <a:rPr lang="de-DE" dirty="0"/>
              <a:t>,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hijack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2B8C32E-5507-4C22-BD99-5511B84E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Hijacking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CDAFEB-2A2E-4893-ABE9-49D7D29A07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287511-E9BC-B74A-933B-45E2796A6370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808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B8C32E-5507-4C22-BD99-5511B84E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Task Hijacking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CDAFEB-2A2E-4893-ABE9-49D7D29A07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287511-E9BC-B74A-933B-45E2796A6370}" type="slidenum">
              <a:rPr lang="de-DE" smtClean="0"/>
              <a:pPr/>
              <a:t>16</a:t>
            </a:fld>
            <a:endParaRPr lang="de-D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35F8E319-6112-4227-9A03-6768C3B79DE9}"/>
                  </a:ext>
                </a:extLst>
              </p14:cNvPr>
              <p14:cNvContentPartPr/>
              <p14:nvPr/>
            </p14:nvContentPartPr>
            <p14:xfrm>
              <a:off x="9432140" y="5527335"/>
              <a:ext cx="20520" cy="31320"/>
            </p14:xfrm>
          </p:contentPart>
        </mc:Choice>
        <mc:Fallback xmlns=""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35F8E319-6112-4227-9A03-6768C3B79D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3140" y="5518335"/>
                <a:ext cx="38160" cy="4896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20586AC-BD10-4D27-A955-E96DCF5235E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5"/>
          <a:stretch>
            <a:fillRect/>
          </a:stretch>
        </p:blipFill>
        <p:spPr>
          <a:xfrm>
            <a:off x="864238" y="1035050"/>
            <a:ext cx="10463525" cy="5202238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9A653565-587E-4E47-B5C5-18835A34738A}"/>
              </a:ext>
            </a:extLst>
          </p:cNvPr>
          <p:cNvSpPr/>
          <p:nvPr/>
        </p:nvSpPr>
        <p:spPr>
          <a:xfrm>
            <a:off x="2580968" y="4004187"/>
            <a:ext cx="9306232" cy="1554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CE283BC-C505-4814-8BDD-C1F6143196BA}"/>
              </a:ext>
            </a:extLst>
          </p:cNvPr>
          <p:cNvSpPr/>
          <p:nvPr/>
        </p:nvSpPr>
        <p:spPr>
          <a:xfrm>
            <a:off x="-83575" y="5995219"/>
            <a:ext cx="5916561" cy="478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456F123-2CE8-4FE1-972F-F706F9C9ECF8}"/>
              </a:ext>
            </a:extLst>
          </p:cNvPr>
          <p:cNvSpPr/>
          <p:nvPr/>
        </p:nvSpPr>
        <p:spPr>
          <a:xfrm>
            <a:off x="1963993" y="3886608"/>
            <a:ext cx="3079955" cy="34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56674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B8C32E-5507-4C22-BD99-5511B84E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Task Hijacking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CDAFEB-2A2E-4893-ABE9-49D7D29A07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287511-E9BC-B74A-933B-45E2796A6370}" type="slidenum">
              <a:rPr lang="de-DE" smtClean="0"/>
              <a:pPr/>
              <a:t>17</a:t>
            </a:fld>
            <a:endParaRPr lang="de-D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35F8E319-6112-4227-9A03-6768C3B79DE9}"/>
                  </a:ext>
                </a:extLst>
              </p14:cNvPr>
              <p14:cNvContentPartPr/>
              <p14:nvPr/>
            </p14:nvContentPartPr>
            <p14:xfrm>
              <a:off x="9432140" y="5527335"/>
              <a:ext cx="20520" cy="31320"/>
            </p14:xfrm>
          </p:contentPart>
        </mc:Choice>
        <mc:Fallback xmlns=""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35F8E319-6112-4227-9A03-6768C3B79D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3140" y="5518335"/>
                <a:ext cx="38160" cy="4896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20586AC-BD10-4D27-A955-E96DCF5235E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5"/>
          <a:stretch>
            <a:fillRect/>
          </a:stretch>
        </p:blipFill>
        <p:spPr>
          <a:xfrm>
            <a:off x="864238" y="1035050"/>
            <a:ext cx="10463525" cy="5202238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9A653565-587E-4E47-B5C5-18835A34738A}"/>
              </a:ext>
            </a:extLst>
          </p:cNvPr>
          <p:cNvSpPr/>
          <p:nvPr/>
        </p:nvSpPr>
        <p:spPr>
          <a:xfrm>
            <a:off x="4254910" y="4004187"/>
            <a:ext cx="7632290" cy="1554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456F123-2CE8-4FE1-972F-F706F9C9ECF8}"/>
              </a:ext>
            </a:extLst>
          </p:cNvPr>
          <p:cNvSpPr/>
          <p:nvPr/>
        </p:nvSpPr>
        <p:spPr>
          <a:xfrm>
            <a:off x="3620729" y="3886608"/>
            <a:ext cx="1423219" cy="34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79297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B8C32E-5507-4C22-BD99-5511B84E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Task Hijacking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CDAFEB-2A2E-4893-ABE9-49D7D29A07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287511-E9BC-B74A-933B-45E2796A6370}" type="slidenum">
              <a:rPr lang="de-DE" smtClean="0"/>
              <a:pPr/>
              <a:t>18</a:t>
            </a:fld>
            <a:endParaRPr lang="de-D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35F8E319-6112-4227-9A03-6768C3B79DE9}"/>
                  </a:ext>
                </a:extLst>
              </p14:cNvPr>
              <p14:cNvContentPartPr/>
              <p14:nvPr/>
            </p14:nvContentPartPr>
            <p14:xfrm>
              <a:off x="9432140" y="5527335"/>
              <a:ext cx="20520" cy="31320"/>
            </p14:xfrm>
          </p:contentPart>
        </mc:Choice>
        <mc:Fallback xmlns=""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35F8E319-6112-4227-9A03-6768C3B79D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3140" y="5518335"/>
                <a:ext cx="38160" cy="4896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20586AC-BD10-4D27-A955-E96DCF5235E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5"/>
          <a:stretch>
            <a:fillRect/>
          </a:stretch>
        </p:blipFill>
        <p:spPr>
          <a:xfrm>
            <a:off x="864238" y="1035050"/>
            <a:ext cx="10463525" cy="5202238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9A653565-587E-4E47-B5C5-18835A34738A}"/>
              </a:ext>
            </a:extLst>
          </p:cNvPr>
          <p:cNvSpPr/>
          <p:nvPr/>
        </p:nvSpPr>
        <p:spPr>
          <a:xfrm>
            <a:off x="6032090" y="4004187"/>
            <a:ext cx="5855110" cy="1554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456F123-2CE8-4FE1-972F-F706F9C9ECF8}"/>
              </a:ext>
            </a:extLst>
          </p:cNvPr>
          <p:cNvSpPr/>
          <p:nvPr/>
        </p:nvSpPr>
        <p:spPr>
          <a:xfrm>
            <a:off x="5073445" y="3899870"/>
            <a:ext cx="1423219" cy="34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7354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9C3E74-0EA2-724D-9525-345C63AE2B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7837" y="1035843"/>
            <a:ext cx="11236325" cy="1444663"/>
          </a:xfrm>
        </p:spPr>
        <p:txBody>
          <a:bodyPr/>
          <a:lstStyle/>
          <a:p>
            <a:r>
              <a:rPr lang="de-DE" dirty="0"/>
              <a:t>Androids UI =&gt; </a:t>
            </a:r>
            <a:r>
              <a:rPr lang="de-DE" dirty="0" err="1"/>
              <a:t>popular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phishing</a:t>
            </a:r>
            <a:endParaRPr lang="de-DE" dirty="0"/>
          </a:p>
          <a:p>
            <a:r>
              <a:rPr lang="de-DE" dirty="0" err="1"/>
              <a:t>Tapjacking</a:t>
            </a:r>
            <a:r>
              <a:rPr lang="de-DE" dirty="0"/>
              <a:t>, Invisible Grit </a:t>
            </a:r>
            <a:r>
              <a:rPr lang="de-DE" dirty="0" err="1"/>
              <a:t>Attack</a:t>
            </a:r>
            <a:r>
              <a:rPr lang="de-DE" dirty="0"/>
              <a:t>, </a:t>
            </a:r>
            <a:r>
              <a:rPr lang="de-DE" dirty="0" err="1"/>
              <a:t>Cloak&amp;Dagger</a:t>
            </a:r>
            <a:r>
              <a:rPr lang="de-DE" dirty="0"/>
              <a:t>, … </a:t>
            </a:r>
          </a:p>
          <a:p>
            <a:r>
              <a:rPr lang="de-DE" b="1" dirty="0">
                <a:solidFill>
                  <a:srgbClr val="FF0000"/>
                </a:solidFill>
              </a:rPr>
              <a:t>Task Hijacking</a:t>
            </a:r>
          </a:p>
          <a:p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5C3A6C-5139-6E48-9D03-B9AD9B92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Motivation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51823-D721-5346-83F7-DE676AC6C9B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287511-E9BC-B74A-933B-45E2796A6370}" type="slidenum">
              <a:rPr lang="de-DE" smtClean="0"/>
              <a:pPr/>
              <a:t>1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DB072FA-2F43-45F7-A898-95979CFEA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58" y="3013232"/>
            <a:ext cx="11531600" cy="321532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495621B-AC42-4C4F-B726-AD5854D9D305}"/>
              </a:ext>
            </a:extLst>
          </p:cNvPr>
          <p:cNvSpPr/>
          <p:nvPr/>
        </p:nvSpPr>
        <p:spPr>
          <a:xfrm>
            <a:off x="9801501" y="2886914"/>
            <a:ext cx="2118360" cy="334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EB432A3-0C3B-456C-AA28-A43ED64640E2}"/>
              </a:ext>
            </a:extLst>
          </p:cNvPr>
          <p:cNvSpPr/>
          <p:nvPr/>
        </p:nvSpPr>
        <p:spPr>
          <a:xfrm>
            <a:off x="7839897" y="2886913"/>
            <a:ext cx="2118360" cy="334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B09A22D-2105-4039-A903-E1E1C7722B59}"/>
              </a:ext>
            </a:extLst>
          </p:cNvPr>
          <p:cNvSpPr/>
          <p:nvPr/>
        </p:nvSpPr>
        <p:spPr>
          <a:xfrm>
            <a:off x="5889174" y="2886914"/>
            <a:ext cx="2118360" cy="334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D446B0E-D1CB-439A-B17E-A3A3310F9D0F}"/>
              </a:ext>
            </a:extLst>
          </p:cNvPr>
          <p:cNvSpPr/>
          <p:nvPr/>
        </p:nvSpPr>
        <p:spPr>
          <a:xfrm>
            <a:off x="3977640" y="2886914"/>
            <a:ext cx="2118360" cy="334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0E94B1A-715F-40BB-907E-A4ACDAAE7E40}"/>
              </a:ext>
            </a:extLst>
          </p:cNvPr>
          <p:cNvSpPr/>
          <p:nvPr/>
        </p:nvSpPr>
        <p:spPr>
          <a:xfrm>
            <a:off x="2017129" y="2886912"/>
            <a:ext cx="2118360" cy="334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77611DD-636F-4BFD-A326-A191C9399B79}"/>
              </a:ext>
            </a:extLst>
          </p:cNvPr>
          <p:cNvSpPr/>
          <p:nvPr/>
        </p:nvSpPr>
        <p:spPr>
          <a:xfrm>
            <a:off x="284486" y="2886910"/>
            <a:ext cx="2118360" cy="334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ußzeilenplatzhalter 3">
            <a:extLst>
              <a:ext uri="{FF2B5EF4-FFF2-40B4-BE49-F238E27FC236}">
                <a16:creationId xmlns:a16="http://schemas.microsoft.com/office/drawing/2014/main" id="{76C83589-701A-445C-893E-449ED42F57B8}"/>
              </a:ext>
            </a:extLst>
          </p:cNvPr>
          <p:cNvSpPr txBox="1">
            <a:spLocks/>
          </p:cNvSpPr>
          <p:nvPr/>
        </p:nvSpPr>
        <p:spPr>
          <a:xfrm>
            <a:off x="4984039" y="6257961"/>
            <a:ext cx="2129579" cy="23769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err="1"/>
              <a:t>Example</a:t>
            </a:r>
            <a:r>
              <a:rPr lang="de-DE" sz="1100"/>
              <a:t> </a:t>
            </a:r>
            <a:r>
              <a:rPr lang="de-DE" sz="1100" err="1"/>
              <a:t>from</a:t>
            </a:r>
            <a:r>
              <a:rPr lang="de-DE" sz="1100"/>
              <a:t> Ren et al.[1]</a:t>
            </a:r>
          </a:p>
        </p:txBody>
      </p:sp>
    </p:spTree>
    <p:extLst>
      <p:ext uri="{BB962C8B-B14F-4D97-AF65-F5344CB8AC3E}">
        <p14:creationId xmlns:p14="http://schemas.microsoft.com/office/powerpoint/2010/main" val="110722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13" grpId="0" animBg="1"/>
      <p:bldP spid="19" grpId="0" animBg="1"/>
      <p:bldP spid="20" grpId="0" animBg="1"/>
      <p:bldP spid="21" grpId="0" animBg="1"/>
      <p:bldP spid="22" grpId="0" animBg="1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B8C32E-5507-4C22-BD99-5511B84E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Task Hijacking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CDAFEB-2A2E-4893-ABE9-49D7D29A07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287511-E9BC-B74A-933B-45E2796A6370}" type="slidenum">
              <a:rPr lang="de-DE" smtClean="0"/>
              <a:pPr/>
              <a:t>19</a:t>
            </a:fld>
            <a:endParaRPr lang="de-D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35F8E319-6112-4227-9A03-6768C3B79DE9}"/>
                  </a:ext>
                </a:extLst>
              </p14:cNvPr>
              <p14:cNvContentPartPr/>
              <p14:nvPr/>
            </p14:nvContentPartPr>
            <p14:xfrm>
              <a:off x="9432140" y="5527335"/>
              <a:ext cx="20520" cy="31320"/>
            </p14:xfrm>
          </p:contentPart>
        </mc:Choice>
        <mc:Fallback xmlns=""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35F8E319-6112-4227-9A03-6768C3B79D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3140" y="5518335"/>
                <a:ext cx="38160" cy="4896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20586AC-BD10-4D27-A955-E96DCF5235E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5"/>
          <a:stretch>
            <a:fillRect/>
          </a:stretch>
        </p:blipFill>
        <p:spPr>
          <a:xfrm>
            <a:off x="864238" y="1035050"/>
            <a:ext cx="10463525" cy="5202238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9A653565-587E-4E47-B5C5-18835A34738A}"/>
              </a:ext>
            </a:extLst>
          </p:cNvPr>
          <p:cNvSpPr/>
          <p:nvPr/>
        </p:nvSpPr>
        <p:spPr>
          <a:xfrm>
            <a:off x="7824018" y="4004187"/>
            <a:ext cx="4063181" cy="1554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456F123-2CE8-4FE1-972F-F706F9C9ECF8}"/>
              </a:ext>
            </a:extLst>
          </p:cNvPr>
          <p:cNvSpPr/>
          <p:nvPr/>
        </p:nvSpPr>
        <p:spPr>
          <a:xfrm>
            <a:off x="6887494" y="3899870"/>
            <a:ext cx="1423219" cy="34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13439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B8C32E-5507-4C22-BD99-5511B84E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Task Hijacking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CDAFEB-2A2E-4893-ABE9-49D7D29A07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287511-E9BC-B74A-933B-45E2796A6370}" type="slidenum">
              <a:rPr lang="de-DE" smtClean="0"/>
              <a:pPr/>
              <a:t>20</a:t>
            </a:fld>
            <a:endParaRPr lang="de-D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35F8E319-6112-4227-9A03-6768C3B79DE9}"/>
                  </a:ext>
                </a:extLst>
              </p14:cNvPr>
              <p14:cNvContentPartPr/>
              <p14:nvPr/>
            </p14:nvContentPartPr>
            <p14:xfrm>
              <a:off x="9432140" y="5527335"/>
              <a:ext cx="20520" cy="31320"/>
            </p14:xfrm>
          </p:contentPart>
        </mc:Choice>
        <mc:Fallback xmlns=""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35F8E319-6112-4227-9A03-6768C3B79D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3140" y="5518335"/>
                <a:ext cx="38160" cy="4896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20586AC-BD10-4D27-A955-E96DCF5235E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5"/>
          <a:stretch>
            <a:fillRect/>
          </a:stretch>
        </p:blipFill>
        <p:spPr>
          <a:xfrm>
            <a:off x="864238" y="1035050"/>
            <a:ext cx="10463525" cy="5202238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9A653565-587E-4E47-B5C5-18835A34738A}"/>
              </a:ext>
            </a:extLst>
          </p:cNvPr>
          <p:cNvSpPr/>
          <p:nvPr/>
        </p:nvSpPr>
        <p:spPr>
          <a:xfrm>
            <a:off x="9631661" y="4004187"/>
            <a:ext cx="2255538" cy="1554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456F123-2CE8-4FE1-972F-F706F9C9ECF8}"/>
              </a:ext>
            </a:extLst>
          </p:cNvPr>
          <p:cNvSpPr/>
          <p:nvPr/>
        </p:nvSpPr>
        <p:spPr>
          <a:xfrm>
            <a:off x="8531937" y="3907244"/>
            <a:ext cx="1423219" cy="34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B4B340DC-7E27-4584-9528-0BB9C3AB6F7D}"/>
                  </a:ext>
                </a:extLst>
              </p14:cNvPr>
              <p14:cNvContentPartPr/>
              <p14:nvPr/>
            </p14:nvContentPartPr>
            <p14:xfrm>
              <a:off x="9282278" y="5082277"/>
              <a:ext cx="360" cy="36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B4B340DC-7E27-4584-9528-0BB9C3AB6F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73638" y="50736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A363A392-0511-426A-AA44-C09FDA01E5DA}"/>
                  </a:ext>
                </a:extLst>
              </p14:cNvPr>
              <p14:cNvContentPartPr/>
              <p14:nvPr/>
            </p14:nvContentPartPr>
            <p14:xfrm>
              <a:off x="9267878" y="5067517"/>
              <a:ext cx="18720" cy="2952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A363A392-0511-426A-AA44-C09FDA01E5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58878" y="5058517"/>
                <a:ext cx="36360" cy="4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7204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B8C32E-5507-4C22-BD99-5511B84E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Task Hijacking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CDAFEB-2A2E-4893-ABE9-49D7D29A07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287511-E9BC-B74A-933B-45E2796A6370}" type="slidenum">
              <a:rPr lang="de-DE" smtClean="0"/>
              <a:pPr/>
              <a:t>21</a:t>
            </a:fld>
            <a:endParaRPr lang="de-D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35F8E319-6112-4227-9A03-6768C3B79DE9}"/>
                  </a:ext>
                </a:extLst>
              </p14:cNvPr>
              <p14:cNvContentPartPr/>
              <p14:nvPr/>
            </p14:nvContentPartPr>
            <p14:xfrm>
              <a:off x="9432140" y="5527335"/>
              <a:ext cx="20520" cy="31320"/>
            </p14:xfrm>
          </p:contentPart>
        </mc:Choice>
        <mc:Fallback xmlns=""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35F8E319-6112-4227-9A03-6768C3B79D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3140" y="5518335"/>
                <a:ext cx="38160" cy="4896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20586AC-BD10-4D27-A955-E96DCF5235E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5"/>
          <a:stretch>
            <a:fillRect/>
          </a:stretch>
        </p:blipFill>
        <p:spPr>
          <a:xfrm>
            <a:off x="864238" y="1035050"/>
            <a:ext cx="10463525" cy="52022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B69D5BB4-B9BA-479D-8EB0-220CDBA46552}"/>
                  </a:ext>
                </a:extLst>
              </p14:cNvPr>
              <p14:cNvContentPartPr/>
              <p14:nvPr/>
            </p14:nvContentPartPr>
            <p14:xfrm>
              <a:off x="9265718" y="5082101"/>
              <a:ext cx="9720" cy="792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B69D5BB4-B9BA-479D-8EB0-220CDBA465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56718" y="5073461"/>
                <a:ext cx="27360" cy="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3683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FA617BA-5EDF-4BD6-94CF-7BE601C1747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err="1"/>
              <a:t>Disable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and </a:t>
            </a:r>
            <a:r>
              <a:rPr lang="de-DE" dirty="0" err="1"/>
              <a:t>sandbox</a:t>
            </a:r>
            <a:r>
              <a:rPr lang="de-DE" dirty="0"/>
              <a:t> UI?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Usability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apps</a:t>
            </a:r>
            <a:r>
              <a:rPr lang="de-DE" dirty="0"/>
              <a:t> </a:t>
            </a:r>
            <a:r>
              <a:rPr lang="de-DE" dirty="0" err="1"/>
              <a:t>damaged</a:t>
            </a:r>
            <a:endParaRPr lang="de-DE" dirty="0"/>
          </a:p>
          <a:p>
            <a:endParaRPr lang="de-DE" dirty="0"/>
          </a:p>
          <a:p>
            <a:r>
              <a:rPr lang="de-DE" dirty="0"/>
              <a:t>Dynamic/Static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?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Hard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distinguish</a:t>
            </a:r>
            <a:r>
              <a:rPr lang="de-DE" dirty="0"/>
              <a:t> </a:t>
            </a:r>
            <a:r>
              <a:rPr lang="de-DE" dirty="0" err="1"/>
              <a:t>benign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malicious</a:t>
            </a:r>
            <a:r>
              <a:rPr lang="de-DE" dirty="0"/>
              <a:t> </a:t>
            </a:r>
            <a:r>
              <a:rPr lang="de-DE" dirty="0" err="1"/>
              <a:t>use-cases</a:t>
            </a:r>
            <a:endParaRPr lang="de-DE" dirty="0"/>
          </a:p>
          <a:p>
            <a:pPr>
              <a:buFont typeface="Symbol" panose="05050102010706020507" pitchFamily="18" charset="2"/>
              <a:buChar char="Þ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Providing </a:t>
            </a:r>
            <a:r>
              <a:rPr lang="de-DE" dirty="0" err="1"/>
              <a:t>developers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apps</a:t>
            </a:r>
            <a:r>
              <a:rPr lang="de-DE" dirty="0"/>
              <a:t>?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Developers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activities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protect</a:t>
            </a:r>
            <a:r>
              <a:rPr lang="de-DE" dirty="0"/>
              <a:t>(e.g. </a:t>
            </a:r>
            <a:r>
              <a:rPr lang="de-DE" dirty="0" err="1"/>
              <a:t>login</a:t>
            </a:r>
            <a:r>
              <a:rPr lang="de-DE" dirty="0"/>
              <a:t> </a:t>
            </a:r>
            <a:r>
              <a:rPr lang="de-DE" dirty="0" err="1"/>
              <a:t>activity</a:t>
            </a:r>
            <a:r>
              <a:rPr lang="de-DE" dirty="0"/>
              <a:t>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Google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overlays-based</a:t>
            </a:r>
            <a:r>
              <a:rPr lang="de-DE" dirty="0"/>
              <a:t> </a:t>
            </a:r>
            <a:r>
              <a:rPr lang="de-DE" dirty="0" err="1"/>
              <a:t>attacks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2B8C32E-5507-4C22-BD99-5511B84E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Hardening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Task Management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CDAFEB-2A2E-4893-ABE9-49D7D29A07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287511-E9BC-B74A-933B-45E2796A6370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6" name="Multiplikationszeichen 5">
            <a:extLst>
              <a:ext uri="{FF2B5EF4-FFF2-40B4-BE49-F238E27FC236}">
                <a16:creationId xmlns:a16="http://schemas.microsoft.com/office/drawing/2014/main" id="{843A0F6A-DBBE-40B5-B17B-578474620E0E}"/>
              </a:ext>
            </a:extLst>
          </p:cNvPr>
          <p:cNvSpPr/>
          <p:nvPr/>
        </p:nvSpPr>
        <p:spPr>
          <a:xfrm>
            <a:off x="5884867" y="790991"/>
            <a:ext cx="914400" cy="914400"/>
          </a:xfrm>
          <a:prstGeom prst="mathMultiply">
            <a:avLst>
              <a:gd name="adj1" fmla="val 11892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fik 8" descr="Häkchen mit einfarbiger Füllung">
            <a:extLst>
              <a:ext uri="{FF2B5EF4-FFF2-40B4-BE49-F238E27FC236}">
                <a16:creationId xmlns:a16="http://schemas.microsoft.com/office/drawing/2014/main" id="{BEC1E71E-0B71-4A71-9D46-40565E4F0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54962" y="3747977"/>
            <a:ext cx="914400" cy="914400"/>
          </a:xfrm>
          <a:prstGeom prst="rect">
            <a:avLst/>
          </a:prstGeom>
        </p:spPr>
      </p:pic>
      <p:pic>
        <p:nvPicPr>
          <p:cNvPr id="8" name="Grafik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37A8D41-6247-4AC7-B79F-DF24C7B4DE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761" y="1404555"/>
            <a:ext cx="4914895" cy="1537022"/>
          </a:xfrm>
          <a:prstGeom prst="rect">
            <a:avLst/>
          </a:prstGeom>
        </p:spPr>
      </p:pic>
      <p:sp>
        <p:nvSpPr>
          <p:cNvPr id="10" name="Multiplikationszeichen 9">
            <a:extLst>
              <a:ext uri="{FF2B5EF4-FFF2-40B4-BE49-F238E27FC236}">
                <a16:creationId xmlns:a16="http://schemas.microsoft.com/office/drawing/2014/main" id="{1EFCECDB-74F5-44C5-B6E9-61936DBDA0B3}"/>
              </a:ext>
            </a:extLst>
          </p:cNvPr>
          <p:cNvSpPr/>
          <p:nvPr/>
        </p:nvSpPr>
        <p:spPr>
          <a:xfrm>
            <a:off x="4111256" y="2239855"/>
            <a:ext cx="914400" cy="914400"/>
          </a:xfrm>
          <a:prstGeom prst="mathMultiply">
            <a:avLst>
              <a:gd name="adj1" fmla="val 11892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B22404F2-F94C-4FF3-BC5B-DC5CC9DE4DF1}"/>
              </a:ext>
            </a:extLst>
          </p:cNvPr>
          <p:cNvSpPr txBox="1">
            <a:spLocks/>
          </p:cNvSpPr>
          <p:nvPr/>
        </p:nvSpPr>
        <p:spPr>
          <a:xfrm>
            <a:off x="8361418" y="2903563"/>
            <a:ext cx="2129579" cy="23769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dirty="0" err="1"/>
              <a:t>From</a:t>
            </a:r>
            <a:r>
              <a:rPr lang="de-DE" sz="1100" dirty="0"/>
              <a:t> Ren et al.[1]</a:t>
            </a:r>
          </a:p>
        </p:txBody>
      </p:sp>
    </p:spTree>
    <p:extLst>
      <p:ext uri="{BB962C8B-B14F-4D97-AF65-F5344CB8AC3E}">
        <p14:creationId xmlns:p14="http://schemas.microsoft.com/office/powerpoint/2010/main" val="2260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10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FA617BA-5EDF-4BD6-94CF-7BE601C1747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General </a:t>
            </a:r>
            <a:r>
              <a:rPr lang="de-DE" b="1" dirty="0" err="1"/>
              <a:t>idea</a:t>
            </a:r>
            <a:r>
              <a:rPr lang="de-DE" b="1" dirty="0"/>
              <a:t>:</a:t>
            </a:r>
          </a:p>
          <a:p>
            <a:r>
              <a:rPr lang="de-DE" dirty="0"/>
              <a:t>Additional manifest </a:t>
            </a:r>
            <a:r>
              <a:rPr lang="de-DE" dirty="0" err="1"/>
              <a:t>attributes</a:t>
            </a:r>
            <a:endParaRPr lang="de-DE" dirty="0"/>
          </a:p>
          <a:p>
            <a:pPr lvl="1"/>
            <a:r>
              <a:rPr lang="de-DE" dirty="0" err="1"/>
              <a:t>Protect</a:t>
            </a:r>
            <a:r>
              <a:rPr lang="de-DE" dirty="0"/>
              <a:t> a sensitive </a:t>
            </a:r>
            <a:r>
              <a:rPr lang="de-DE" dirty="0" err="1"/>
              <a:t>activity</a:t>
            </a:r>
            <a:endParaRPr lang="de-DE" dirty="0"/>
          </a:p>
          <a:p>
            <a:pPr lvl="1"/>
            <a:r>
              <a:rPr lang="de-DE" dirty="0"/>
              <a:t>Seal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apps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entirely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New API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/</a:t>
            </a:r>
            <a:r>
              <a:rPr lang="de-DE" dirty="0" err="1"/>
              <a:t>activity</a:t>
            </a:r>
            <a:r>
              <a:rPr lang="de-DE" dirty="0"/>
              <a:t> at </a:t>
            </a:r>
            <a:r>
              <a:rPr lang="de-DE" dirty="0" err="1"/>
              <a:t>runtime</a:t>
            </a:r>
            <a:endParaRPr lang="de-DE" dirty="0"/>
          </a:p>
          <a:p>
            <a:pPr lvl="1"/>
            <a:r>
              <a:rPr lang="de-DE" dirty="0" err="1"/>
              <a:t>Dynamically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/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i="1" dirty="0" err="1"/>
              <a:t>secureTask</a:t>
            </a:r>
            <a:r>
              <a:rPr lang="de-DE" dirty="0"/>
              <a:t> </a:t>
            </a:r>
            <a:r>
              <a:rPr lang="de-DE" dirty="0" err="1"/>
              <a:t>attribute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2B8C32E-5507-4C22-BD99-5511B84E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Hardening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Task Management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CDAFEB-2A2E-4893-ABE9-49D7D29A07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287511-E9BC-B74A-933B-45E2796A6370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859E8033-9EF3-46ED-9F23-55CCACB1B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638" y="1035843"/>
            <a:ext cx="5050192" cy="2773326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6BE85A4-4DB1-48FE-83B8-0FFF2AF835AA}"/>
              </a:ext>
            </a:extLst>
          </p:cNvPr>
          <p:cNvCxnSpPr>
            <a:cxnSpLocks/>
          </p:cNvCxnSpPr>
          <p:nvPr/>
        </p:nvCxnSpPr>
        <p:spPr>
          <a:xfrm>
            <a:off x="4242391" y="2232837"/>
            <a:ext cx="1988288" cy="340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8A86C69-7738-45D7-8604-A01D895613C0}"/>
              </a:ext>
            </a:extLst>
          </p:cNvPr>
          <p:cNvCxnSpPr>
            <a:cxnSpLocks/>
          </p:cNvCxnSpPr>
          <p:nvPr/>
        </p:nvCxnSpPr>
        <p:spPr>
          <a:xfrm flipV="1">
            <a:off x="4242391" y="1935126"/>
            <a:ext cx="1701209" cy="790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67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FA617BA-5EDF-4BD6-94CF-7BE601C1747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Requirements</a:t>
            </a:r>
            <a:r>
              <a:rPr lang="de-DE" b="1" dirty="0"/>
              <a:t> </a:t>
            </a:r>
            <a:r>
              <a:rPr lang="de-DE" b="1" dirty="0" err="1"/>
              <a:t>analysis</a:t>
            </a:r>
            <a:r>
              <a:rPr lang="de-DE" b="1" dirty="0"/>
              <a:t>:</a:t>
            </a:r>
          </a:p>
          <a:p>
            <a:r>
              <a:rPr lang="de-DE" dirty="0" err="1"/>
              <a:t>sealTask</a:t>
            </a:r>
            <a:r>
              <a:rPr lang="de-DE" dirty="0"/>
              <a:t>:</a:t>
            </a:r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 err="1"/>
              <a:t>taskAffinity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(i.e.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)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protected</a:t>
            </a:r>
            <a:endParaRPr lang="de-DE" dirty="0"/>
          </a:p>
          <a:p>
            <a:pPr lvl="1"/>
            <a:r>
              <a:rPr lang="de-DE" dirty="0"/>
              <a:t>Other </a:t>
            </a:r>
            <a:r>
              <a:rPr lang="de-DE" dirty="0" err="1"/>
              <a:t>apps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taskAffinity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protected</a:t>
            </a:r>
            <a:r>
              <a:rPr lang="de-DE" dirty="0"/>
              <a:t> </a:t>
            </a:r>
            <a:r>
              <a:rPr lang="de-DE" dirty="0" err="1"/>
              <a:t>app</a:t>
            </a:r>
            <a:endParaRPr lang="de-DE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 err="1"/>
              <a:t>Defeats</a:t>
            </a:r>
            <a:r>
              <a:rPr lang="de-DE" dirty="0"/>
              <a:t> </a:t>
            </a:r>
            <a:r>
              <a:rPr lang="de-DE" dirty="0" err="1"/>
              <a:t>attacks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infiltrate</a:t>
            </a:r>
            <a:r>
              <a:rPr lang="de-DE" dirty="0"/>
              <a:t> </a:t>
            </a:r>
            <a:r>
              <a:rPr lang="de-DE" dirty="0" err="1"/>
              <a:t>victim</a:t>
            </a:r>
            <a:r>
              <a:rPr lang="de-DE" dirty="0"/>
              <a:t> </a:t>
            </a:r>
            <a:r>
              <a:rPr lang="de-DE" dirty="0" err="1"/>
              <a:t>task</a:t>
            </a:r>
            <a:endParaRPr lang="de-DE" dirty="0"/>
          </a:p>
          <a:p>
            <a:pPr lvl="1">
              <a:buFont typeface="Symbol" panose="05050102010706020507" pitchFamily="18" charset="2"/>
              <a:buChar char="Þ"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2B8C32E-5507-4C22-BD99-5511B84E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Hardening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Task Management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CDAFEB-2A2E-4893-ABE9-49D7D29A07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287511-E9BC-B74A-933B-45E2796A6370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B245BD8-5B22-4984-8021-894C56C5D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443" y="1450094"/>
            <a:ext cx="3937440" cy="205887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0CD4F86-D500-4860-9E6A-27DC14072A35}"/>
              </a:ext>
            </a:extLst>
          </p:cNvPr>
          <p:cNvSpPr txBox="1"/>
          <p:nvPr/>
        </p:nvSpPr>
        <p:spPr>
          <a:xfrm>
            <a:off x="8328352" y="1556201"/>
            <a:ext cx="3004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mal-main: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taskAffinity</a:t>
            </a:r>
            <a:r>
              <a:rPr lang="de-DE" dirty="0"/>
              <a:t>: </a:t>
            </a:r>
            <a:r>
              <a:rPr lang="de-DE" dirty="0" err="1"/>
              <a:t>victim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allowTaskReparenting</a:t>
            </a:r>
            <a:r>
              <a:rPr lang="de-DE" dirty="0"/>
              <a:t>: true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FC18285-810D-46D8-BA96-F9CA630C0D97}"/>
              </a:ext>
            </a:extLst>
          </p:cNvPr>
          <p:cNvSpPr txBox="1"/>
          <p:nvPr/>
        </p:nvSpPr>
        <p:spPr>
          <a:xfrm>
            <a:off x="8328351" y="2479531"/>
            <a:ext cx="3004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victim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sealTask</a:t>
            </a:r>
            <a:r>
              <a:rPr lang="de-DE" dirty="0"/>
              <a:t>: true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FB003CC-389A-445A-A741-82FBEE6140C0}"/>
              </a:ext>
            </a:extLst>
          </p:cNvPr>
          <p:cNvSpPr/>
          <p:nvPr/>
        </p:nvSpPr>
        <p:spPr>
          <a:xfrm>
            <a:off x="5387340" y="1336531"/>
            <a:ext cx="2633836" cy="1082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2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7" grpId="0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FA617BA-5EDF-4BD6-94CF-7BE601C1747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Requirements</a:t>
            </a:r>
            <a:r>
              <a:rPr lang="de-DE" b="1" dirty="0"/>
              <a:t> </a:t>
            </a:r>
            <a:r>
              <a:rPr lang="de-DE" b="1" dirty="0" err="1"/>
              <a:t>analysis</a:t>
            </a:r>
            <a:r>
              <a:rPr lang="de-DE" b="1" dirty="0"/>
              <a:t>:</a:t>
            </a:r>
          </a:p>
          <a:p>
            <a:r>
              <a:rPr lang="de-DE" dirty="0" err="1"/>
              <a:t>secureTask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Activity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treated</a:t>
            </a:r>
            <a:r>
              <a:rPr lang="de-DE" dirty="0"/>
              <a:t> </a:t>
            </a:r>
            <a:r>
              <a:rPr lang="de-DE" dirty="0" err="1"/>
              <a:t>differently</a:t>
            </a:r>
            <a:endParaRPr lang="de-DE" dirty="0"/>
          </a:p>
          <a:p>
            <a:pPr lvl="1"/>
            <a:r>
              <a:rPr lang="de-DE" dirty="0"/>
              <a:t>Task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sealed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lifetime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activity</a:t>
            </a:r>
            <a:endParaRPr lang="de-DE" dirty="0"/>
          </a:p>
          <a:p>
            <a:pPr lvl="1"/>
            <a:r>
              <a:rPr lang="de-DE" dirty="0"/>
              <a:t>Task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different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restricted</a:t>
            </a:r>
            <a:endParaRPr lang="de-DE" dirty="0"/>
          </a:p>
          <a:p>
            <a:pPr lvl="1"/>
            <a:r>
              <a:rPr lang="de-DE" dirty="0" err="1"/>
              <a:t>Overriding</a:t>
            </a:r>
            <a:r>
              <a:rPr lang="de-DE" dirty="0"/>
              <a:t> </a:t>
            </a:r>
            <a:r>
              <a:rPr lang="de-DE" dirty="0" err="1"/>
              <a:t>backbutton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overwatched</a:t>
            </a:r>
            <a:endParaRPr lang="de-DE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/>
              <a:t>Prevent </a:t>
            </a:r>
            <a:r>
              <a:rPr lang="de-DE" dirty="0" err="1"/>
              <a:t>attacks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transition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controlled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malware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2B8C32E-5507-4C22-BD99-5511B84E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Hardening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Task Management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CDAFEB-2A2E-4893-ABE9-49D7D29A07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287511-E9BC-B74A-933B-45E2796A6370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334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DB09FCB-7A49-474C-9252-9163660B5978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477838" y="1097730"/>
            <a:ext cx="11236325" cy="5076877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6E61749-B051-498A-BCBA-0B4B6E2C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Hardening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Task Management</a:t>
            </a:r>
            <a:endParaRPr lang="LID4096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B888EE-1304-483B-9C79-D77B69208D2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287511-E9BC-B74A-933B-45E2796A6370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AC35EA5-123B-4FBA-A224-DD5B9DD4413E}"/>
              </a:ext>
            </a:extLst>
          </p:cNvPr>
          <p:cNvSpPr/>
          <p:nvPr/>
        </p:nvSpPr>
        <p:spPr>
          <a:xfrm>
            <a:off x="3610898" y="4232786"/>
            <a:ext cx="5611760" cy="248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6CAAF58-A7F1-4010-AF0F-87B83948BC31}"/>
              </a:ext>
            </a:extLst>
          </p:cNvPr>
          <p:cNvSpPr/>
          <p:nvPr/>
        </p:nvSpPr>
        <p:spPr>
          <a:xfrm>
            <a:off x="4200833" y="4387137"/>
            <a:ext cx="1672456" cy="1890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24C9841-895D-4B2A-B564-64D3D1177056}"/>
              </a:ext>
            </a:extLst>
          </p:cNvPr>
          <p:cNvSpPr/>
          <p:nvPr/>
        </p:nvSpPr>
        <p:spPr>
          <a:xfrm>
            <a:off x="1563329" y="5847865"/>
            <a:ext cx="3061264" cy="560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97209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DB09FCB-7A49-474C-9252-9163660B5978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477838" y="1097730"/>
            <a:ext cx="11236325" cy="5076877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6E61749-B051-498A-BCBA-0B4B6E2C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Hardening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Task Management</a:t>
            </a:r>
            <a:endParaRPr lang="LID4096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B888EE-1304-483B-9C79-D77B69208D2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287511-E9BC-B74A-933B-45E2796A6370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2ED09FD-969C-41A2-9264-3FF72A65E96B}"/>
              </a:ext>
            </a:extLst>
          </p:cNvPr>
          <p:cNvSpPr/>
          <p:nvPr/>
        </p:nvSpPr>
        <p:spPr>
          <a:xfrm>
            <a:off x="1563329" y="5847865"/>
            <a:ext cx="3443748" cy="560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00105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DB09FCB-7A49-474C-9252-9163660B5978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477838" y="1097730"/>
            <a:ext cx="11236325" cy="5076877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6E61749-B051-498A-BCBA-0B4B6E2C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Hardening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Task Management</a:t>
            </a:r>
            <a:endParaRPr lang="LID4096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B888EE-1304-483B-9C79-D77B69208D2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287511-E9BC-B74A-933B-45E2796A6370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6" name="Multiplikationszeichen 5">
            <a:extLst>
              <a:ext uri="{FF2B5EF4-FFF2-40B4-BE49-F238E27FC236}">
                <a16:creationId xmlns:a16="http://schemas.microsoft.com/office/drawing/2014/main" id="{C2EFD6AB-5BFA-484A-9A97-965BEE3E1A63}"/>
              </a:ext>
            </a:extLst>
          </p:cNvPr>
          <p:cNvSpPr/>
          <p:nvPr/>
        </p:nvSpPr>
        <p:spPr>
          <a:xfrm>
            <a:off x="3679722" y="515550"/>
            <a:ext cx="10176387" cy="4048433"/>
          </a:xfrm>
          <a:prstGeom prst="mathMultiply">
            <a:avLst>
              <a:gd name="adj1" fmla="val 11892"/>
            </a:avLst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8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B8E141-D03D-4D72-B4B3-6EF96D2298B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UI-</a:t>
            </a:r>
            <a:r>
              <a:rPr lang="de-DE" dirty="0" err="1"/>
              <a:t>Confusion</a:t>
            </a:r>
            <a:r>
              <a:rPr lang="de-DE" dirty="0"/>
              <a:t> =&gt; User </a:t>
            </a:r>
            <a:r>
              <a:rPr lang="de-DE" dirty="0" err="1"/>
              <a:t>unable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verify</a:t>
            </a:r>
            <a:r>
              <a:rPr lang="de-DE" dirty="0"/>
              <a:t> </a:t>
            </a:r>
            <a:r>
              <a:rPr lang="de-DE" dirty="0" err="1"/>
              <a:t>integrity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UI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Security </a:t>
            </a:r>
            <a:r>
              <a:rPr lang="de-DE" dirty="0" err="1"/>
              <a:t>indicators</a:t>
            </a:r>
            <a:endParaRPr lang="de-DE" dirty="0"/>
          </a:p>
          <a:p>
            <a:r>
              <a:rPr lang="de-DE" dirty="0"/>
              <a:t>Browser: HTTPS &amp; EV </a:t>
            </a:r>
            <a:r>
              <a:rPr lang="de-DE" dirty="0" err="1"/>
              <a:t>certificates</a:t>
            </a:r>
            <a:endParaRPr lang="de-DE" dirty="0"/>
          </a:p>
          <a:p>
            <a:r>
              <a:rPr lang="de-DE" dirty="0"/>
              <a:t>Smartphone?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„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?“[4]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2F17B9E-85FB-40AE-8CFC-5A9D6620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Work: </a:t>
            </a:r>
            <a:r>
              <a:rPr lang="de-DE" dirty="0" err="1"/>
              <a:t>Defenses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188D46-384E-4E7B-9402-19FBCF8477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287511-E9BC-B74A-933B-45E2796A6370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DDBCC759-CAE1-4D17-BADE-4D16786CF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278" y="1035843"/>
            <a:ext cx="3476974" cy="280183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643D088-BA06-417A-8BE7-AB34DCBEB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691" y="4261973"/>
            <a:ext cx="5136975" cy="775509"/>
          </a:xfrm>
          <a:prstGeom prst="rect">
            <a:avLst/>
          </a:prstGeom>
        </p:spPr>
      </p:pic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EF6DA37D-22CB-433C-B24D-9CAC7C7C847F}"/>
              </a:ext>
            </a:extLst>
          </p:cNvPr>
          <p:cNvSpPr txBox="1">
            <a:spLocks/>
          </p:cNvSpPr>
          <p:nvPr/>
        </p:nvSpPr>
        <p:spPr>
          <a:xfrm>
            <a:off x="2962953" y="5037700"/>
            <a:ext cx="2129579" cy="23769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dirty="0" err="1"/>
              <a:t>From</a:t>
            </a:r>
            <a:r>
              <a:rPr lang="de-DE" sz="1100" dirty="0"/>
              <a:t> </a:t>
            </a:r>
            <a:r>
              <a:rPr lang="en-US" sz="1100" dirty="0"/>
              <a:t>Bianchi et al. [4</a:t>
            </a:r>
            <a:r>
              <a:rPr lang="de-DE" sz="1100" dirty="0"/>
              <a:t>]</a:t>
            </a:r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8D61DDEE-9B18-40C0-ADE9-360B2AF22174}"/>
              </a:ext>
            </a:extLst>
          </p:cNvPr>
          <p:cNvSpPr txBox="1">
            <a:spLocks/>
          </p:cNvSpPr>
          <p:nvPr/>
        </p:nvSpPr>
        <p:spPr>
          <a:xfrm>
            <a:off x="8678975" y="3837895"/>
            <a:ext cx="2129579" cy="23769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dirty="0" err="1"/>
              <a:t>From</a:t>
            </a:r>
            <a:r>
              <a:rPr lang="de-DE" sz="1100" dirty="0"/>
              <a:t> pkic.org </a:t>
            </a:r>
            <a:r>
              <a:rPr lang="en-US" sz="1100" dirty="0"/>
              <a:t>[5</a:t>
            </a:r>
            <a:r>
              <a:rPr lang="de-DE" sz="11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5005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FA617BA-5EDF-4BD6-94CF-7BE601C1747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err="1"/>
              <a:t>Effectiveness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PoC-Apps  </a:t>
            </a:r>
          </a:p>
          <a:p>
            <a:pPr lvl="1"/>
            <a:r>
              <a:rPr lang="de-DE" dirty="0" err="1"/>
              <a:t>StrandHogg</a:t>
            </a:r>
            <a:endParaRPr lang="de-DE" dirty="0"/>
          </a:p>
          <a:p>
            <a:r>
              <a:rPr lang="de-DE" dirty="0"/>
              <a:t>Usability:</a:t>
            </a:r>
          </a:p>
          <a:p>
            <a:pPr lvl="1"/>
            <a:r>
              <a:rPr lang="de-DE" dirty="0" err="1"/>
              <a:t>Benign</a:t>
            </a:r>
            <a:r>
              <a:rPr lang="de-DE" dirty="0"/>
              <a:t> </a:t>
            </a:r>
            <a:r>
              <a:rPr lang="de-DE" dirty="0" err="1"/>
              <a:t>use-case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  <a:p>
            <a:r>
              <a:rPr lang="de-DE" dirty="0"/>
              <a:t>Performance:</a:t>
            </a:r>
          </a:p>
          <a:p>
            <a:pPr lvl="1"/>
            <a:r>
              <a:rPr lang="de-DE" dirty="0"/>
              <a:t>Least </a:t>
            </a:r>
            <a:r>
              <a:rPr lang="de-DE" dirty="0" err="1"/>
              <a:t>priority</a:t>
            </a:r>
            <a:endParaRPr lang="de-DE" dirty="0"/>
          </a:p>
          <a:p>
            <a:pPr lvl="1"/>
            <a:r>
              <a:rPr lang="de-DE" dirty="0"/>
              <a:t>Overhead </a:t>
            </a:r>
            <a:r>
              <a:rPr lang="de-DE" dirty="0" err="1"/>
              <a:t>should</a:t>
            </a:r>
            <a:r>
              <a:rPr lang="de-DE" dirty="0"/>
              <a:t> not </a:t>
            </a:r>
            <a:r>
              <a:rPr lang="de-DE" dirty="0" err="1"/>
              <a:t>impact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experience</a:t>
            </a:r>
            <a:endParaRPr lang="de-DE" dirty="0"/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2B8C32E-5507-4C22-BD99-5511B84E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CDAFEB-2A2E-4893-ABE9-49D7D29A07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287511-E9BC-B74A-933B-45E2796A6370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9D2556F-8F2B-40ED-B878-E13E5FFFF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217" y="620712"/>
            <a:ext cx="2787059" cy="49547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873A765-8ED3-40AB-B73B-2FD694238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638" y="1456661"/>
            <a:ext cx="1352107" cy="1352107"/>
          </a:xfrm>
          <a:prstGeom prst="rect">
            <a:avLst/>
          </a:prstGeom>
        </p:spPr>
      </p:pic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924C973E-3ED7-4D15-B9A8-F63B63C2153D}"/>
              </a:ext>
            </a:extLst>
          </p:cNvPr>
          <p:cNvSpPr txBox="1">
            <a:spLocks/>
          </p:cNvSpPr>
          <p:nvPr/>
        </p:nvSpPr>
        <p:spPr>
          <a:xfrm>
            <a:off x="5031208" y="2795769"/>
            <a:ext cx="2129579" cy="23769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dirty="0"/>
              <a:t> Image </a:t>
            </a:r>
            <a:r>
              <a:rPr lang="de-DE" sz="1100" dirty="0" err="1"/>
              <a:t>from</a:t>
            </a:r>
            <a:r>
              <a:rPr lang="de-DE" sz="1100" dirty="0"/>
              <a:t> [9]</a:t>
            </a:r>
          </a:p>
        </p:txBody>
      </p:sp>
    </p:spTree>
    <p:extLst>
      <p:ext uri="{BB962C8B-B14F-4D97-AF65-F5344CB8AC3E}">
        <p14:creationId xmlns:p14="http://schemas.microsoft.com/office/powerpoint/2010/main" val="361717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E8938A8-B678-42BE-9982-EFED1CA8DFF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/>
              <a:t>[1] </a:t>
            </a:r>
            <a:r>
              <a:rPr lang="en-US" sz="2000">
                <a:hlinkClick r:id="rId3"/>
              </a:rPr>
              <a:t>https://www.usenix.org/system/files/conference/usenixsecurity15/sec15-paper-ren-chuangang.pdf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[2] </a:t>
            </a:r>
            <a:r>
              <a:rPr lang="en-US" sz="2000">
                <a:hlinkClick r:id="rId4"/>
              </a:rPr>
              <a:t>https://www.semanticscholar.org/paper/UI-Redressing-Attacks-on-Android-Devices-Niemietz-Schwenk/b05962d6d6510f274a31edfae2c8babee9acaac2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[3] </a:t>
            </a:r>
            <a:r>
              <a:rPr lang="en-US" sz="2000">
                <a:hlinkClick r:id="rId5"/>
              </a:rPr>
              <a:t>https://www.blackhat.com/docs/us-17/thursday/us-17-Fratantonio-Cloak-And-Dagger-From-Two-Permissions-To-Complete-Control-Of-The-UI-Feedback-Loop.pdf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[4] </a:t>
            </a:r>
            <a:r>
              <a:rPr lang="en-US" sz="2000">
                <a:hlinkClick r:id="rId6"/>
              </a:rPr>
              <a:t>https://ieeexplore.ieee.org/document/7163069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[5] </a:t>
            </a:r>
            <a:r>
              <a:rPr lang="en-US" sz="2000">
                <a:hlinkClick r:id="rId7"/>
              </a:rPr>
              <a:t>https://pkic.org/2017/06/06/how-browser-security-indicators-can-protect-you-from-phishing/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[6] </a:t>
            </a:r>
            <a:r>
              <a:rPr lang="en-US" sz="2000">
                <a:hlinkClick r:id="rId8"/>
              </a:rPr>
              <a:t>https://www.ndss-symposium.org/ndss2017/ndss-2017-programme/windowguard-systematic-protection-gui-security-android/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[7] </a:t>
            </a:r>
            <a:r>
              <a:rPr lang="en-US" sz="2000">
                <a:hlinkClick r:id="rId9"/>
              </a:rPr>
              <a:t>https://developer.android.com/guide/components/intents-filters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[8] </a:t>
            </a:r>
            <a:r>
              <a:rPr lang="en-US" sz="2000">
                <a:hlinkClick r:id="rId10"/>
              </a:rPr>
              <a:t>https://developer.android.com/guide/topics/permissions/overview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[9] </a:t>
            </a:r>
            <a:r>
              <a:rPr lang="en-US" sz="2000">
                <a:hlinkClick r:id="rId11"/>
              </a:rPr>
              <a:t>https://promon.co/security-news/strandhogg/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C96A0CF-1E7D-495D-A568-40476CF0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References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71900F-E781-4DF1-A1D9-FB6E66CD0C3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287511-E9BC-B74A-933B-45E2796A6370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88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B8E141-D03D-4D72-B4B3-6EF96D2298B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err="1"/>
              <a:t>Certain</a:t>
            </a:r>
            <a:r>
              <a:rPr lang="de-DE" dirty="0"/>
              <a:t> APIs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phishing</a:t>
            </a:r>
            <a:endParaRPr lang="de-DE" dirty="0"/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Static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app‘s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malicious</a:t>
            </a:r>
            <a:r>
              <a:rPr lang="de-DE" dirty="0"/>
              <a:t> </a:t>
            </a:r>
            <a:r>
              <a:rPr lang="de-DE" dirty="0" err="1"/>
              <a:t>uses</a:t>
            </a:r>
            <a:endParaRPr lang="de-DE" dirty="0"/>
          </a:p>
          <a:p>
            <a:r>
              <a:rPr lang="de-DE" dirty="0" err="1"/>
              <a:t>False</a:t>
            </a:r>
            <a:r>
              <a:rPr lang="de-DE" dirty="0"/>
              <a:t> positives?</a:t>
            </a:r>
          </a:p>
          <a:p>
            <a:r>
              <a:rPr lang="de-DE" dirty="0"/>
              <a:t>UI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indicates</a:t>
            </a:r>
            <a:r>
              <a:rPr lang="de-DE" dirty="0"/>
              <a:t> </a:t>
            </a:r>
            <a:r>
              <a:rPr lang="de-DE" dirty="0" err="1"/>
              <a:t>malicious</a:t>
            </a:r>
            <a:r>
              <a:rPr lang="de-DE" dirty="0"/>
              <a:t> </a:t>
            </a:r>
            <a:r>
              <a:rPr lang="de-DE" dirty="0" err="1"/>
              <a:t>behavior</a:t>
            </a:r>
            <a:endParaRPr lang="de-DE" dirty="0"/>
          </a:p>
          <a:p>
            <a:pPr>
              <a:buFont typeface="Symbol" panose="05050102010706020507" pitchFamily="18" charset="2"/>
              <a:buChar char="Þ"/>
            </a:pPr>
            <a:r>
              <a:rPr lang="de-DE" b="1" dirty="0" err="1"/>
              <a:t>WindowGuard</a:t>
            </a:r>
            <a:r>
              <a:rPr lang="de-DE" dirty="0"/>
              <a:t>[6]: </a:t>
            </a:r>
          </a:p>
          <a:p>
            <a:pPr lvl="1"/>
            <a:r>
              <a:rPr lang="de-DE" dirty="0"/>
              <a:t>Dynamic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breaches</a:t>
            </a:r>
            <a:r>
              <a:rPr lang="de-DE" dirty="0"/>
              <a:t> in UI-Integrity</a:t>
            </a:r>
          </a:p>
          <a:p>
            <a:pPr lvl="1"/>
            <a:r>
              <a:rPr lang="de-DE" dirty="0"/>
              <a:t>Warn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a potential </a:t>
            </a:r>
            <a:r>
              <a:rPr lang="de-DE" dirty="0" err="1"/>
              <a:t>breach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2F17B9E-85FB-40AE-8CFC-5A9D6620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Work: </a:t>
            </a:r>
            <a:r>
              <a:rPr lang="de-DE" dirty="0" err="1"/>
              <a:t>Defenses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188D46-384E-4E7B-9402-19FBCF8477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287511-E9BC-B74A-933B-45E2796A637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E4372AC-F75D-40B2-943C-F198A0E332F0}"/>
              </a:ext>
            </a:extLst>
          </p:cNvPr>
          <p:cNvSpPr txBox="1"/>
          <p:nvPr/>
        </p:nvSpPr>
        <p:spPr>
          <a:xfrm>
            <a:off x="6962501" y="978468"/>
            <a:ext cx="2743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getRunningTasks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en-US" dirty="0" err="1"/>
              <a:t>moveTaskToFront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startActivity</a:t>
            </a:r>
            <a:endParaRPr lang="de-DE" dirty="0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9168674A-CA5C-4DBA-9386-9F8FED462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362" y="1677826"/>
            <a:ext cx="2743202" cy="4529473"/>
          </a:xfrm>
          <a:prstGeom prst="rect">
            <a:avLst/>
          </a:prstGeom>
        </p:spPr>
      </p:pic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7D064A5B-D2E5-485A-974D-39E5759D3A26}"/>
              </a:ext>
            </a:extLst>
          </p:cNvPr>
          <p:cNvSpPr txBox="1">
            <a:spLocks/>
          </p:cNvSpPr>
          <p:nvPr/>
        </p:nvSpPr>
        <p:spPr>
          <a:xfrm>
            <a:off x="9176173" y="6141936"/>
            <a:ext cx="2129579" cy="23769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dirty="0" err="1"/>
              <a:t>From</a:t>
            </a:r>
            <a:r>
              <a:rPr lang="de-DE" sz="1100" dirty="0"/>
              <a:t> </a:t>
            </a:r>
            <a:r>
              <a:rPr lang="en-US" sz="1100" dirty="0"/>
              <a:t>Ren et al. [6</a:t>
            </a:r>
            <a:r>
              <a:rPr lang="de-DE" sz="11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7717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B8E141-D03D-4D72-B4B3-6EF96D2298B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Android 12 </a:t>
            </a:r>
            <a:r>
              <a:rPr lang="de-DE" dirty="0" err="1"/>
              <a:t>introduced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API: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  <a:p>
            <a:r>
              <a:rPr lang="en-US" dirty="0"/>
              <a:t>More control to developers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Choose if specific UI (e.g. login screen) should be treated more securely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Counters overlay-based attacks on UI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2F17B9E-85FB-40AE-8CFC-5A9D6620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Work: </a:t>
            </a:r>
            <a:r>
              <a:rPr lang="de-DE" dirty="0" err="1"/>
              <a:t>Defenses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188D46-384E-4E7B-9402-19FBCF8477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287511-E9BC-B74A-933B-45E2796A6370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D8203D41-AEC4-4E31-9EFD-C15484E88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784" y="1759878"/>
            <a:ext cx="5944430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FA617BA-5EDF-4BD6-94CF-7BE601C1747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Application</a:t>
            </a:r>
            <a:r>
              <a:rPr lang="de-DE" b="1" dirty="0"/>
              <a:t> Manifest:</a:t>
            </a:r>
          </a:p>
          <a:p>
            <a:r>
              <a:rPr lang="de-DE" dirty="0"/>
              <a:t>Meta-Data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app</a:t>
            </a:r>
            <a:endParaRPr lang="de-DE" dirty="0"/>
          </a:p>
          <a:p>
            <a:r>
              <a:rPr lang="de-DE" dirty="0"/>
              <a:t>Request </a:t>
            </a:r>
            <a:r>
              <a:rPr lang="de-DE" dirty="0" err="1"/>
              <a:t>permissions</a:t>
            </a:r>
            <a:endParaRPr lang="en-US" dirty="0"/>
          </a:p>
          <a:p>
            <a:r>
              <a:rPr lang="de-DE" dirty="0" err="1"/>
              <a:t>Declare</a:t>
            </a:r>
            <a:r>
              <a:rPr lang="de-DE" dirty="0"/>
              <a:t> </a:t>
            </a:r>
            <a:r>
              <a:rPr lang="de-DE" dirty="0" err="1"/>
              <a:t>components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2B8C32E-5507-4C22-BD99-5511B84E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CDAFEB-2A2E-4893-ABE9-49D7D29A07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287511-E9BC-B74A-933B-45E2796A6370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2E3753DE-EC48-43C5-BF1A-E42368A64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132" y="1255219"/>
            <a:ext cx="7311271" cy="3568892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FFC6A5D8-685F-4A9E-8744-DCE0C1140BF0}"/>
              </a:ext>
            </a:extLst>
          </p:cNvPr>
          <p:cNvCxnSpPr>
            <a:cxnSpLocks/>
          </p:cNvCxnSpPr>
          <p:nvPr/>
        </p:nvCxnSpPr>
        <p:spPr>
          <a:xfrm>
            <a:off x="2923953" y="1786270"/>
            <a:ext cx="16161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43B4C7-3692-4184-A969-3145A1CA5126}"/>
              </a:ext>
            </a:extLst>
          </p:cNvPr>
          <p:cNvCxnSpPr>
            <a:cxnSpLocks/>
          </p:cNvCxnSpPr>
          <p:nvPr/>
        </p:nvCxnSpPr>
        <p:spPr>
          <a:xfrm>
            <a:off x="3189298" y="2756139"/>
            <a:ext cx="1722944" cy="485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5EB8DA7-225C-4AED-B0C3-BC2726A9047D}"/>
              </a:ext>
            </a:extLst>
          </p:cNvPr>
          <p:cNvCxnSpPr>
            <a:cxnSpLocks/>
          </p:cNvCxnSpPr>
          <p:nvPr/>
        </p:nvCxnSpPr>
        <p:spPr>
          <a:xfrm flipV="1">
            <a:off x="3189298" y="2115879"/>
            <a:ext cx="1350804" cy="138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2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FA617BA-5EDF-4BD6-94CF-7BE601C1747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Activity</a:t>
            </a:r>
            <a:r>
              <a:rPr lang="de-DE" b="1" dirty="0"/>
              <a:t>:</a:t>
            </a:r>
          </a:p>
          <a:p>
            <a:r>
              <a:rPr lang="en-US" dirty="0"/>
              <a:t>Represents a user interface</a:t>
            </a:r>
          </a:p>
          <a:p>
            <a:r>
              <a:rPr lang="en-US" dirty="0"/>
              <a:t>Typically multiply activities per app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Each designed for a different feature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Launching activity: </a:t>
            </a:r>
            <a:r>
              <a:rPr lang="en-US" dirty="0" err="1"/>
              <a:t>startActivity</a:t>
            </a:r>
            <a:r>
              <a:rPr lang="en-US" dirty="0"/>
              <a:t>(</a:t>
            </a:r>
            <a:r>
              <a:rPr lang="en-US" i="1" dirty="0"/>
              <a:t>intent</a:t>
            </a:r>
            <a:r>
              <a:rPr lang="en-US" dirty="0"/>
              <a:t>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2B8C32E-5507-4C22-BD99-5511B84E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Android Basics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CDAFEB-2A2E-4893-ABE9-49D7D29A07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287511-E9BC-B74A-933B-45E2796A6370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052D0ED-F602-4A00-921E-8D3699437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014" y="2179489"/>
            <a:ext cx="1915097" cy="2837180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3E7D5719-D2A1-4FCE-8850-A07C84A00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121" y="2179489"/>
            <a:ext cx="1915098" cy="2837182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699B72F2-6956-4E21-90D0-A2A014119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4989" y="760897"/>
            <a:ext cx="1915098" cy="283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0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FA617BA-5EDF-4BD6-94CF-7BE601C1747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7837" y="1035843"/>
            <a:ext cx="11236325" cy="1796257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Intent</a:t>
            </a:r>
            <a:r>
              <a:rPr lang="de-DE" b="1" dirty="0"/>
              <a:t>:</a:t>
            </a:r>
          </a:p>
          <a:p>
            <a:r>
              <a:rPr lang="de-DE" dirty="0"/>
              <a:t>Abstract </a:t>
            </a:r>
            <a:r>
              <a:rPr lang="de-DE" dirty="0" err="1"/>
              <a:t>description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operation</a:t>
            </a:r>
            <a:endParaRPr lang="de-DE" dirty="0"/>
          </a:p>
          <a:p>
            <a:r>
              <a:rPr lang="de-DE" dirty="0"/>
              <a:t>Explicit </a:t>
            </a:r>
            <a:r>
              <a:rPr lang="de-DE" dirty="0" err="1"/>
              <a:t>Intent</a:t>
            </a:r>
            <a:r>
              <a:rPr lang="de-DE" dirty="0"/>
              <a:t>: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Intent</a:t>
            </a:r>
            <a:r>
              <a:rPr lang="de-DE" dirty="0"/>
              <a:t>:</a:t>
            </a:r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2B8C32E-5507-4C22-BD99-5511B84E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CDAFEB-2A2E-4893-ABE9-49D7D29A07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287511-E9BC-B74A-933B-45E2796A637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A0F7B6D2-9075-4944-836F-260523500FE6}"/>
              </a:ext>
            </a:extLst>
          </p:cNvPr>
          <p:cNvSpPr txBox="1">
            <a:spLocks/>
          </p:cNvSpPr>
          <p:nvPr/>
        </p:nvSpPr>
        <p:spPr>
          <a:xfrm>
            <a:off x="7950618" y="6118660"/>
            <a:ext cx="2844800" cy="23769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dirty="0"/>
              <a:t>Code </a:t>
            </a:r>
            <a:r>
              <a:rPr lang="de-DE" sz="1100" dirty="0" err="1"/>
              <a:t>Examples</a:t>
            </a:r>
            <a:r>
              <a:rPr lang="de-DE" sz="1100" dirty="0"/>
              <a:t> </a:t>
            </a:r>
            <a:r>
              <a:rPr lang="de-DE" sz="1100" dirty="0" err="1"/>
              <a:t>from</a:t>
            </a:r>
            <a:r>
              <a:rPr lang="de-DE" sz="1100" dirty="0"/>
              <a:t> </a:t>
            </a:r>
            <a:r>
              <a:rPr lang="en-US" sz="1100" dirty="0"/>
              <a:t>Android dev-guide [7</a:t>
            </a:r>
            <a:r>
              <a:rPr lang="de-DE" sz="1100" dirty="0"/>
              <a:t>]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2ADC716B-435B-410A-8ECE-3DCF2683B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072" y="2412043"/>
            <a:ext cx="5706271" cy="66684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DE335A1-387B-4C89-A04A-3F46176B0A25}"/>
              </a:ext>
            </a:extLst>
          </p:cNvPr>
          <p:cNvSpPr txBox="1"/>
          <p:nvPr/>
        </p:nvSpPr>
        <p:spPr>
          <a:xfrm>
            <a:off x="1439786" y="2647434"/>
            <a:ext cx="42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VS</a:t>
            </a:r>
            <a:endParaRPr lang="en-US" dirty="0"/>
          </a:p>
        </p:txBody>
      </p:sp>
      <p:pic>
        <p:nvPicPr>
          <p:cNvPr id="12" name="Grafik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078A4F71-7F99-42B3-B2D0-D38864627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072" y="3779115"/>
            <a:ext cx="6639852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7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FA617BA-5EDF-4BD6-94CF-7BE601C1747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14638" y="1004505"/>
            <a:ext cx="11236325" cy="520144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Intent</a:t>
            </a:r>
            <a:r>
              <a:rPr lang="de-DE" b="1" dirty="0"/>
              <a:t>-Filters:</a:t>
            </a:r>
          </a:p>
          <a:p>
            <a:r>
              <a:rPr lang="de-DE" dirty="0" err="1"/>
              <a:t>Declared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manifest</a:t>
            </a:r>
          </a:p>
          <a:p>
            <a:r>
              <a:rPr lang="de-DE" dirty="0" err="1"/>
              <a:t>Specifies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intents</a:t>
            </a:r>
            <a:r>
              <a:rPr lang="de-DE" dirty="0"/>
              <a:t> an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handle</a:t>
            </a:r>
          </a:p>
          <a:p>
            <a:r>
              <a:rPr lang="de-DE" dirty="0"/>
              <a:t>Multiple </a:t>
            </a:r>
            <a:r>
              <a:rPr lang="de-DE" dirty="0" err="1"/>
              <a:t>apps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handle an </a:t>
            </a:r>
            <a:r>
              <a:rPr lang="de-DE" dirty="0" err="1"/>
              <a:t>intent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User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prompted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one</a:t>
            </a:r>
            <a:endParaRPr lang="de-DE" dirty="0"/>
          </a:p>
          <a:p>
            <a:pPr lvl="1"/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a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intent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2B8C32E-5507-4C22-BD99-5511B84E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CDAFEB-2A2E-4893-ABE9-49D7D29A07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287511-E9BC-B74A-933B-45E2796A6370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68174FA-5FEE-405C-AD5C-E6FADB9B8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83" y="1597407"/>
            <a:ext cx="4736419" cy="2186039"/>
          </a:xfrm>
          <a:prstGeom prst="rect">
            <a:avLst/>
          </a:prstGeom>
        </p:spPr>
      </p:pic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A0F7B6D2-9075-4944-836F-260523500FE6}"/>
              </a:ext>
            </a:extLst>
          </p:cNvPr>
          <p:cNvSpPr txBox="1">
            <a:spLocks/>
          </p:cNvSpPr>
          <p:nvPr/>
        </p:nvSpPr>
        <p:spPr>
          <a:xfrm>
            <a:off x="1871002" y="3797337"/>
            <a:ext cx="2129579" cy="23769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dirty="0" err="1"/>
              <a:t>From</a:t>
            </a:r>
            <a:r>
              <a:rPr lang="de-DE" sz="1100" dirty="0"/>
              <a:t> </a:t>
            </a:r>
            <a:r>
              <a:rPr lang="en-US" sz="1100" dirty="0"/>
              <a:t>Android dev-guide [7</a:t>
            </a:r>
            <a:r>
              <a:rPr lang="de-DE" sz="1100" dirty="0"/>
              <a:t>]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07EA23-B318-473D-A25A-EA4A8EC093BC}"/>
              </a:ext>
            </a:extLst>
          </p:cNvPr>
          <p:cNvSpPr txBox="1"/>
          <p:nvPr/>
        </p:nvSpPr>
        <p:spPr>
          <a:xfrm>
            <a:off x="1280466" y="1048560"/>
            <a:ext cx="331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activity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?</a:t>
            </a:r>
            <a:endParaRPr lang="en-US" dirty="0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3FB57FDA-AED6-4DCB-A110-99BE6BC9D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60" y="4319678"/>
            <a:ext cx="6639852" cy="2305372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A895E283-9EFF-421E-995E-3A4ADD3B3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7912" y="4742211"/>
            <a:ext cx="467742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5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presentatio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F0DD9370-B0A2-974F-8FF2-43062CB6C1DA}" vid="{B4BF2C89-B0F3-F247-9D7F-DB38D6C8B4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Bachelor Intro Talk</Template>
  <TotalTime>0</TotalTime>
  <Words>1128</Words>
  <Application>Microsoft Office PowerPoint</Application>
  <PresentationFormat>Breitbild</PresentationFormat>
  <Paragraphs>269</Paragraphs>
  <Slides>31</Slides>
  <Notes>31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7" baseType="lpstr">
      <vt:lpstr>Arial</vt:lpstr>
      <vt:lpstr>Calibri</vt:lpstr>
      <vt:lpstr>Lucida Grande</vt:lpstr>
      <vt:lpstr>Symbol</vt:lpstr>
      <vt:lpstr>Wingdings</vt:lpstr>
      <vt:lpstr>presentation_template</vt:lpstr>
      <vt:lpstr>Hardening Android‘s Task Management to prevent Phishing</vt:lpstr>
      <vt:lpstr>Motivation</vt:lpstr>
      <vt:lpstr>Related Work: Defenses</vt:lpstr>
      <vt:lpstr>Related Work: Defenses</vt:lpstr>
      <vt:lpstr>Related Work: Defenses</vt:lpstr>
      <vt:lpstr>Android Basics</vt:lpstr>
      <vt:lpstr>Android Basics</vt:lpstr>
      <vt:lpstr>Android Basics</vt:lpstr>
      <vt:lpstr>Android Basics</vt:lpstr>
      <vt:lpstr>Androids Task Management</vt:lpstr>
      <vt:lpstr>Androids Task Management</vt:lpstr>
      <vt:lpstr>Androids Task Management</vt:lpstr>
      <vt:lpstr>Androids Task Management</vt:lpstr>
      <vt:lpstr>Androids Task Management</vt:lpstr>
      <vt:lpstr>Task Hijacking</vt:lpstr>
      <vt:lpstr>Task Hijacking</vt:lpstr>
      <vt:lpstr>Task Hijacking</vt:lpstr>
      <vt:lpstr>Task Hijacking</vt:lpstr>
      <vt:lpstr>Task Hijacking</vt:lpstr>
      <vt:lpstr>Task Hijacking</vt:lpstr>
      <vt:lpstr>Task Hijacking</vt:lpstr>
      <vt:lpstr>Task Hijacking</vt:lpstr>
      <vt:lpstr>Hardening the Task Management</vt:lpstr>
      <vt:lpstr>Hardening the Task Management</vt:lpstr>
      <vt:lpstr>Hardening the Task Management</vt:lpstr>
      <vt:lpstr>Hardening the Task Management</vt:lpstr>
      <vt:lpstr>Hardening the Task Management</vt:lpstr>
      <vt:lpstr>Hardening the Task Management</vt:lpstr>
      <vt:lpstr>Hardening the Task Management</vt:lpstr>
      <vt:lpstr>Evaluation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Hardening the Task Management in Android</dc:title>
  <dc:subject/>
  <dc:creator>Mirko Meinerzag</dc:creator>
  <cp:keywords/>
  <dc:description/>
  <cp:lastModifiedBy>MIrko Meinerzag</cp:lastModifiedBy>
  <cp:revision>1</cp:revision>
  <dcterms:created xsi:type="dcterms:W3CDTF">2022-01-11T17:10:26Z</dcterms:created>
  <dcterms:modified xsi:type="dcterms:W3CDTF">2022-02-24T12:00:23Z</dcterms:modified>
  <cp:category/>
</cp:coreProperties>
</file>