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CAF7A30A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3603E6-8A2F-B787-4A94-C903DBCDEB51}" name="Mirko Milenković" initials="MM" userId="433f9a73c286b77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BC505-794C-4396-8E39-ED02AA661112}" v="35" dt="2024-09-08T09:36:36.164"/>
    <p1510:client id="{A15D87A6-C24F-4B8E-8146-1618E3652E6F}" v="176" dt="2024-09-08T10:18:2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5_CAF7A3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0DD9FC-BCAB-4262-B392-E4B567BFC4EA}" authorId="{F23603E6-8A2F-B787-4A94-C903DBCDEB51}" created="2024-09-08T09:36:36.1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05226762" sldId="261"/>
      <ac:spMk id="3" creationId="{21B3BFFF-9AE0-F46D-E95D-AE8C84FC5F0C}"/>
    </ac:deMkLst>
    <p188:txBody>
      <a:bodyPr/>
      <a:lstStyle/>
      <a:p>
        <a:r>
          <a:rPr lang="en-US"/>
          <a:t>Data types, access modifiers, memory management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8BDD0-8BB6-4D96-9931-EDFBC55496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36D8CF-D4EB-4AE1-9897-5DD580476082}">
      <dgm:prSet/>
      <dgm:spPr/>
      <dgm:t>
        <a:bodyPr/>
        <a:lstStyle/>
        <a:p>
          <a:r>
            <a:rPr lang="en-US"/>
            <a:t>LISP</a:t>
          </a:r>
        </a:p>
      </dgm:t>
    </dgm:pt>
    <dgm:pt modelId="{CBA90606-1663-4E14-8DB5-F97E22891F4C}" type="parTrans" cxnId="{8B5AB927-96DA-4311-AB54-A49951C20E09}">
      <dgm:prSet/>
      <dgm:spPr/>
      <dgm:t>
        <a:bodyPr/>
        <a:lstStyle/>
        <a:p>
          <a:endParaRPr lang="en-US"/>
        </a:p>
      </dgm:t>
    </dgm:pt>
    <dgm:pt modelId="{85B46F1C-5390-4115-8FCE-34EDD8E6085F}" type="sibTrans" cxnId="{8B5AB927-96DA-4311-AB54-A49951C20E09}">
      <dgm:prSet/>
      <dgm:spPr/>
      <dgm:t>
        <a:bodyPr/>
        <a:lstStyle/>
        <a:p>
          <a:endParaRPr lang="en-US"/>
        </a:p>
      </dgm:t>
    </dgm:pt>
    <dgm:pt modelId="{7AA5ADFE-B79C-4B88-9058-97CCF8A30C09}">
      <dgm:prSet/>
      <dgm:spPr/>
      <dgm:t>
        <a:bodyPr/>
        <a:lstStyle/>
        <a:p>
          <a:r>
            <a:rPr lang="en-US"/>
            <a:t>Sketchpad</a:t>
          </a:r>
        </a:p>
      </dgm:t>
    </dgm:pt>
    <dgm:pt modelId="{314D89CB-D075-4A55-82D9-A25EA815AACF}" type="parTrans" cxnId="{0E9D6853-702D-4C29-9767-980054DFC4A4}">
      <dgm:prSet/>
      <dgm:spPr/>
      <dgm:t>
        <a:bodyPr/>
        <a:lstStyle/>
        <a:p>
          <a:endParaRPr lang="en-US"/>
        </a:p>
      </dgm:t>
    </dgm:pt>
    <dgm:pt modelId="{73675AD4-DF14-402D-A92B-F380D815CC90}" type="sibTrans" cxnId="{0E9D6853-702D-4C29-9767-980054DFC4A4}">
      <dgm:prSet/>
      <dgm:spPr/>
      <dgm:t>
        <a:bodyPr/>
        <a:lstStyle/>
        <a:p>
          <a:endParaRPr lang="en-US"/>
        </a:p>
      </dgm:t>
    </dgm:pt>
    <dgm:pt modelId="{9CB52F7C-B6AE-4A78-931A-15D3DF4E8E7E}">
      <dgm:prSet/>
      <dgm:spPr/>
      <dgm:t>
        <a:bodyPr/>
        <a:lstStyle/>
        <a:p>
          <a:r>
            <a:rPr lang="en-US"/>
            <a:t>Simula 67</a:t>
          </a:r>
        </a:p>
      </dgm:t>
    </dgm:pt>
    <dgm:pt modelId="{AB3108E7-E478-4145-9846-7E8D859C55B0}" type="parTrans" cxnId="{A1D8A30A-2429-4C2B-B500-BAABCE19D7D4}">
      <dgm:prSet/>
      <dgm:spPr/>
      <dgm:t>
        <a:bodyPr/>
        <a:lstStyle/>
        <a:p>
          <a:endParaRPr lang="en-US"/>
        </a:p>
      </dgm:t>
    </dgm:pt>
    <dgm:pt modelId="{903BB611-47E5-4277-BF47-C4D6E20EEBA7}" type="sibTrans" cxnId="{A1D8A30A-2429-4C2B-B500-BAABCE19D7D4}">
      <dgm:prSet/>
      <dgm:spPr/>
      <dgm:t>
        <a:bodyPr/>
        <a:lstStyle/>
        <a:p>
          <a:endParaRPr lang="en-US"/>
        </a:p>
      </dgm:t>
    </dgm:pt>
    <dgm:pt modelId="{E2F3200F-072C-4F45-9A04-245EC28F6CE9}" type="pres">
      <dgm:prSet presAssocID="{D478BDD0-8BB6-4D96-9931-EDFBC55496AB}" presName="linear" presStyleCnt="0">
        <dgm:presLayoutVars>
          <dgm:animLvl val="lvl"/>
          <dgm:resizeHandles val="exact"/>
        </dgm:presLayoutVars>
      </dgm:prSet>
      <dgm:spPr/>
    </dgm:pt>
    <dgm:pt modelId="{DD3B63FD-C0C1-40FF-B2D7-B4BF3AC53E8F}" type="pres">
      <dgm:prSet presAssocID="{D836D8CF-D4EB-4AE1-9897-5DD5804760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55EB35-449C-427D-BA61-4A201FE662D6}" type="pres">
      <dgm:prSet presAssocID="{85B46F1C-5390-4115-8FCE-34EDD8E6085F}" presName="spacer" presStyleCnt="0"/>
      <dgm:spPr/>
    </dgm:pt>
    <dgm:pt modelId="{3FE343DD-7230-4E9D-BC83-8F0E6626AF6C}" type="pres">
      <dgm:prSet presAssocID="{7AA5ADFE-B79C-4B88-9058-97CCF8A30C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5A2436-F2CE-423A-93D8-5D1A145A5B4D}" type="pres">
      <dgm:prSet presAssocID="{73675AD4-DF14-402D-A92B-F380D815CC90}" presName="spacer" presStyleCnt="0"/>
      <dgm:spPr/>
    </dgm:pt>
    <dgm:pt modelId="{93AFC2DC-25B4-4700-9F23-8457685C9B63}" type="pres">
      <dgm:prSet presAssocID="{9CB52F7C-B6AE-4A78-931A-15D3DF4E8E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D8A30A-2429-4C2B-B500-BAABCE19D7D4}" srcId="{D478BDD0-8BB6-4D96-9931-EDFBC55496AB}" destId="{9CB52F7C-B6AE-4A78-931A-15D3DF4E8E7E}" srcOrd="2" destOrd="0" parTransId="{AB3108E7-E478-4145-9846-7E8D859C55B0}" sibTransId="{903BB611-47E5-4277-BF47-C4D6E20EEBA7}"/>
    <dgm:cxn modelId="{8B5AB927-96DA-4311-AB54-A49951C20E09}" srcId="{D478BDD0-8BB6-4D96-9931-EDFBC55496AB}" destId="{D836D8CF-D4EB-4AE1-9897-5DD580476082}" srcOrd="0" destOrd="0" parTransId="{CBA90606-1663-4E14-8DB5-F97E22891F4C}" sibTransId="{85B46F1C-5390-4115-8FCE-34EDD8E6085F}"/>
    <dgm:cxn modelId="{7F188A29-C10B-4860-8EC1-D6AEEB8AB7B0}" type="presOf" srcId="{7AA5ADFE-B79C-4B88-9058-97CCF8A30C09}" destId="{3FE343DD-7230-4E9D-BC83-8F0E6626AF6C}" srcOrd="0" destOrd="0" presId="urn:microsoft.com/office/officeart/2005/8/layout/vList2"/>
    <dgm:cxn modelId="{C3723930-E184-4AD2-B083-20D4A944D0D4}" type="presOf" srcId="{D478BDD0-8BB6-4D96-9931-EDFBC55496AB}" destId="{E2F3200F-072C-4F45-9A04-245EC28F6CE9}" srcOrd="0" destOrd="0" presId="urn:microsoft.com/office/officeart/2005/8/layout/vList2"/>
    <dgm:cxn modelId="{0E9D6853-702D-4C29-9767-980054DFC4A4}" srcId="{D478BDD0-8BB6-4D96-9931-EDFBC55496AB}" destId="{7AA5ADFE-B79C-4B88-9058-97CCF8A30C09}" srcOrd="1" destOrd="0" parTransId="{314D89CB-D075-4A55-82D9-A25EA815AACF}" sibTransId="{73675AD4-DF14-402D-A92B-F380D815CC90}"/>
    <dgm:cxn modelId="{5DA2E375-73D2-414D-91D4-86DD81A25F20}" type="presOf" srcId="{D836D8CF-D4EB-4AE1-9897-5DD580476082}" destId="{DD3B63FD-C0C1-40FF-B2D7-B4BF3AC53E8F}" srcOrd="0" destOrd="0" presId="urn:microsoft.com/office/officeart/2005/8/layout/vList2"/>
    <dgm:cxn modelId="{BF5549E2-4A17-4912-9C3A-4BFFD9B4C351}" type="presOf" srcId="{9CB52F7C-B6AE-4A78-931A-15D3DF4E8E7E}" destId="{93AFC2DC-25B4-4700-9F23-8457685C9B63}" srcOrd="0" destOrd="0" presId="urn:microsoft.com/office/officeart/2005/8/layout/vList2"/>
    <dgm:cxn modelId="{BF43A688-1C3D-4688-BD73-DA6BA6C042F0}" type="presParOf" srcId="{E2F3200F-072C-4F45-9A04-245EC28F6CE9}" destId="{DD3B63FD-C0C1-40FF-B2D7-B4BF3AC53E8F}" srcOrd="0" destOrd="0" presId="urn:microsoft.com/office/officeart/2005/8/layout/vList2"/>
    <dgm:cxn modelId="{FA2D1565-B44E-4891-A035-EF46118CFFB4}" type="presParOf" srcId="{E2F3200F-072C-4F45-9A04-245EC28F6CE9}" destId="{2D55EB35-449C-427D-BA61-4A201FE662D6}" srcOrd="1" destOrd="0" presId="urn:microsoft.com/office/officeart/2005/8/layout/vList2"/>
    <dgm:cxn modelId="{DD702C2E-5293-4688-94E0-90EBC7115CEC}" type="presParOf" srcId="{E2F3200F-072C-4F45-9A04-245EC28F6CE9}" destId="{3FE343DD-7230-4E9D-BC83-8F0E6626AF6C}" srcOrd="2" destOrd="0" presId="urn:microsoft.com/office/officeart/2005/8/layout/vList2"/>
    <dgm:cxn modelId="{CD923A71-FAF5-405F-888A-7E188E4CCFBD}" type="presParOf" srcId="{E2F3200F-072C-4F45-9A04-245EC28F6CE9}" destId="{BE5A2436-F2CE-423A-93D8-5D1A145A5B4D}" srcOrd="3" destOrd="0" presId="urn:microsoft.com/office/officeart/2005/8/layout/vList2"/>
    <dgm:cxn modelId="{1B00BE7B-CFE6-4573-AA10-C193B21645E8}" type="presParOf" srcId="{E2F3200F-072C-4F45-9A04-245EC28F6CE9}" destId="{93AFC2DC-25B4-4700-9F23-8457685C9B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B63FD-C0C1-40FF-B2D7-B4BF3AC53E8F}">
      <dsp:nvSpPr>
        <dsp:cNvPr id="0" name=""/>
        <dsp:cNvSpPr/>
      </dsp:nvSpPr>
      <dsp:spPr>
        <a:xfrm>
          <a:off x="0" y="172130"/>
          <a:ext cx="5508710" cy="1597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LISP</a:t>
          </a:r>
        </a:p>
      </dsp:txBody>
      <dsp:txXfrm>
        <a:off x="77962" y="250092"/>
        <a:ext cx="5352786" cy="1441126"/>
      </dsp:txXfrm>
    </dsp:sp>
    <dsp:sp modelId="{3FE343DD-7230-4E9D-BC83-8F0E6626AF6C}">
      <dsp:nvSpPr>
        <dsp:cNvPr id="0" name=""/>
        <dsp:cNvSpPr/>
      </dsp:nvSpPr>
      <dsp:spPr>
        <a:xfrm>
          <a:off x="0" y="1956381"/>
          <a:ext cx="5508710" cy="15970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Sketchpad</a:t>
          </a:r>
        </a:p>
      </dsp:txBody>
      <dsp:txXfrm>
        <a:off x="77962" y="2034343"/>
        <a:ext cx="5352786" cy="1441126"/>
      </dsp:txXfrm>
    </dsp:sp>
    <dsp:sp modelId="{93AFC2DC-25B4-4700-9F23-8457685C9B63}">
      <dsp:nvSpPr>
        <dsp:cNvPr id="0" name=""/>
        <dsp:cNvSpPr/>
      </dsp:nvSpPr>
      <dsp:spPr>
        <a:xfrm>
          <a:off x="0" y="3740631"/>
          <a:ext cx="5508710" cy="15970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Simula 67</a:t>
          </a:r>
        </a:p>
      </dsp:txBody>
      <dsp:txXfrm>
        <a:off x="77962" y="3818593"/>
        <a:ext cx="5352786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omain-Driven-Design-Tackling-Complexity-Software/dp/032112521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omain-Driven-Design-Distilled-Vaughn-Vernon/dp/01344344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LFxWgfJEeI" TargetMode="External"/><Relationship Id="rId2" Type="http://schemas.openxmlformats.org/officeDocument/2006/relationships/hyperlink" Target="https://youtu.be/mLXQIYEwK2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koMilenkovic/DDDRefactoring" TargetMode="External"/><Relationship Id="rId2" Type="http://schemas.openxmlformats.org/officeDocument/2006/relationships/hyperlink" Target="https://www.youtube.com/watch?v=f64tZ90Dnt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ka-yok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CAF7A30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Domain Driven Refactoring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as named by Jimmy Bogard, not me :)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9AF5E0-4EF2-B9BE-B0EC-60FB42C3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3705-3427-403B-B6C7-DDF8D2C7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Where have I used it?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8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EE349-010A-23EF-E341-60FBD104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AAE5-E09E-13A3-F9A6-3CA39FD8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is not about DDD!!!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7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E1649-E25C-AF06-C868-BA8AB3E0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Domain Driven Design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FF74-52B6-BF9A-5491-F59E9179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Object model of business (Jimmy Bogard)</a:t>
            </a:r>
            <a:endParaRPr lang="en-US" sz="1800">
              <a:solidFill>
                <a:schemeClr val="bg1"/>
              </a:solidFill>
            </a:endParaRPr>
          </a:p>
          <a:p>
            <a:pPr algn="ctr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Object-oriented design done right (someone)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0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AF9B-897F-916F-6E4C-C656374D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F295-FEB3-9A31-E132-AA83A957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Bounded context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DEC659-A28B-F389-C274-93C31409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F502-5AC8-51B8-89DF-148FDE97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Domain Entity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75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5CC6A0-2A28-31F6-F302-2673C9D8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Domain Driven Design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FD62-0C4C-6C21-2BC6-E751263B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Aggregate Root - transaction boundary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D2C7A4-0A8A-8305-1AF7-A518EB6E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61A1-D55F-7683-117B-A0CD9CF9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Domain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12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24CE5E-1477-9D39-308E-ABD0EF3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Domain Driven 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C01A-AB7F-4EA0-7E57-88177097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Domain Event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D1FD8-91CD-B91B-F5D4-D3CBD479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Domain Driven Design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blue cover with text and a blue background&#10;&#10;Description automatically generated">
            <a:extLst>
              <a:ext uri="{FF2B5EF4-FFF2-40B4-BE49-F238E27FC236}">
                <a16:creationId xmlns:a16="http://schemas.microsoft.com/office/drawing/2014/main" id="{F94CD338-58E3-63E6-0360-92740E74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05"/>
          <a:stretch/>
        </p:blipFill>
        <p:spPr>
          <a:xfrm>
            <a:off x="695408" y="706170"/>
            <a:ext cx="4024499" cy="543151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8D4B-89F0-973C-20A5-9A95C57D0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>
                <a:solidFill>
                  <a:schemeClr val="bg1"/>
                </a:solidFill>
                <a:hlinkClick r:id="rId3"/>
              </a:rPr>
              <a:t>Tackling Complexity in the Heart of Software - Eric Evans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3826F2-42B2-9FE2-2C88-BA1218C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4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Domain Driven 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cover of a book&#10;&#10;Description automatically generated">
            <a:extLst>
              <a:ext uri="{FF2B5EF4-FFF2-40B4-BE49-F238E27FC236}">
                <a16:creationId xmlns:a16="http://schemas.microsoft.com/office/drawing/2014/main" id="{3D4A6F61-FB0E-6804-FA22-FF6D9257C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145" b="2"/>
          <a:stretch/>
        </p:blipFill>
        <p:spPr>
          <a:xfrm>
            <a:off x="695408" y="706170"/>
            <a:ext cx="4024499" cy="543151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B59-67C2-AD44-E213-E063D3AC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884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  <a:p>
            <a:pPr marL="0"/>
            <a:r>
              <a:rPr lang="en-US" sz="1800">
                <a:solidFill>
                  <a:schemeClr val="bg1"/>
                </a:solidFill>
                <a:hlinkClick r:id="rId3"/>
              </a:rPr>
              <a:t>Domain Driven Design Distilled - Vaughn Vernon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8AA28-A6C8-19F2-FFED-7B078B46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431783-731D-DB37-E0F4-8154AC14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Event Storming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8688-154A-13A7-1B4B-4524B860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2"/>
              </a:rPr>
              <a:t>Event Storming - Alberto Brandolini - Youtube</a:t>
            </a: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3"/>
              </a:rPr>
              <a:t>Event Storming - what it is and why you should use it with Domain-Driven Design (youtube.com)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5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412379-C7F0-67E5-4B6B-9067F33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Poka-yoke in your application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88E9-38CE-0E4C-EFBE-061DB448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2"/>
              </a:rPr>
              <a:t>Domain-Driven Refactoring - Jimmy Bogard - Youtube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https://github.com/MirkoMilenkovic/DDDRefactoring</a:t>
            </a: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9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9FCC3E-263C-0B3B-FD35-9AE43301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 !!!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65A9-5406-4B59-189B-886D34AF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0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DF7E-2CDE-F24A-C841-9FC239AE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Poka-yoke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7350-D374-B5A9-619F-040A175E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Poka-yoke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93688-BA81-87FD-6CBE-5492E1E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Poka-yoke in press shop</a:t>
            </a:r>
          </a:p>
        </p:txBody>
      </p:sp>
    </p:spTree>
    <p:extLst>
      <p:ext uri="{BB962C8B-B14F-4D97-AF65-F5344CB8AC3E}">
        <p14:creationId xmlns:p14="http://schemas.microsoft.com/office/powerpoint/2010/main" val="15782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00604-73EA-8345-26C0-5676B4C5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Poka-yoke in home heating</a:t>
            </a:r>
          </a:p>
        </p:txBody>
      </p:sp>
    </p:spTree>
    <p:extLst>
      <p:ext uri="{BB962C8B-B14F-4D97-AF65-F5344CB8AC3E}">
        <p14:creationId xmlns:p14="http://schemas.microsoft.com/office/powerpoint/2010/main" val="30259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680AE-BB09-6196-B1FC-CEC7C4B9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Poka-yoke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BFFF-9AE0-F46D-E95D-AE8C84FC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Give me an example...</a:t>
            </a:r>
          </a:p>
        </p:txBody>
      </p:sp>
    </p:spTree>
    <p:extLst>
      <p:ext uri="{BB962C8B-B14F-4D97-AF65-F5344CB8AC3E}">
        <p14:creationId xmlns:p14="http://schemas.microsoft.com/office/powerpoint/2010/main" val="34052267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80DFE-539D-08CD-83B8-62808772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Object-oriented programming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94BB-B99D-D301-568E-103458C6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 programming paradigm based on the concept of objects,</a:t>
            </a:r>
            <a:endParaRPr lang="en-US" sz="1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which can contain data and code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254A6-44A0-254D-FA6D-A8E541E5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Object-oriented programming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79C2F7-DB9D-2160-6C06-2DC2C4940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7431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79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6AE51-D9C4-DC9D-CEFE-B997ED29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0"/>
            <a:ext cx="822960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9A82-EBED-5821-E977-B7DED371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26" y="3522428"/>
            <a:ext cx="8229600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Where do you use it?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99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Domain Driven Refactoring</vt:lpstr>
      <vt:lpstr>About me</vt:lpstr>
      <vt:lpstr>Poka-yoke</vt:lpstr>
      <vt:lpstr>Poka-yoke in press shop</vt:lpstr>
      <vt:lpstr>Poka-yoke in home heating</vt:lpstr>
      <vt:lpstr>Poka-yoke in C#</vt:lpstr>
      <vt:lpstr>Object-oriented programming</vt:lpstr>
      <vt:lpstr>Object-oriented programming</vt:lpstr>
      <vt:lpstr>Object-oriented programming</vt:lpstr>
      <vt:lpstr>Object-oriented programming</vt:lpstr>
      <vt:lpstr>Domain Driven Design</vt:lpstr>
      <vt:lpstr>Domain Driven Design</vt:lpstr>
      <vt:lpstr>Domain Driven Design</vt:lpstr>
      <vt:lpstr>Domain Driven Design</vt:lpstr>
      <vt:lpstr>Domain Driven Design</vt:lpstr>
      <vt:lpstr>Domain Driven Design</vt:lpstr>
      <vt:lpstr>Domain Driven Design</vt:lpstr>
      <vt:lpstr>Domain Driven Design</vt:lpstr>
      <vt:lpstr>Domain Driven Design</vt:lpstr>
      <vt:lpstr>Event Storming</vt:lpstr>
      <vt:lpstr>Poka-yoke in your application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Refactoring</dc:title>
  <dc:creator/>
  <cp:lastModifiedBy/>
  <cp:revision>147</cp:revision>
  <dcterms:created xsi:type="dcterms:W3CDTF">2024-09-08T09:32:00Z</dcterms:created>
  <dcterms:modified xsi:type="dcterms:W3CDTF">2024-09-08T10:31:14Z</dcterms:modified>
</cp:coreProperties>
</file>