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rkoMolteni/Monopoly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opoly | Fondazione Sinapsi">
            <a:extLst>
              <a:ext uri="{FF2B5EF4-FFF2-40B4-BE49-F238E27FC236}">
                <a16:creationId xmlns:a16="http://schemas.microsoft.com/office/drawing/2014/main" id="{DC9F3854-E203-7AE6-0CF6-F2033C1C4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 bwMode="auto">
          <a:xfrm>
            <a:off x="20" y="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EF429F-B8C7-73FB-F132-E935EFA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Monopoly</a:t>
            </a:r>
            <a:endParaRPr lang="it-IT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DF0DB-C4B5-3A0C-BD9D-61C7483D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Molteni Mirko &amp; felletti giacomo</a:t>
            </a:r>
            <a:endParaRPr lang="it-IT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731F7D-CFE6-CB59-6BC8-3E7118DB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Documentazione</a:t>
            </a:r>
            <a:r>
              <a:rPr lang="en-US" sz="4800" dirty="0"/>
              <a:t> </a:t>
            </a:r>
            <a:r>
              <a:rPr lang="en-US" sz="4800" dirty="0" err="1"/>
              <a:t>codice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12DE3-3755-20DF-0E02-DF5EC977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500" cap="all" spc="300"/>
              <a:t>La documentazione del codice e’ stata realizzata utilizzando JavaDoc</a:t>
            </a:r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308E23BA-B115-D69B-FFE4-9E879CC8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707C28-4D0F-4531-2309-2C388516F3D0}"/>
              </a:ext>
            </a:extLst>
          </p:cNvPr>
          <p:cNvSpPr txBox="1">
            <a:spLocks/>
          </p:cNvSpPr>
          <p:nvPr/>
        </p:nvSpPr>
        <p:spPr>
          <a:xfrm>
            <a:off x="764593" y="895440"/>
            <a:ext cx="4569407" cy="156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Obiettivo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C717A3-DE2C-9CD6-12C5-45E498EBB101}"/>
              </a:ext>
            </a:extLst>
          </p:cNvPr>
          <p:cNvSpPr txBox="1"/>
          <p:nvPr/>
        </p:nvSpPr>
        <p:spPr>
          <a:xfrm>
            <a:off x="1570033" y="2753546"/>
            <a:ext cx="3746928" cy="3402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In </a:t>
            </a:r>
            <a:r>
              <a:rPr lang="en-US" dirty="0" err="1">
                <a:solidFill>
                  <a:schemeClr val="tx2"/>
                </a:solidFill>
              </a:rPr>
              <a:t>questo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è </a:t>
            </a:r>
            <a:r>
              <a:rPr lang="en-US" dirty="0" err="1">
                <a:solidFill>
                  <a:schemeClr val="tx2"/>
                </a:solidFill>
              </a:rPr>
              <a:t>cercato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realizzare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copia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gioco</a:t>
            </a:r>
            <a:r>
              <a:rPr lang="en-US" dirty="0">
                <a:solidFill>
                  <a:schemeClr val="tx2"/>
                </a:solidFill>
              </a:rPr>
              <a:t> da </a:t>
            </a:r>
            <a:r>
              <a:rPr lang="en-US" dirty="0" err="1">
                <a:solidFill>
                  <a:schemeClr val="tx2"/>
                </a:solidFill>
              </a:rPr>
              <a:t>tavolo</a:t>
            </a:r>
            <a:r>
              <a:rPr lang="en-US" dirty="0">
                <a:solidFill>
                  <a:schemeClr val="tx2"/>
                </a:solidFill>
              </a:rPr>
              <a:t> «Monopoly» </a:t>
            </a:r>
            <a:r>
              <a:rPr lang="en-US" dirty="0" err="1">
                <a:solidFill>
                  <a:schemeClr val="tx2"/>
                </a:solidFill>
              </a:rPr>
              <a:t>utilizzando</a:t>
            </a:r>
            <a:r>
              <a:rPr lang="en-US" dirty="0">
                <a:solidFill>
                  <a:schemeClr val="tx2"/>
                </a:solidFill>
              </a:rPr>
              <a:t> il </a:t>
            </a:r>
            <a:r>
              <a:rPr lang="en-US" dirty="0" err="1">
                <a:solidFill>
                  <a:schemeClr val="tx2"/>
                </a:solidFill>
              </a:rPr>
              <a:t>linguaggio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programmazione</a:t>
            </a:r>
            <a:r>
              <a:rPr lang="en-US" dirty="0">
                <a:solidFill>
                  <a:schemeClr val="tx2"/>
                </a:solidFill>
              </a:rPr>
              <a:t> Java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L’ </a:t>
            </a:r>
            <a:r>
              <a:rPr lang="en-US" dirty="0" err="1">
                <a:solidFill>
                  <a:schemeClr val="tx2"/>
                </a:solidFill>
              </a:rPr>
              <a:t>obiettivo</a:t>
            </a:r>
            <a:r>
              <a:rPr lang="en-US" dirty="0">
                <a:solidFill>
                  <a:schemeClr val="tx2"/>
                </a:solidFill>
              </a:rPr>
              <a:t> era </a:t>
            </a:r>
            <a:r>
              <a:rPr lang="en-US" dirty="0" err="1">
                <a:solidFill>
                  <a:schemeClr val="tx2"/>
                </a:solidFill>
              </a:rPr>
              <a:t>quello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ricreare</a:t>
            </a:r>
            <a:r>
              <a:rPr lang="en-US" dirty="0">
                <a:solidFill>
                  <a:schemeClr val="tx2"/>
                </a:solidFill>
              </a:rPr>
              <a:t> il </a:t>
            </a:r>
            <a:r>
              <a:rPr lang="en-US" dirty="0" err="1">
                <a:solidFill>
                  <a:schemeClr val="tx2"/>
                </a:solidFill>
              </a:rPr>
              <a:t>gioco</a:t>
            </a:r>
            <a:r>
              <a:rPr lang="en-US" dirty="0">
                <a:solidFill>
                  <a:schemeClr val="tx2"/>
                </a:solidFill>
              </a:rPr>
              <a:t> al </a:t>
            </a:r>
            <a:r>
              <a:rPr lang="en-US" dirty="0" err="1">
                <a:solidFill>
                  <a:schemeClr val="tx2"/>
                </a:solidFill>
              </a:rPr>
              <a:t>meglio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utilizzando</a:t>
            </a:r>
            <a:r>
              <a:rPr lang="en-US" dirty="0">
                <a:solidFill>
                  <a:schemeClr val="tx2"/>
                </a:solidFill>
              </a:rPr>
              <a:t> le </a:t>
            </a:r>
            <a:r>
              <a:rPr lang="en-US" dirty="0" err="1">
                <a:solidFill>
                  <a:schemeClr val="tx2"/>
                </a:solidFill>
              </a:rPr>
              <a:t>nostre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conoscenze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imparando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nuove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Java Logo PNG vector in SVG, PDF, AI, CDR format">
            <a:extLst>
              <a:ext uri="{FF2B5EF4-FFF2-40B4-BE49-F238E27FC236}">
                <a16:creationId xmlns:a16="http://schemas.microsoft.com/office/drawing/2014/main" id="{AAFF1FED-18B5-9508-B428-069FC0EED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7" r="17316" b="-1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CA5BF-58B4-0E91-C189-867C778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Funzionamento</a:t>
            </a:r>
            <a:endParaRPr lang="it-IT" dirty="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EA77D-F589-9BD3-906C-8183B865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Il </a:t>
            </a:r>
            <a:r>
              <a:rPr lang="en-US" sz="1400" dirty="0" err="1"/>
              <a:t>programma</a:t>
            </a:r>
            <a:r>
              <a:rPr lang="en-US" sz="1400" dirty="0"/>
              <a:t> </a:t>
            </a:r>
            <a:r>
              <a:rPr lang="en-US" sz="1400" dirty="0" err="1"/>
              <a:t>permette</a:t>
            </a:r>
            <a:r>
              <a:rPr lang="en-US" sz="1400" dirty="0"/>
              <a:t> di </a:t>
            </a:r>
            <a:r>
              <a:rPr lang="en-US" sz="1400" dirty="0" err="1"/>
              <a:t>giocare</a:t>
            </a:r>
            <a:r>
              <a:rPr lang="en-US" sz="1400" dirty="0"/>
              <a:t> ad </a:t>
            </a:r>
            <a:r>
              <a:rPr lang="en-US" sz="1400" dirty="0" err="1"/>
              <a:t>una</a:t>
            </a:r>
            <a:r>
              <a:rPr lang="en-US" sz="1400" dirty="0"/>
              <a:t> partita di Monopoly in </a:t>
            </a:r>
            <a:r>
              <a:rPr lang="en-US" sz="1400" dirty="0" err="1"/>
              <a:t>modalità</a:t>
            </a:r>
            <a:r>
              <a:rPr lang="en-US" sz="1400" dirty="0"/>
              <a:t> </a:t>
            </a:r>
            <a:r>
              <a:rPr lang="en-US" sz="1400" dirty="0" err="1"/>
              <a:t>virtuale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L’utente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tutte</a:t>
            </a:r>
            <a:r>
              <a:rPr lang="en-US" sz="1400" dirty="0"/>
              <a:t> le </a:t>
            </a:r>
            <a:r>
              <a:rPr lang="en-US" sz="1400" dirty="0" err="1"/>
              <a:t>azioni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posso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un classico Monopoly, come </a:t>
            </a:r>
            <a:r>
              <a:rPr lang="en-US" sz="1400" dirty="0" err="1"/>
              <a:t>lanciare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dadi</a:t>
            </a:r>
            <a:r>
              <a:rPr lang="en-US" sz="1400" dirty="0"/>
              <a:t>, </a:t>
            </a:r>
            <a:r>
              <a:rPr lang="en-US" sz="1400" dirty="0" err="1"/>
              <a:t>muovere</a:t>
            </a:r>
            <a:r>
              <a:rPr lang="en-US" sz="1400" dirty="0"/>
              <a:t> la </a:t>
            </a:r>
            <a:r>
              <a:rPr lang="en-US" sz="1400" dirty="0" err="1"/>
              <a:t>pedina</a:t>
            </a:r>
            <a:r>
              <a:rPr lang="en-US" sz="1400" dirty="0"/>
              <a:t>, </a:t>
            </a:r>
            <a:r>
              <a:rPr lang="en-US" sz="1400" dirty="0" err="1"/>
              <a:t>comprare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ipotecare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pagare</a:t>
            </a:r>
            <a:r>
              <a:rPr lang="en-US" sz="1400" dirty="0"/>
              <a:t> le tasse </a:t>
            </a:r>
            <a:r>
              <a:rPr lang="en-US" sz="1400" dirty="0" err="1"/>
              <a:t>agli</a:t>
            </a:r>
            <a:r>
              <a:rPr lang="en-US" sz="1400" dirty="0"/>
              <a:t> </a:t>
            </a:r>
            <a:r>
              <a:rPr lang="en-US" sz="1400" dirty="0" err="1"/>
              <a:t>altri</a:t>
            </a:r>
            <a:r>
              <a:rPr lang="en-US" sz="1400" dirty="0"/>
              <a:t> </a:t>
            </a:r>
            <a:r>
              <a:rPr lang="en-US" sz="1400" dirty="0" err="1"/>
              <a:t>giocatori</a:t>
            </a:r>
            <a:r>
              <a:rPr lang="en-US" sz="1400" dirty="0"/>
              <a:t>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Tutto</a:t>
            </a:r>
            <a:r>
              <a:rPr lang="en-US" sz="1400" dirty="0"/>
              <a:t> il </a:t>
            </a:r>
            <a:r>
              <a:rPr lang="en-US" sz="1400" dirty="0" err="1"/>
              <a:t>codice</a:t>
            </a:r>
            <a:r>
              <a:rPr lang="en-US" sz="1400" dirty="0"/>
              <a:t> e la </a:t>
            </a:r>
            <a:r>
              <a:rPr lang="en-US" sz="1400" dirty="0" err="1"/>
              <a:t>spiegazione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come </a:t>
            </a:r>
            <a:r>
              <a:rPr lang="en-US" sz="1400" dirty="0" err="1"/>
              <a:t>avviarlo</a:t>
            </a:r>
            <a:r>
              <a:rPr lang="en-US" sz="1400" dirty="0"/>
              <a:t> è possible </a:t>
            </a:r>
            <a:r>
              <a:rPr lang="en-US" sz="1400" dirty="0" err="1"/>
              <a:t>trovarlo</a:t>
            </a:r>
            <a:r>
              <a:rPr lang="en-US" sz="1400" dirty="0"/>
              <a:t> in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:  </a:t>
            </a:r>
            <a:r>
              <a:rPr lang="en-US" sz="1400" dirty="0">
                <a:hlinkClick r:id="rId2"/>
              </a:rPr>
              <a:t>https://github.com/MirkoMolteni/MonopolyJava</a:t>
            </a:r>
            <a:endParaRPr lang="it-IT" sz="1400" dirty="0"/>
          </a:p>
        </p:txBody>
      </p:sp>
      <p:pic>
        <p:nvPicPr>
          <p:cNvPr id="4098" name="Picture 2" descr="Logo Di Vettore Dell'estratto Del Segno Di Spunta Dell'ingranaggio  Illustrazione Vettoriale - Illustrazione di ingegneria, certificato:  89817893">
            <a:extLst>
              <a:ext uri="{FF2B5EF4-FFF2-40B4-BE49-F238E27FC236}">
                <a16:creationId xmlns:a16="http://schemas.microsoft.com/office/drawing/2014/main" id="{D020D30A-4CC9-D0BB-012A-83C7D4CDC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5504" b="-3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E8E791-D125-68A5-62B9-4D794991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en-US"/>
              <a:t>Tecniche</a:t>
            </a:r>
            <a:r>
              <a:rPr lang="en-US" dirty="0"/>
              <a:t> </a:t>
            </a:r>
            <a:r>
              <a:rPr lang="en-US"/>
              <a:t>utilizzate</a:t>
            </a:r>
            <a:endParaRPr lang="it-IT" dirty="0"/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38E50-B752-B3CC-062F-F0D96070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38" y="2750172"/>
            <a:ext cx="6009262" cy="3388968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è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comunicano</a:t>
            </a:r>
            <a:r>
              <a:rPr lang="en-US" dirty="0"/>
              <a:t> con il Server per </a:t>
            </a:r>
            <a:r>
              <a:rPr lang="en-US" dirty="0" err="1"/>
              <a:t>giocare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Questa </a:t>
            </a:r>
            <a:r>
              <a:rPr lang="en-US" dirty="0" err="1"/>
              <a:t>comunicazione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TCP,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inviati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Client e il Server </a:t>
            </a:r>
            <a:r>
              <a:rPr lang="en-US" dirty="0" err="1"/>
              <a:t>sono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CSV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Socket per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connessione</a:t>
            </a:r>
            <a:r>
              <a:rPr lang="en-US" dirty="0"/>
              <a:t> al server. Il server per </a:t>
            </a:r>
            <a:r>
              <a:rPr lang="en-US" dirty="0" err="1"/>
              <a:t>accettare</a:t>
            </a:r>
            <a:r>
              <a:rPr lang="en-US" dirty="0"/>
              <a:t> le </a:t>
            </a:r>
            <a:r>
              <a:rPr lang="en-US" dirty="0" err="1"/>
              <a:t>connessione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3" name="Immagine 12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C86D32C4-4BA5-C3C9-13AE-F39E157C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9" y="1969097"/>
            <a:ext cx="2993571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1F6768-B442-BD66-202A-BC91588E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43807"/>
            <a:ext cx="4580957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/>
              <a:t>DOCUMENTAZIONE</a:t>
            </a:r>
          </a:p>
        </p:txBody>
      </p:sp>
      <p:pic>
        <p:nvPicPr>
          <p:cNvPr id="7" name="Immagine 6" descr="Immagine che contiene schermata, Elementi grafici, grafica, Policromia&#10;&#10;Descrizione generata automaticamente">
            <a:extLst>
              <a:ext uri="{FF2B5EF4-FFF2-40B4-BE49-F238E27FC236}">
                <a16:creationId xmlns:a16="http://schemas.microsoft.com/office/drawing/2014/main" id="{D802C423-BFBA-F44A-27F5-83D23E58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r="45062"/>
          <a:stretch/>
        </p:blipFill>
        <p:spPr>
          <a:xfrm>
            <a:off x="-2057" y="10"/>
            <a:ext cx="4078715" cy="3807002"/>
          </a:xfrm>
          <a:prstGeom prst="rect">
            <a:avLst/>
          </a:prstGeom>
        </p:spPr>
      </p:pic>
      <p:pic>
        <p:nvPicPr>
          <p:cNvPr id="5" name="Segnaposto contenuto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D0246D-4E3D-D41E-28E9-0AB1D804A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1216"/>
          <a:stretch/>
        </p:blipFill>
        <p:spPr>
          <a:xfrm>
            <a:off x="4071884" y="10"/>
            <a:ext cx="4076562" cy="3807002"/>
          </a:xfrm>
          <a:prstGeom prst="rect">
            <a:avLst/>
          </a:prstGeom>
        </p:spPr>
      </p:pic>
      <p:pic>
        <p:nvPicPr>
          <p:cNvPr id="9" name="Immagine 8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8B4957DF-E1C1-1F1B-7AD7-AEEDA2BE0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-4" b="-4"/>
          <a:stretch/>
        </p:blipFill>
        <p:spPr>
          <a:xfrm>
            <a:off x="8148445" y="10"/>
            <a:ext cx="4043554" cy="3807002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02396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11A6DA-2515-967F-5DDE-13F2F4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Diagrammi</a:t>
            </a:r>
            <a:r>
              <a:rPr lang="en-US" dirty="0"/>
              <a:t> UML</a:t>
            </a:r>
            <a:endParaRPr lang="it-I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7F71F-4ED1-EC06-2440-D414ADD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UML,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tool Plant-UML,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del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codificato</a:t>
            </a:r>
            <a:r>
              <a:rPr lang="en-US" dirty="0"/>
              <a:t> in base al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andare</a:t>
            </a:r>
            <a:r>
              <a:rPr lang="en-US" dirty="0"/>
              <a:t> a </a:t>
            </a:r>
            <a:r>
              <a:rPr lang="en-US" dirty="0" err="1"/>
              <a:t>generare</a:t>
            </a:r>
            <a:endParaRPr lang="it-IT" dirty="0"/>
          </a:p>
        </p:txBody>
      </p:sp>
      <p:pic>
        <p:nvPicPr>
          <p:cNvPr id="4" name="Immagine 3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E376409C-815E-BF0F-55F8-1339931B6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8" r="4434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068AFA-2FDB-7C0E-8E40-A93E89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32" y="2904894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69A5573C-D800-9700-1C07-1F3E616E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0" y="0"/>
            <a:ext cx="536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45A340-C101-7C1E-396E-E6E6D0B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32" y="2578427"/>
            <a:ext cx="5311082" cy="2162375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822091D-D9BF-69FB-6C04-2D872FF8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69" y="187638"/>
            <a:ext cx="47910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99425E-88AC-9A32-5961-19DA015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96" y="-281566"/>
            <a:ext cx="4569407" cy="15600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BCCEC2DF-6D72-B889-A1C8-56C55E15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506033"/>
            <a:ext cx="7753350" cy="51244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F576475-9DAF-0113-975A-981B9110244A}"/>
              </a:ext>
            </a:extLst>
          </p:cNvPr>
          <p:cNvSpPr/>
          <p:nvPr/>
        </p:nvSpPr>
        <p:spPr>
          <a:xfrm>
            <a:off x="660400" y="2527300"/>
            <a:ext cx="711200" cy="3683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79203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Yu Gothic</vt:lpstr>
      <vt:lpstr>Arial</vt:lpstr>
      <vt:lpstr>Georgia Pro Light</vt:lpstr>
      <vt:lpstr>VaultVTI</vt:lpstr>
      <vt:lpstr>Monopoly</vt:lpstr>
      <vt:lpstr>Presentazione standard di PowerPoint</vt:lpstr>
      <vt:lpstr>Funzionamento</vt:lpstr>
      <vt:lpstr>Tecniche utilizzate</vt:lpstr>
      <vt:lpstr>DOCUMENTAZIONE</vt:lpstr>
      <vt:lpstr>Diagrammi UML</vt:lpstr>
      <vt:lpstr>Use case</vt:lpstr>
      <vt:lpstr>Sequence diagram</vt:lpstr>
      <vt:lpstr>Class diagram</vt:lpstr>
      <vt:lpstr>Documentazione 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Scarabeo</dc:title>
  <dc:creator>Molteni Mirko</dc:creator>
  <cp:lastModifiedBy>Molteni Mirko</cp:lastModifiedBy>
  <cp:revision>5</cp:revision>
  <dcterms:created xsi:type="dcterms:W3CDTF">2023-11-25T08:23:48Z</dcterms:created>
  <dcterms:modified xsi:type="dcterms:W3CDTF">2023-12-06T07:32:21Z</dcterms:modified>
</cp:coreProperties>
</file>