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2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3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3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CBDD-C8DE-4B2D-A9F9-5A453D51301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9120" y="589280"/>
            <a:ext cx="4186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Model Graph Breakdown</a:t>
            </a:r>
            <a:endParaRPr lang="en-US" sz="3000" b="1" dirty="0"/>
          </a:p>
        </p:txBody>
      </p:sp>
      <p:sp>
        <p:nvSpPr>
          <p:cNvPr id="3" name="Rectangle 2"/>
          <p:cNvSpPr/>
          <p:nvPr/>
        </p:nvSpPr>
        <p:spPr>
          <a:xfrm>
            <a:off x="2093976" y="3160688"/>
            <a:ext cx="1395607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Kernel</a:t>
            </a:r>
          </a:p>
        </p:txBody>
      </p:sp>
      <p:sp>
        <p:nvSpPr>
          <p:cNvPr id="4" name="Rectangle 3"/>
          <p:cNvSpPr/>
          <p:nvPr/>
        </p:nvSpPr>
        <p:spPr>
          <a:xfrm>
            <a:off x="6819354" y="3168002"/>
            <a:ext cx="164592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LSTM-Note Axis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8020" y="3168002"/>
            <a:ext cx="164592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LSTM-Time Axis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446" y="2537819"/>
            <a:ext cx="283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Note_State_Batch</a:t>
            </a:r>
            <a:r>
              <a:rPr lang="en-US" sz="1400" dirty="0" smtClean="0"/>
              <a:t>] </a:t>
            </a:r>
            <a:r>
              <a:rPr lang="en-US" sz="1400" baseline="-25000" dirty="0" smtClean="0"/>
              <a:t>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2</a:t>
            </a:r>
            <a:endParaRPr lang="en-US" sz="14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037338" y="4390179"/>
            <a:ext cx="29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Note_State_Expand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80</a:t>
            </a:r>
            <a:endParaRPr lang="en-US" sz="1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069839" y="2621917"/>
            <a:ext cx="300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Timewise_Out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</a:t>
            </a:r>
            <a:r>
              <a:rPr lang="en-US" sz="1400" baseline="-25000" dirty="0" err="1" smtClean="0"/>
              <a:t>Nhidden</a:t>
            </a:r>
            <a:endParaRPr lang="en-US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8868109" y="3198351"/>
            <a:ext cx="279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LogP_Output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2 x 2 </a:t>
            </a:r>
            <a:endParaRPr lang="en-US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8868109" y="3762182"/>
            <a:ext cx="28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Generated_Samples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2</a:t>
            </a:r>
            <a:endParaRPr lang="en-US" sz="1400" baseline="-25000" dirty="0"/>
          </a:p>
        </p:txBody>
      </p:sp>
      <p:sp>
        <p:nvSpPr>
          <p:cNvPr id="12" name="Right Arrow 11"/>
          <p:cNvSpPr/>
          <p:nvPr/>
        </p:nvSpPr>
        <p:spPr>
          <a:xfrm>
            <a:off x="3489583" y="3454400"/>
            <a:ext cx="828437" cy="336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1126758" y="2876222"/>
            <a:ext cx="822960" cy="11114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963940" y="3454400"/>
            <a:ext cx="828437" cy="336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465274" y="3506128"/>
            <a:ext cx="476595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2210" y="2846965"/>
            <a:ext cx="124968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NSB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9486" y="96916"/>
            <a:ext cx="4135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Training Graph Overview</a:t>
            </a:r>
            <a:endParaRPr lang="en-US" sz="3000" b="1" dirty="0"/>
          </a:p>
        </p:txBody>
      </p:sp>
      <p:sp>
        <p:nvSpPr>
          <p:cNvPr id="8" name="Rectangle 7"/>
          <p:cNvSpPr/>
          <p:nvPr/>
        </p:nvSpPr>
        <p:spPr>
          <a:xfrm>
            <a:off x="5099943" y="2846965"/>
            <a:ext cx="2804536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</a:p>
        </p:txBody>
      </p:sp>
      <p:sp>
        <p:nvSpPr>
          <p:cNvPr id="9" name="Rectangle 8"/>
          <p:cNvSpPr/>
          <p:nvPr/>
        </p:nvSpPr>
        <p:spPr>
          <a:xfrm>
            <a:off x="9480884" y="2855915"/>
            <a:ext cx="1032133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62872" y="4893158"/>
            <a:ext cx="1264918" cy="563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1500" y="4335106"/>
            <a:ext cx="996861" cy="563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820" y="2846965"/>
            <a:ext cx="124968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.MIDI files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6816" y="2379305"/>
            <a:ext cx="255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Note_State_Batch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2</a:t>
            </a:r>
            <a:endParaRPr lang="en-US" sz="1400" baseline="-25000" dirty="0"/>
          </a:p>
        </p:txBody>
      </p:sp>
      <p:sp>
        <p:nvSpPr>
          <p:cNvPr id="41" name="Right Arrow 40"/>
          <p:cNvSpPr/>
          <p:nvPr/>
        </p:nvSpPr>
        <p:spPr>
          <a:xfrm>
            <a:off x="3691890" y="3160735"/>
            <a:ext cx="1408053" cy="286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904479" y="3154742"/>
            <a:ext cx="1576405" cy="305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Bent Arrow 45"/>
          <p:cNvSpPr/>
          <p:nvPr/>
        </p:nvSpPr>
        <p:spPr>
          <a:xfrm rot="16200000">
            <a:off x="7538925" y="3539424"/>
            <a:ext cx="1487486" cy="1945636"/>
          </a:xfrm>
          <a:prstGeom prst="bentArrow">
            <a:avLst>
              <a:gd name="adj1" fmla="val 10555"/>
              <a:gd name="adj2" fmla="val 11903"/>
              <a:gd name="adj3" fmla="val 14359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5400000">
            <a:off x="6400459" y="3898644"/>
            <a:ext cx="573740" cy="29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049573" y="4335106"/>
            <a:ext cx="792936" cy="563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17669" y="5461955"/>
            <a:ext cx="2087906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Parameters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ight Arrow 51"/>
          <p:cNvSpPr/>
          <p:nvPr/>
        </p:nvSpPr>
        <p:spPr>
          <a:xfrm rot="16200000">
            <a:off x="5155427" y="3917502"/>
            <a:ext cx="564790" cy="27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16200000">
            <a:off x="5163646" y="5045262"/>
            <a:ext cx="564790" cy="27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 rot="5400000">
            <a:off x="6405389" y="5030425"/>
            <a:ext cx="563881" cy="29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2089714" y="3154742"/>
            <a:ext cx="352495" cy="29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-Turn Arrow 58"/>
          <p:cNvSpPr/>
          <p:nvPr/>
        </p:nvSpPr>
        <p:spPr>
          <a:xfrm rot="5400000">
            <a:off x="9969419" y="3813635"/>
            <a:ext cx="2096382" cy="979641"/>
          </a:xfrm>
          <a:prstGeom prst="uturnArrow">
            <a:avLst>
              <a:gd name="adj1" fmla="val 13693"/>
              <a:gd name="adj2" fmla="val 16580"/>
              <a:gd name="adj3" fmla="val 18584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17610" y="2855915"/>
            <a:ext cx="5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Loss</a:t>
            </a:r>
            <a:endParaRPr lang="en-US" sz="14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8301155" y="4795828"/>
            <a:ext cx="4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Δϴ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07051" y="1985809"/>
            <a:ext cx="279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LogP_Output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2 x 2 </a:t>
            </a:r>
            <a:endParaRPr lang="en-US" sz="1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7507051" y="2305358"/>
            <a:ext cx="28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Generated_Samples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2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7612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4640" y="517540"/>
            <a:ext cx="55267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Music Generator Graph Overview</a:t>
            </a:r>
            <a:endParaRPr lang="en-US" sz="3000" b="1" dirty="0"/>
          </a:p>
        </p:txBody>
      </p:sp>
      <p:sp>
        <p:nvSpPr>
          <p:cNvPr id="8" name="Rectangle 7"/>
          <p:cNvSpPr/>
          <p:nvPr/>
        </p:nvSpPr>
        <p:spPr>
          <a:xfrm>
            <a:off x="3339733" y="2958000"/>
            <a:ext cx="2804536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</a:p>
        </p:txBody>
      </p:sp>
      <p:sp>
        <p:nvSpPr>
          <p:cNvPr id="2" name="U-Turn Arrow 1"/>
          <p:cNvSpPr/>
          <p:nvPr/>
        </p:nvSpPr>
        <p:spPr>
          <a:xfrm rot="5400000">
            <a:off x="5979084" y="3879434"/>
            <a:ext cx="1310009" cy="979641"/>
          </a:xfrm>
          <a:prstGeom prst="uturnArrow">
            <a:avLst>
              <a:gd name="adj1" fmla="val 13693"/>
              <a:gd name="adj2" fmla="val 16580"/>
              <a:gd name="adj3" fmla="val 18584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39833" y="4620868"/>
            <a:ext cx="2155175" cy="914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Advanced Sampling Technique?</a:t>
            </a:r>
          </a:p>
        </p:txBody>
      </p:sp>
      <p:sp>
        <p:nvSpPr>
          <p:cNvPr id="29" name="U-Turn Arrow 28"/>
          <p:cNvSpPr/>
          <p:nvPr/>
        </p:nvSpPr>
        <p:spPr>
          <a:xfrm rot="16200000">
            <a:off x="2040115" y="3634299"/>
            <a:ext cx="1609050" cy="979641"/>
          </a:xfrm>
          <a:prstGeom prst="uturnArrow">
            <a:avLst>
              <a:gd name="adj1" fmla="val 14675"/>
              <a:gd name="adj2" fmla="val 16580"/>
              <a:gd name="adj3" fmla="val 18584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4461" y="4620868"/>
            <a:ext cx="283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Note_State_Batch</a:t>
            </a:r>
            <a:r>
              <a:rPr lang="en-US" sz="1400" dirty="0" smtClean="0"/>
              <a:t> (t+1)] </a:t>
            </a:r>
            <a:r>
              <a:rPr lang="en-US" sz="1400" baseline="-25000" dirty="0" smtClean="0"/>
              <a:t>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2</a:t>
            </a:r>
            <a:endParaRPr lang="en-US" sz="1400" baseline="-25000" dirty="0"/>
          </a:p>
        </p:txBody>
      </p:sp>
      <p:sp>
        <p:nvSpPr>
          <p:cNvPr id="14" name="Bent Arrow 13"/>
          <p:cNvSpPr/>
          <p:nvPr/>
        </p:nvSpPr>
        <p:spPr>
          <a:xfrm rot="5400000">
            <a:off x="7115251" y="2157674"/>
            <a:ext cx="1487486" cy="3429452"/>
          </a:xfrm>
          <a:prstGeom prst="bentArrow">
            <a:avLst>
              <a:gd name="adj1" fmla="val 10555"/>
              <a:gd name="adj2" fmla="val 11903"/>
              <a:gd name="adj3" fmla="val 14359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2611" y="2692314"/>
            <a:ext cx="279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LogP_Output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2 x 2 </a:t>
            </a:r>
            <a:endParaRPr lang="en-US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72611" y="3342190"/>
            <a:ext cx="28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Generated_Samples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2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197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5146</TotalTime>
  <Words>160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Young</dc:creator>
  <cp:lastModifiedBy>Paul Young</cp:lastModifiedBy>
  <cp:revision>72</cp:revision>
  <dcterms:created xsi:type="dcterms:W3CDTF">2017-12-05T02:33:38Z</dcterms:created>
  <dcterms:modified xsi:type="dcterms:W3CDTF">2017-12-15T22:55:21Z</dcterms:modified>
</cp:coreProperties>
</file>