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70" r:id="rId8"/>
    <p:sldId id="262" r:id="rId9"/>
    <p:sldId id="267" r:id="rId10"/>
    <p:sldId id="268" r:id="rId11"/>
    <p:sldId id="264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Mirko Treccarichi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O46002272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	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4E79B4-725F-4F45-949F-B67BE02CA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305953"/>
            <a:ext cx="4673592" cy="39493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138AD6-BED4-409D-AD7F-7676AB2A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02" y="305953"/>
            <a:ext cx="3412208" cy="5630613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7E9F87-0801-4543-9544-C18F158F9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11" y="4265395"/>
            <a:ext cx="4145207" cy="25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8C6B5A-3BC0-4FDC-99B8-CE4FA734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6" y="134590"/>
            <a:ext cx="7923443" cy="452265"/>
          </a:xfrm>
          <a:prstGeom prst="rect">
            <a:avLst/>
          </a:prstGeom>
        </p:spPr>
      </p:pic>
      <p:pic>
        <p:nvPicPr>
          <p:cNvPr id="11" name="Immagine 10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98BD67F2-FD97-45FB-98A5-1389950EF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6" y="940689"/>
            <a:ext cx="5715798" cy="3077004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161B03-E4B7-4117-A1BE-F2E425698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88" y="4484583"/>
            <a:ext cx="263879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E7CF23-9672-45DD-8284-2E121CE8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66" y="575250"/>
            <a:ext cx="3086531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progetto riguarda la gestione informatica di una catena di supermercati</a:t>
            </a:r>
          </a:p>
          <a:p>
            <a:pPr lvl="1"/>
            <a:r>
              <a:rPr lang="it-IT" sz="2000" dirty="0"/>
              <a:t>L’applicazione web presenterà una home page principale per tutti gli utenti e delle sezioni private per la gestione e la consultazione dei dati del </a:t>
            </a:r>
            <a:r>
              <a:rPr lang="it-IT" sz="2000" dirty="0" err="1"/>
              <a:t>databse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Header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DC5FAB-0B9B-4ABC-905C-00AE9362B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43998"/>
            <a:ext cx="7617929" cy="28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287AF1-2B59-4FEB-81BA-4A0ED107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547468"/>
            <a:ext cx="6605105" cy="57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7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2E4CA8-B2B3-497C-89E9-B285C2139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69124"/>
            <a:ext cx="4368342" cy="6519750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5B0B2B-EF1E-42AC-AABC-C97833017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83" y="2213779"/>
            <a:ext cx="372479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F4D450-AAB5-440F-A3C1-95DAE6EA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49" y="55686"/>
            <a:ext cx="7793071" cy="455702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1874BD-E104-4EB6-A715-C0631B08C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80" y="1795233"/>
            <a:ext cx="611590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B2A-F40E-41C0-8B5B-70BB689E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345" y="2298329"/>
            <a:ext cx="2448267" cy="2057687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F874ED-D329-4909-B7F1-5A7BEE1E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52" y="718758"/>
            <a:ext cx="363905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15692DD-2A53-4977-AD00-5919370B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85" y="404033"/>
            <a:ext cx="5827966" cy="2603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F82D4F2-A62A-48D7-AEC5-D680EB630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85" y="3574733"/>
            <a:ext cx="5827966" cy="2609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esto, mucca, mammifero, bovino&#10;&#10;Descrizione generata automaticamente">
            <a:extLst>
              <a:ext uri="{FF2B5EF4-FFF2-40B4-BE49-F238E27FC236}">
                <a16:creationId xmlns:a16="http://schemas.microsoft.com/office/drawing/2014/main" id="{E2F96E59-5260-45C7-8E67-D91AF71E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49" y="1745123"/>
            <a:ext cx="6734629" cy="26281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5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MHW1</vt:lpstr>
      <vt:lpstr>Descrizione del progetto</vt:lpstr>
      <vt:lpstr>Header</vt:lpstr>
      <vt:lpstr>Header</vt:lpstr>
      <vt:lpstr>Header</vt:lpstr>
      <vt:lpstr>Menù navigazione</vt:lpstr>
      <vt:lpstr>Menù navigazione</vt:lpstr>
      <vt:lpstr>Sezione contenuti</vt:lpstr>
      <vt:lpstr>Sezione contenuti</vt:lpstr>
      <vt:lpstr>Sezione contenuti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MIRKO TRECCARICHI</cp:lastModifiedBy>
  <cp:revision>5</cp:revision>
  <dcterms:created xsi:type="dcterms:W3CDTF">2021-03-24T16:57:46Z</dcterms:created>
  <dcterms:modified xsi:type="dcterms:W3CDTF">2021-03-27T09:10:26Z</dcterms:modified>
</cp:coreProperties>
</file>