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72" r:id="rId5"/>
    <p:sldId id="273" r:id="rId6"/>
    <p:sldId id="265" r:id="rId7"/>
    <p:sldId id="274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Mirko Treccarichi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O46002272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11/04/2021	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1919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onClickNot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Prefrence</a:t>
            </a:r>
            <a:r>
              <a:rPr lang="it-IT" sz="4000" dirty="0">
                <a:solidFill>
                  <a:srgbClr val="FFFFFF"/>
                </a:solidFill>
              </a:rPr>
              <a:t>()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onClick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Preference</a:t>
            </a:r>
            <a:r>
              <a:rPr lang="it-IT" sz="4000" dirty="0">
                <a:solidFill>
                  <a:srgbClr val="FFFFFF"/>
                </a:solidFill>
              </a:rPr>
              <a:t>()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5C8949-BD05-4722-872E-2BDDDAB52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198" y="511388"/>
            <a:ext cx="4915586" cy="260068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01A735-FDB9-4081-9DB1-AE258E15F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42" y="3155698"/>
            <a:ext cx="5500662" cy="260068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68361E-9186-457E-A453-BF86C08BC367}"/>
              </a:ext>
            </a:extLst>
          </p:cNvPr>
          <p:cNvSpPr txBox="1"/>
          <p:nvPr/>
        </p:nvSpPr>
        <p:spPr>
          <a:xfrm>
            <a:off x="9803567" y="704538"/>
            <a:ext cx="2131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Queste funzioni</a:t>
            </a:r>
          </a:p>
          <a:p>
            <a:r>
              <a:rPr lang="it-IT" dirty="0"/>
              <a:t>gestiscono l’aggiunta</a:t>
            </a:r>
          </a:p>
          <a:p>
            <a:r>
              <a:rPr lang="it-IT" dirty="0"/>
              <a:t>e la rimozione dalla</a:t>
            </a:r>
          </a:p>
          <a:p>
            <a:r>
              <a:rPr lang="it-IT" dirty="0"/>
              <a:t>griglia dei preferiti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F77E8EA-2E7C-44FB-BCC4-FB6252276C41}"/>
              </a:ext>
            </a:extLst>
          </p:cNvPr>
          <p:cNvSpPr txBox="1"/>
          <p:nvPr/>
        </p:nvSpPr>
        <p:spPr>
          <a:xfrm>
            <a:off x="4243865" y="3623464"/>
            <a:ext cx="2356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Una funzione una volta</a:t>
            </a:r>
          </a:p>
          <a:p>
            <a:r>
              <a:rPr lang="it-IT" dirty="0"/>
              <a:t>Finito il suo compito</a:t>
            </a:r>
          </a:p>
          <a:p>
            <a:r>
              <a:rPr lang="it-IT" dirty="0"/>
              <a:t>rimuove se stessa dagli</a:t>
            </a:r>
          </a:p>
          <a:p>
            <a:r>
              <a:rPr lang="it-IT" dirty="0" err="1"/>
              <a:t>EventListener</a:t>
            </a:r>
            <a:r>
              <a:rPr lang="it-IT" dirty="0"/>
              <a:t> e si </a:t>
            </a:r>
          </a:p>
          <a:p>
            <a:r>
              <a:rPr lang="it-IT" dirty="0"/>
              <a:t>scambia di posto con</a:t>
            </a:r>
          </a:p>
          <a:p>
            <a:r>
              <a:rPr lang="it-IT" dirty="0"/>
              <a:t>l’altra</a:t>
            </a:r>
          </a:p>
        </p:txBody>
      </p:sp>
    </p:spTree>
    <p:extLst>
      <p:ext uri="{BB962C8B-B14F-4D97-AF65-F5344CB8AC3E}">
        <p14:creationId xmlns:p14="http://schemas.microsoft.com/office/powerpoint/2010/main" val="205607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1919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removeFrom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Favorite()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addFavorite</a:t>
            </a:r>
            <a:r>
              <a:rPr lang="it-IT" sz="40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68361E-9186-457E-A453-BF86C08BC367}"/>
              </a:ext>
            </a:extLst>
          </p:cNvPr>
          <p:cNvSpPr txBox="1"/>
          <p:nvPr/>
        </p:nvSpPr>
        <p:spPr>
          <a:xfrm>
            <a:off x="9803567" y="704538"/>
            <a:ext cx="2405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Queste due funzioni</a:t>
            </a:r>
          </a:p>
          <a:p>
            <a:r>
              <a:rPr lang="it-IT" dirty="0"/>
              <a:t>si occupano della</a:t>
            </a:r>
          </a:p>
          <a:p>
            <a:r>
              <a:rPr lang="it-IT" dirty="0"/>
              <a:t>aggiunta e rimozione</a:t>
            </a:r>
          </a:p>
          <a:p>
            <a:r>
              <a:rPr lang="it-IT" dirty="0"/>
              <a:t>dalla griglia dei preferiti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F77E8EA-2E7C-44FB-BCC4-FB6252276C41}"/>
              </a:ext>
            </a:extLst>
          </p:cNvPr>
          <p:cNvSpPr txBox="1"/>
          <p:nvPr/>
        </p:nvSpPr>
        <p:spPr>
          <a:xfrm>
            <a:off x="4243865" y="3623464"/>
            <a:ext cx="32042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Gli elementi</a:t>
            </a:r>
          </a:p>
          <a:p>
            <a:r>
              <a:rPr lang="it-IT" dirty="0"/>
              <a:t>attualmente preferiti</a:t>
            </a:r>
          </a:p>
          <a:p>
            <a:r>
              <a:rPr lang="it-IT" dirty="0"/>
              <a:t>sono contati e vengono</a:t>
            </a:r>
          </a:p>
          <a:p>
            <a:r>
              <a:rPr lang="it-IT" dirty="0"/>
              <a:t>effettuati due controlli.</a:t>
            </a:r>
          </a:p>
          <a:p>
            <a:r>
              <a:rPr lang="it-IT" dirty="0"/>
              <a:t>In aggiunta se c’è</a:t>
            </a:r>
          </a:p>
          <a:p>
            <a:r>
              <a:rPr lang="it-IT" dirty="0"/>
              <a:t>almeno un preferito</a:t>
            </a:r>
          </a:p>
          <a:p>
            <a:r>
              <a:rPr lang="it-IT" dirty="0"/>
              <a:t>la griglia dei preferiti</a:t>
            </a:r>
          </a:p>
          <a:p>
            <a:r>
              <a:rPr lang="it-IT" dirty="0"/>
              <a:t>viene visualizzata.</a:t>
            </a:r>
          </a:p>
          <a:p>
            <a:r>
              <a:rPr lang="it-IT" dirty="0"/>
              <a:t>In rimozione se non ci </a:t>
            </a:r>
          </a:p>
          <a:p>
            <a:r>
              <a:rPr lang="it-IT" dirty="0"/>
              <a:t>sono più elementi</a:t>
            </a:r>
          </a:p>
          <a:p>
            <a:r>
              <a:rPr lang="it-IT" dirty="0"/>
              <a:t>preferiti la griglia viene nascosta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6DE00C-6D96-4383-B25F-D2B02D6DA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581" y="471249"/>
            <a:ext cx="5430008" cy="249589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E058F7-197D-423A-95D4-876AE2D94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680" y="3457511"/>
            <a:ext cx="561100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9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1919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onClickText</a:t>
            </a:r>
            <a:r>
              <a:rPr lang="it-IT" sz="4000" dirty="0">
                <a:solidFill>
                  <a:srgbClr val="FFFFFF"/>
                </a:solidFill>
              </a:rPr>
              <a:t>()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onClickClose</a:t>
            </a:r>
            <a:r>
              <a:rPr lang="it-IT" sz="40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68361E-9186-457E-A453-BF86C08BC367}"/>
              </a:ext>
            </a:extLst>
          </p:cNvPr>
          <p:cNvSpPr txBox="1"/>
          <p:nvPr/>
        </p:nvSpPr>
        <p:spPr>
          <a:xfrm>
            <a:off x="9256815" y="979063"/>
            <a:ext cx="2424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Queste due funzioni</a:t>
            </a:r>
          </a:p>
          <a:p>
            <a:r>
              <a:rPr lang="it-IT" dirty="0"/>
              <a:t>si occupano di mostrare</a:t>
            </a:r>
          </a:p>
          <a:p>
            <a:r>
              <a:rPr lang="it-IT" dirty="0"/>
              <a:t>o nascondere l’indirizzo</a:t>
            </a:r>
          </a:p>
          <a:p>
            <a:r>
              <a:rPr lang="it-IT" dirty="0"/>
              <a:t>del punto vendita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921217F-ADBA-44E8-BEC1-5ED87EEA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198" y="914223"/>
            <a:ext cx="4410691" cy="160995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012D1C-50A9-487C-A085-FF30D4A0D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37" y="3304911"/>
            <a:ext cx="457263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1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1919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Corpo dello script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3" name="Immagine 12" descr="Immagine che contiene testo, screenshot, schermo&#10;&#10;Descrizione generata automaticamente">
            <a:extLst>
              <a:ext uri="{FF2B5EF4-FFF2-40B4-BE49-F238E27FC236}">
                <a16:creationId xmlns:a16="http://schemas.microsoft.com/office/drawing/2014/main" id="{23AF04F4-4020-4A2B-9329-128E47E16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33" y="2113088"/>
            <a:ext cx="6489504" cy="189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0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Nuova sezione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E37D025-5A82-4BA1-AB19-7AB0A960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29" y="1991787"/>
            <a:ext cx="7266349" cy="36152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756E62-AADF-44D3-80F4-E9E61B005716}"/>
              </a:ext>
            </a:extLst>
          </p:cNvPr>
          <p:cNvSpPr txBox="1"/>
          <p:nvPr/>
        </p:nvSpPr>
        <p:spPr>
          <a:xfrm>
            <a:off x="4452747" y="511388"/>
            <a:ext cx="7047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mio progetto gestisce una catena di supermercati.</a:t>
            </a:r>
          </a:p>
          <a:p>
            <a:r>
              <a:rPr lang="it-IT" dirty="0"/>
              <a:t>Per restare in tema con il mio progetto ho scelto di permettere all’utente </a:t>
            </a:r>
          </a:p>
          <a:p>
            <a:r>
              <a:rPr lang="it-IT" dirty="0"/>
              <a:t>di poter scegliere il punto vendita nella località preferita.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Vista dei Preferiti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756E62-AADF-44D3-80F4-E9E61B005716}"/>
              </a:ext>
            </a:extLst>
          </p:cNvPr>
          <p:cNvSpPr txBox="1"/>
          <p:nvPr/>
        </p:nvSpPr>
        <p:spPr>
          <a:xfrm>
            <a:off x="4452747" y="511388"/>
            <a:ext cx="747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Premendo il tastino «mi piace» nella «griglia delle scelte» si sposta l’elemento</a:t>
            </a:r>
          </a:p>
          <a:p>
            <a:r>
              <a:rPr lang="it-IT" dirty="0"/>
              <a:t>Selezionato in alto tra i preferiti.</a:t>
            </a:r>
          </a:p>
          <a:p>
            <a:r>
              <a:rPr lang="it-IT" dirty="0"/>
              <a:t>Un elemento preferito può essere deselezionato cliccando sulla immagine del</a:t>
            </a:r>
          </a:p>
          <a:p>
            <a:r>
              <a:rPr lang="it-IT" dirty="0"/>
              <a:t>«non mi piace»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BFD88FE-0F2B-4B54-BA0E-9BE600C47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1671139"/>
            <a:ext cx="7875446" cy="35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Ricerca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FF0CDA9-7E92-4146-B8AA-C0346994A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74" y="927725"/>
            <a:ext cx="6735115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0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586855"/>
            <a:ext cx="3323314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Visualizzazione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indirizzo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96FCD64-0BE6-48C7-8915-10DC9FEC2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10" y="2281807"/>
            <a:ext cx="7506843" cy="313577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DC56A8-2E4A-40D6-B9DD-4EFE8B4F1279}"/>
              </a:ext>
            </a:extLst>
          </p:cNvPr>
          <p:cNvSpPr txBox="1"/>
          <p:nvPr/>
        </p:nvSpPr>
        <p:spPr>
          <a:xfrm>
            <a:off x="4435025" y="586855"/>
            <a:ext cx="7598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Sempre per restare in tema con il mio progetto ho deciso di implementare</a:t>
            </a:r>
          </a:p>
          <a:p>
            <a:r>
              <a:rPr lang="it-IT" dirty="0"/>
              <a:t>la visualizzazione di un indirizzo , premendo il testo «Scopri dove » l’utente può</a:t>
            </a:r>
          </a:p>
          <a:p>
            <a:r>
              <a:rPr lang="it-IT" dirty="0"/>
              <a:t>visualizzare dove si trova il punto vendita.</a:t>
            </a:r>
          </a:p>
          <a:p>
            <a:r>
              <a:rPr lang="it-IT" dirty="0"/>
              <a:t>Premendo sul testo «chiudi» il testo viene nascosto e si ritorna alla condizione</a:t>
            </a:r>
          </a:p>
          <a:p>
            <a:r>
              <a:rPr lang="it-IT" dirty="0"/>
              <a:t>di partenza</a:t>
            </a:r>
          </a:p>
        </p:txBody>
      </p:sp>
    </p:spTree>
    <p:extLst>
      <p:ext uri="{BB962C8B-B14F-4D97-AF65-F5344CB8AC3E}">
        <p14:creationId xmlns:p14="http://schemas.microsoft.com/office/powerpoint/2010/main" val="325482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516B9A-98CF-46E6-90B0-39D607377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01" y="1037250"/>
            <a:ext cx="7497734" cy="47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7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2AC26E-E867-4AC4-8A42-C121A587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13" y="511388"/>
            <a:ext cx="3336155" cy="575272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84BB8BC-9CB7-4586-AD69-1E95E51D1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54" y="880040"/>
            <a:ext cx="2915984" cy="57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6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7186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Inizialize</a:t>
            </a:r>
            <a:r>
              <a:rPr lang="it-IT" sz="4000" dirty="0">
                <a:solidFill>
                  <a:srgbClr val="FFFFFF"/>
                </a:solidFill>
              </a:rPr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3B15244-7E75-4A00-8EEE-13440248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423" y="-10142"/>
            <a:ext cx="4358529" cy="684617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D1093F-6BA7-42C3-9616-CCAB83D9F588}"/>
              </a:ext>
            </a:extLst>
          </p:cNvPr>
          <p:cNvSpPr txBox="1"/>
          <p:nvPr/>
        </p:nvSpPr>
        <p:spPr>
          <a:xfrm>
            <a:off x="4268888" y="719528"/>
            <a:ext cx="3330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funzione di inizializzazione</a:t>
            </a:r>
          </a:p>
          <a:p>
            <a:r>
              <a:rPr lang="it-IT" dirty="0"/>
              <a:t>che si occupa di caricare </a:t>
            </a:r>
          </a:p>
          <a:p>
            <a:r>
              <a:rPr lang="it-IT" dirty="0"/>
              <a:t>dinamicamente il contenuto della</a:t>
            </a:r>
          </a:p>
          <a:p>
            <a:r>
              <a:rPr lang="it-IT" dirty="0"/>
              <a:t>grigia delle scelte</a:t>
            </a:r>
          </a:p>
        </p:txBody>
      </p:sp>
    </p:spTree>
    <p:extLst>
      <p:ext uri="{BB962C8B-B14F-4D97-AF65-F5344CB8AC3E}">
        <p14:creationId xmlns:p14="http://schemas.microsoft.com/office/powerpoint/2010/main" val="11103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1919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onClickNot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Prefrence</a:t>
            </a:r>
            <a:r>
              <a:rPr lang="it-IT" sz="4000" dirty="0">
                <a:solidFill>
                  <a:srgbClr val="FFFFFF"/>
                </a:solidFill>
              </a:rPr>
              <a:t>()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onClick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Preference</a:t>
            </a:r>
            <a:r>
              <a:rPr lang="it-IT" sz="4000" dirty="0">
                <a:solidFill>
                  <a:srgbClr val="FFFFFF"/>
                </a:solidFill>
              </a:rPr>
              <a:t>()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5C8949-BD05-4722-872E-2BDDDAB52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198" y="511388"/>
            <a:ext cx="4915586" cy="260068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01A735-FDB9-4081-9DB1-AE258E15F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42" y="3155698"/>
            <a:ext cx="5500662" cy="260068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68361E-9186-457E-A453-BF86C08BC367}"/>
              </a:ext>
            </a:extLst>
          </p:cNvPr>
          <p:cNvSpPr txBox="1"/>
          <p:nvPr/>
        </p:nvSpPr>
        <p:spPr>
          <a:xfrm>
            <a:off x="9803567" y="704538"/>
            <a:ext cx="2131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Queste funzioni</a:t>
            </a:r>
          </a:p>
          <a:p>
            <a:r>
              <a:rPr lang="it-IT" dirty="0"/>
              <a:t>gestiscono l’aggiunta</a:t>
            </a:r>
          </a:p>
          <a:p>
            <a:r>
              <a:rPr lang="it-IT" dirty="0"/>
              <a:t>e la rimozione dalla</a:t>
            </a:r>
          </a:p>
          <a:p>
            <a:r>
              <a:rPr lang="it-IT" dirty="0"/>
              <a:t>griglia dei preferiti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F77E8EA-2E7C-44FB-BCC4-FB6252276C41}"/>
              </a:ext>
            </a:extLst>
          </p:cNvPr>
          <p:cNvSpPr txBox="1"/>
          <p:nvPr/>
        </p:nvSpPr>
        <p:spPr>
          <a:xfrm>
            <a:off x="4243865" y="3623464"/>
            <a:ext cx="2356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Una funzione una volta</a:t>
            </a:r>
          </a:p>
          <a:p>
            <a:r>
              <a:rPr lang="it-IT" dirty="0"/>
              <a:t>Finito il suo compito</a:t>
            </a:r>
          </a:p>
          <a:p>
            <a:r>
              <a:rPr lang="it-IT" dirty="0"/>
              <a:t>rimuove se stessa dagli</a:t>
            </a:r>
          </a:p>
          <a:p>
            <a:r>
              <a:rPr lang="it-IT" dirty="0" err="1"/>
              <a:t>EventListener</a:t>
            </a:r>
            <a:r>
              <a:rPr lang="it-IT" dirty="0"/>
              <a:t> e si </a:t>
            </a:r>
          </a:p>
          <a:p>
            <a:r>
              <a:rPr lang="it-IT" dirty="0"/>
              <a:t>scambia di posto con</a:t>
            </a:r>
          </a:p>
          <a:p>
            <a:r>
              <a:rPr lang="it-IT" dirty="0"/>
              <a:t>l’altra</a:t>
            </a:r>
          </a:p>
        </p:txBody>
      </p:sp>
    </p:spTree>
    <p:extLst>
      <p:ext uri="{BB962C8B-B14F-4D97-AF65-F5344CB8AC3E}">
        <p14:creationId xmlns:p14="http://schemas.microsoft.com/office/powerpoint/2010/main" val="132225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339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MHW2</vt:lpstr>
      <vt:lpstr>Nuova sezione</vt:lpstr>
      <vt:lpstr>Vista dei Preferiti</vt:lpstr>
      <vt:lpstr>Ricerca</vt:lpstr>
      <vt:lpstr>Visualizzazione indirizzo</vt:lpstr>
      <vt:lpstr>HTML</vt:lpstr>
      <vt:lpstr>CSS</vt:lpstr>
      <vt:lpstr>JavaScript Inizialize()</vt:lpstr>
      <vt:lpstr>JavaScript onClickNot Prefrence() e onClick Preference()</vt:lpstr>
      <vt:lpstr>JavaScript onClickNot Prefrence() e onClick Preference()</vt:lpstr>
      <vt:lpstr>JavaScript removeFrom Favorite() e addFavorite()</vt:lpstr>
      <vt:lpstr>JavaScript onClickText() e onClickClose()</vt:lpstr>
      <vt:lpstr>JavaScript Corpo dello 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MIRKO TRECCARICHI</cp:lastModifiedBy>
  <cp:revision>7</cp:revision>
  <dcterms:created xsi:type="dcterms:W3CDTF">2021-03-24T16:57:46Z</dcterms:created>
  <dcterms:modified xsi:type="dcterms:W3CDTF">2021-04-11T14:01:36Z</dcterms:modified>
</cp:coreProperties>
</file>