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1" r:id="rId4"/>
    <p:sldId id="285" r:id="rId5"/>
    <p:sldId id="287" r:id="rId6"/>
    <p:sldId id="282" r:id="rId7"/>
    <p:sldId id="286" r:id="rId8"/>
    <p:sldId id="284" r:id="rId9"/>
    <p:sldId id="288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49" autoAdjust="0"/>
  </p:normalViewPr>
  <p:slideViewPr>
    <p:cSldViewPr snapToGrid="0">
      <p:cViewPr varScale="1">
        <p:scale>
          <a:sx n="60" d="100"/>
          <a:sy n="60" d="100"/>
        </p:scale>
        <p:origin x="105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MHW3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Mirko Treccarichi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O46002272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21/04/2021	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Descrizione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9756E62-AADF-44D3-80F4-E9E61B005716}"/>
              </a:ext>
            </a:extLst>
          </p:cNvPr>
          <p:cNvSpPr txBox="1"/>
          <p:nvPr/>
        </p:nvSpPr>
        <p:spPr>
          <a:xfrm>
            <a:off x="4452747" y="511388"/>
            <a:ext cx="64581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Le api che ho scelto per svolger questo </a:t>
            </a:r>
            <a:r>
              <a:rPr lang="it-IT" dirty="0" err="1"/>
              <a:t>mhw</a:t>
            </a:r>
            <a:r>
              <a:rPr lang="it-IT" dirty="0"/>
              <a:t> sono state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/>
              <a:t>NewsAPI</a:t>
            </a:r>
            <a:r>
              <a:rPr lang="it-IT" dirty="0"/>
              <a:t>; una semplice api in grado di restituire articoli dal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Company </a:t>
            </a:r>
            <a:r>
              <a:rPr lang="it-IT" b="1" dirty="0" err="1"/>
              <a:t>Profile</a:t>
            </a:r>
            <a:r>
              <a:rPr lang="it-IT" b="1" dirty="0"/>
              <a:t> 2 </a:t>
            </a:r>
            <a:r>
              <a:rPr lang="it-IT" dirty="0"/>
              <a:t>di </a:t>
            </a:r>
            <a:r>
              <a:rPr lang="it-IT" dirty="0" err="1"/>
              <a:t>Finnhub</a:t>
            </a:r>
            <a:r>
              <a:rPr lang="it-IT" dirty="0"/>
              <a:t> che fornisce dei dati finanziari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r>
              <a:rPr lang="it-IT" dirty="0"/>
              <a:t>Utilizzano tutte e due il meccanismo di autenticazione API Key</a:t>
            </a:r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B76CAE68-0D24-414F-BC98-18524F118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548" y="2223292"/>
            <a:ext cx="3696188" cy="1205708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C7EA5E48-4649-4D0D-8B62-AC055821BC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449" y="3653449"/>
            <a:ext cx="2990413" cy="140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Note su 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 err="1">
                <a:solidFill>
                  <a:srgbClr val="FFFFFF"/>
                </a:solidFill>
              </a:rPr>
              <a:t>NewsAPI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9756E62-AADF-44D3-80F4-E9E61B005716}"/>
              </a:ext>
            </a:extLst>
          </p:cNvPr>
          <p:cNvSpPr txBox="1"/>
          <p:nvPr/>
        </p:nvSpPr>
        <p:spPr>
          <a:xfrm>
            <a:off x="4558938" y="2423475"/>
            <a:ext cx="745056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NewsAPI</a:t>
            </a:r>
            <a:r>
              <a:rPr lang="it-IT" dirty="0"/>
              <a:t> offre i suoi servizi attraverso diversi piani che a prezzi diversi offrono</a:t>
            </a:r>
          </a:p>
          <a:p>
            <a:r>
              <a:rPr lang="it-IT" dirty="0"/>
              <a:t>diversi servizi.</a:t>
            </a:r>
          </a:p>
          <a:p>
            <a:r>
              <a:rPr lang="it-IT" dirty="0"/>
              <a:t>Il piano «developer» è gratuito </a:t>
            </a:r>
            <a:r>
              <a:rPr lang="it-IT" b="1" dirty="0"/>
              <a:t>MA</a:t>
            </a:r>
            <a:r>
              <a:rPr lang="it-IT" dirty="0"/>
              <a:t> impone una grossa limitazione:</a:t>
            </a:r>
          </a:p>
          <a:p>
            <a:r>
              <a:rPr lang="it-IT" dirty="0"/>
              <a:t>La richiesta HTTP deve avere origine da un web server, più nello specifico , </a:t>
            </a:r>
          </a:p>
          <a:p>
            <a:r>
              <a:rPr lang="it-IT" dirty="0"/>
              <a:t>l’indirizzo di origine deve essere la stringa «</a:t>
            </a:r>
            <a:r>
              <a:rPr lang="it-IT" dirty="0" err="1"/>
              <a:t>localhost</a:t>
            </a:r>
            <a:r>
              <a:rPr lang="it-IT" dirty="0"/>
              <a:t>», anche utilizzando</a:t>
            </a:r>
          </a:p>
          <a:p>
            <a:r>
              <a:rPr lang="it-IT" dirty="0"/>
              <a:t>la notazione «127.0.0.1» la richiesta non è autorizzata</a:t>
            </a:r>
          </a:p>
          <a:p>
            <a:endParaRPr lang="it-IT" dirty="0"/>
          </a:p>
        </p:txBody>
      </p:sp>
      <p:pic>
        <p:nvPicPr>
          <p:cNvPr id="15" name="Immagine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AE37FE49-7AFF-40AB-8D3F-25F571188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127" y="511388"/>
            <a:ext cx="3696188" cy="120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664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err="1">
                <a:solidFill>
                  <a:srgbClr val="FFFFFF"/>
                </a:solidFill>
              </a:rPr>
              <a:t>NewsAPI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9756E62-AADF-44D3-80F4-E9E61B005716}"/>
              </a:ext>
            </a:extLst>
          </p:cNvPr>
          <p:cNvSpPr txBox="1"/>
          <p:nvPr/>
        </p:nvSpPr>
        <p:spPr>
          <a:xfrm>
            <a:off x="4558938" y="2423475"/>
            <a:ext cx="67471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Attraverso </a:t>
            </a:r>
            <a:r>
              <a:rPr lang="it-IT" dirty="0" err="1"/>
              <a:t>NewsAPi</a:t>
            </a:r>
            <a:r>
              <a:rPr lang="it-IT" dirty="0"/>
              <a:t> cerco le notizie in lingua italiana a tema slow food</a:t>
            </a:r>
          </a:p>
          <a:p>
            <a:r>
              <a:rPr lang="it-IT" dirty="0"/>
              <a:t>e le visualizzo all’interno della mia pagina.</a:t>
            </a:r>
          </a:p>
          <a:p>
            <a:endParaRPr lang="it-IT" dirty="0"/>
          </a:p>
        </p:txBody>
      </p:sp>
      <p:pic>
        <p:nvPicPr>
          <p:cNvPr id="15" name="Immagine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AE37FE49-7AFF-40AB-8D3F-25F571188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127" y="511388"/>
            <a:ext cx="3696188" cy="1205708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0DEAFCB3-2ADB-4DA9-B902-D2ED3E3F7B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202" y="3113149"/>
            <a:ext cx="6890601" cy="311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68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Richiesta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 err="1">
                <a:solidFill>
                  <a:srgbClr val="FFFFFF"/>
                </a:solidFill>
              </a:rPr>
              <a:t>NewsAPI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9756E62-AADF-44D3-80F4-E9E61B005716}"/>
              </a:ext>
            </a:extLst>
          </p:cNvPr>
          <p:cNvSpPr txBox="1"/>
          <p:nvPr/>
        </p:nvSpPr>
        <p:spPr>
          <a:xfrm>
            <a:off x="4428885" y="4400513"/>
            <a:ext cx="744742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Attraverso news api richiedo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Q: le parole chiavi della nostra ricerca , io ho scelto di ricercare nel settore </a:t>
            </a:r>
          </a:p>
          <a:p>
            <a:pPr lvl="1"/>
            <a:r>
              <a:rPr lang="it-IT" dirty="0"/>
              <a:t>dello slow food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From: la data da cui partire la ricerca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Language: la lingua degli articoli in cui cercare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sortBy</a:t>
            </a:r>
            <a:r>
              <a:rPr lang="it-IT" dirty="0"/>
              <a:t>: modalità di visualizzazione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apiKey</a:t>
            </a:r>
            <a:r>
              <a:rPr lang="it-IT" dirty="0"/>
              <a:t>: la </a:t>
            </a:r>
            <a:r>
              <a:rPr lang="it-IT" dirty="0" err="1"/>
              <a:t>apikey</a:t>
            </a:r>
            <a:r>
              <a:rPr lang="it-IT" dirty="0"/>
              <a:t> richiesta dal </a:t>
            </a:r>
            <a:r>
              <a:rPr lang="it-IT" dirty="0" err="1"/>
              <a:t>serivizio</a:t>
            </a:r>
            <a:endParaRPr lang="it-IT" dirty="0"/>
          </a:p>
          <a:p>
            <a:endParaRPr lang="it-IT" dirty="0"/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B92D7736-743A-47CB-B04E-AC2AFCA96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514" y="495044"/>
            <a:ext cx="3858163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841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Risposta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 err="1">
                <a:solidFill>
                  <a:srgbClr val="FFFFFF"/>
                </a:solidFill>
              </a:rPr>
              <a:t>NewsAPI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9756E62-AADF-44D3-80F4-E9E61B005716}"/>
              </a:ext>
            </a:extLst>
          </p:cNvPr>
          <p:cNvSpPr txBox="1"/>
          <p:nvPr/>
        </p:nvSpPr>
        <p:spPr>
          <a:xfrm>
            <a:off x="4428885" y="4400513"/>
            <a:ext cx="76379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NewsAPI</a:t>
            </a:r>
            <a:r>
              <a:rPr lang="it-IT" dirty="0"/>
              <a:t> risponde con un array di  20 «articoli» a loro volta composti da i campi</a:t>
            </a:r>
          </a:p>
          <a:p>
            <a:r>
              <a:rPr lang="it-IT" dirty="0"/>
              <a:t> presenti nell’immagine. Io prelevo solamente </a:t>
            </a:r>
            <a:r>
              <a:rPr lang="it-IT" dirty="0" err="1"/>
              <a:t>url</a:t>
            </a:r>
            <a:r>
              <a:rPr lang="it-IT" dirty="0"/>
              <a:t> dell'immagine (dell’articolo), il</a:t>
            </a:r>
          </a:p>
          <a:p>
            <a:r>
              <a:rPr lang="it-IT" dirty="0"/>
              <a:t>titolo e la descrizione.</a:t>
            </a:r>
          </a:p>
          <a:p>
            <a:endParaRPr lang="it-IT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282A14C6-B9CD-455F-81AD-59F008555D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6" r="57500" b="1326"/>
          <a:stretch/>
        </p:blipFill>
        <p:spPr>
          <a:xfrm>
            <a:off x="4428885" y="385011"/>
            <a:ext cx="7031072" cy="284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418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err="1">
                <a:solidFill>
                  <a:srgbClr val="FFFFFF"/>
                </a:solidFill>
              </a:rPr>
              <a:t>FinnhubAPI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9756E62-AADF-44D3-80F4-E9E61B005716}"/>
              </a:ext>
            </a:extLst>
          </p:cNvPr>
          <p:cNvSpPr txBox="1"/>
          <p:nvPr/>
        </p:nvSpPr>
        <p:spPr>
          <a:xfrm>
            <a:off x="4555933" y="2130150"/>
            <a:ext cx="62590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Attraverso </a:t>
            </a:r>
            <a:r>
              <a:rPr lang="it-IT" dirty="0" err="1"/>
              <a:t>FinnhubAPi</a:t>
            </a:r>
            <a:r>
              <a:rPr lang="it-IT" dirty="0"/>
              <a:t> richiedo i loghi e i nomi delle aziende che</a:t>
            </a:r>
          </a:p>
          <a:p>
            <a:r>
              <a:rPr lang="it-IT" dirty="0"/>
              <a:t> dovrebbero essere i partener del mio progetto, fornendo le sigle</a:t>
            </a:r>
          </a:p>
          <a:p>
            <a:r>
              <a:rPr lang="it-IT" dirty="0"/>
              <a:t>con cui sono presenti nel mercato azionario</a:t>
            </a:r>
          </a:p>
          <a:p>
            <a:endParaRPr lang="it-IT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148D9B41-CA65-4633-B188-7650095EE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282" y="388349"/>
            <a:ext cx="2990413" cy="140513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34B8AF4A-03A1-434D-8711-DA4E14994D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084" y="3731282"/>
            <a:ext cx="6757191" cy="187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913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Richiesta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 err="1">
                <a:solidFill>
                  <a:srgbClr val="FFFFFF"/>
                </a:solidFill>
              </a:rPr>
              <a:t>FinnhubAPI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9756E62-AADF-44D3-80F4-E9E61B005716}"/>
              </a:ext>
            </a:extLst>
          </p:cNvPr>
          <p:cNvSpPr txBox="1"/>
          <p:nvPr/>
        </p:nvSpPr>
        <p:spPr>
          <a:xfrm>
            <a:off x="4504548" y="3974352"/>
            <a:ext cx="47284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Attraverso </a:t>
            </a:r>
            <a:r>
              <a:rPr lang="it-IT" dirty="0" err="1"/>
              <a:t>FinnhubAPI</a:t>
            </a:r>
            <a:r>
              <a:rPr lang="it-IT" dirty="0"/>
              <a:t> richiedo tramite un ciclo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Symbol: simbolo dell’azienda quotata in borsa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Token: in questo spazio va inserito la </a:t>
            </a:r>
            <a:r>
              <a:rPr lang="it-IT" dirty="0" err="1"/>
              <a:t>apikey</a:t>
            </a:r>
            <a:endParaRPr lang="it-IT" dirty="0"/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D317D571-82DA-48B3-9869-266D5588F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458" y="315183"/>
            <a:ext cx="4172532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700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Risposta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 err="1">
                <a:solidFill>
                  <a:srgbClr val="FFFFFF"/>
                </a:solidFill>
              </a:rPr>
              <a:t>FinnhubAPI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9756E62-AADF-44D3-80F4-E9E61B005716}"/>
              </a:ext>
            </a:extLst>
          </p:cNvPr>
          <p:cNvSpPr txBox="1"/>
          <p:nvPr/>
        </p:nvSpPr>
        <p:spPr>
          <a:xfrm>
            <a:off x="4504548" y="3974352"/>
            <a:ext cx="6327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FinnhubAPI</a:t>
            </a:r>
            <a:r>
              <a:rPr lang="it-IT" dirty="0"/>
              <a:t> risponde con questo campi dai quali prelevo soltanto </a:t>
            </a:r>
          </a:p>
          <a:p>
            <a:r>
              <a:rPr lang="it-IT" dirty="0"/>
              <a:t>il logo, il </a:t>
            </a:r>
            <a:r>
              <a:rPr lang="it-IT" dirty="0" err="1"/>
              <a:t>weburl</a:t>
            </a:r>
            <a:r>
              <a:rPr lang="it-IT" dirty="0"/>
              <a:t> e il nome dell’azienda</a:t>
            </a:r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C43AAB6B-F865-4A8C-8F3D-16FC0DA49A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6" r="45951"/>
          <a:stretch/>
        </p:blipFill>
        <p:spPr>
          <a:xfrm>
            <a:off x="4525232" y="270040"/>
            <a:ext cx="7297180" cy="278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287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315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MHW3</vt:lpstr>
      <vt:lpstr>Descrizione</vt:lpstr>
      <vt:lpstr>Note su  NewsAPI</vt:lpstr>
      <vt:lpstr>NewsAPI</vt:lpstr>
      <vt:lpstr>Richiesta NewsAPI</vt:lpstr>
      <vt:lpstr>Risposta NewsAPI</vt:lpstr>
      <vt:lpstr>FinnhubAPI</vt:lpstr>
      <vt:lpstr>Richiesta FinnhubAPI</vt:lpstr>
      <vt:lpstr>Risposta FinnhubAPI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MIRKO TRECCARICHI</cp:lastModifiedBy>
  <cp:revision>15</cp:revision>
  <dcterms:created xsi:type="dcterms:W3CDTF">2021-03-24T16:57:46Z</dcterms:created>
  <dcterms:modified xsi:type="dcterms:W3CDTF">2021-04-24T15:58:54Z</dcterms:modified>
</cp:coreProperties>
</file>