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63" r:id="rId6"/>
    <p:sldId id="264" r:id="rId7"/>
    <p:sldId id="265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470DA-0BC4-42AB-8A36-6F8686DDE451}" v="756" dt="2021-05-05T09:39:0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snik sa statusom gosta" userId="cc47247085322145" providerId="Windows Live" clId="Web-{78F470DA-0BC4-42AB-8A36-6F8686DDE451}"/>
    <pc:docChg chg="modSld">
      <pc:chgData name="Korisnik sa statusom gosta" userId="cc47247085322145" providerId="Windows Live" clId="Web-{78F470DA-0BC4-42AB-8A36-6F8686DDE451}" dt="2021-05-05T09:39:07.268" v="362" actId="1076"/>
      <pc:docMkLst>
        <pc:docMk/>
      </pc:docMkLst>
      <pc:sldChg chg="addSp">
        <pc:chgData name="Korisnik sa statusom gosta" userId="cc47247085322145" providerId="Windows Live" clId="Web-{78F470DA-0BC4-42AB-8A36-6F8686DDE451}" dt="2021-05-05T09:32:47.322" v="0"/>
        <pc:sldMkLst>
          <pc:docMk/>
          <pc:sldMk cId="3059511334" sldId="261"/>
        </pc:sldMkLst>
        <pc:spChg chg="add">
          <ac:chgData name="Korisnik sa statusom gosta" userId="cc47247085322145" providerId="Windows Live" clId="Web-{78F470DA-0BC4-42AB-8A36-6F8686DDE451}" dt="2021-05-05T09:32:47.322" v="0"/>
          <ac:spMkLst>
            <pc:docMk/>
            <pc:sldMk cId="3059511334" sldId="261"/>
            <ac:spMk id="4" creationId="{3F4BD351-F2F3-46DC-B5A6-137C78C6A56B}"/>
          </ac:spMkLst>
        </pc:spChg>
      </pc:sldChg>
      <pc:sldChg chg="addSp modSp">
        <pc:chgData name="Korisnik sa statusom gosta" userId="cc47247085322145" providerId="Windows Live" clId="Web-{78F470DA-0BC4-42AB-8A36-6F8686DDE451}" dt="2021-05-05T09:39:07.268" v="362" actId="1076"/>
        <pc:sldMkLst>
          <pc:docMk/>
          <pc:sldMk cId="1659815813" sldId="265"/>
        </pc:sldMkLst>
        <pc:spChg chg="add mod">
          <ac:chgData name="Korisnik sa statusom gosta" userId="cc47247085322145" providerId="Windows Live" clId="Web-{78F470DA-0BC4-42AB-8A36-6F8686DDE451}" dt="2021-05-05T09:39:07.268" v="362" actId="1076"/>
          <ac:spMkLst>
            <pc:docMk/>
            <pc:sldMk cId="1659815813" sldId="265"/>
            <ac:spMk id="5" creationId="{084D268D-0AAC-4463-B3A0-57D149DF6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2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1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0A7C-3D20-4E46-9DE1-E1A97950642E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46AF-742C-45E4-9DA3-1FA61CD7C9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19" y="226435"/>
            <a:ext cx="6299199" cy="752619"/>
          </a:xfrm>
        </p:spPr>
        <p:txBody>
          <a:bodyPr>
            <a:normAutofit/>
          </a:bodyPr>
          <a:lstStyle/>
          <a:p>
            <a:r>
              <a:rPr lang="sr-Latn-RS" sz="4000" dirty="0"/>
              <a:t>Ispravka treće kontrolne tačke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Đorđe</a:t>
            </a:r>
            <a:r>
              <a:rPr lang="sr-Latn-RS" dirty="0"/>
              <a:t> </a:t>
            </a:r>
            <a:r>
              <a:rPr lang="sr-Latn-RS" i="1" dirty="0"/>
              <a:t>Savić</a:t>
            </a:r>
            <a:r>
              <a:rPr lang="sr-Latn-RS" dirty="0"/>
              <a:t> </a:t>
            </a:r>
            <a:r>
              <a:rPr lang="sr-Latn-RS" i="1" dirty="0"/>
              <a:t>RA182/2017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800847" y="1744179"/>
            <a:ext cx="111371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/>
              <a:t>Dodata</a:t>
            </a:r>
            <a:r>
              <a:rPr lang="en-US" sz="2400" b="1" dirty="0"/>
              <a:t> je </a:t>
            </a:r>
            <a:r>
              <a:rPr lang="en-US" sz="2400" b="1" dirty="0" err="1"/>
              <a:t>provera</a:t>
            </a:r>
            <a:r>
              <a:rPr lang="en-US" sz="2400" b="1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li</a:t>
            </a:r>
            <a:r>
              <a:rPr lang="en-US" sz="2400" dirty="0"/>
              <a:t> je </a:t>
            </a:r>
            <a:r>
              <a:rPr lang="en-US" sz="2400" dirty="0" err="1"/>
              <a:t>termin</a:t>
            </a:r>
            <a:r>
              <a:rPr lang="en-US" sz="2400" dirty="0"/>
              <a:t> </a:t>
            </a:r>
            <a:r>
              <a:rPr lang="en-US" sz="2400" dirty="0" err="1"/>
              <a:t>zauzet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pomeranja</a:t>
            </a:r>
            <a:r>
              <a:rPr lang="en-US" sz="2400" dirty="0"/>
              <a:t> </a:t>
            </a:r>
            <a:r>
              <a:rPr lang="en-US" sz="2400" dirty="0" err="1"/>
              <a:t>termina</a:t>
            </a:r>
            <a:r>
              <a:rPr lang="en-US" sz="2400" dirty="0"/>
              <a:t>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/>
              <a:t>Ispravk</a:t>
            </a:r>
            <a:r>
              <a:rPr lang="sr-Latn-RS" sz="2400" b="1" dirty="0"/>
              <a:t>a</a:t>
            </a:r>
            <a:r>
              <a:rPr lang="en-US" sz="2400" b="1" dirty="0"/>
              <a:t> </a:t>
            </a:r>
            <a:r>
              <a:rPr lang="en-US" sz="2400" b="1" dirty="0" err="1"/>
              <a:t>gre</a:t>
            </a:r>
            <a:r>
              <a:rPr lang="sr-Latn-RS" sz="2400" b="1" dirty="0"/>
              <a:t>ške </a:t>
            </a:r>
            <a:r>
              <a:rPr lang="en-US" sz="2400" dirty="0"/>
              <a:t>u </a:t>
            </a:r>
            <a:r>
              <a:rPr lang="en-US" sz="2400" dirty="0" err="1"/>
              <a:t>sistemu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notifikacije</a:t>
            </a:r>
            <a:r>
              <a:rPr lang="en-US" sz="2400" dirty="0"/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U </a:t>
            </a:r>
            <a:r>
              <a:rPr lang="en-US" sz="2400" dirty="0" err="1"/>
              <a:t>prozoru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zakazivanje</a:t>
            </a:r>
            <a:r>
              <a:rPr lang="en-US" sz="2400" dirty="0"/>
              <a:t> </a:t>
            </a:r>
            <a:r>
              <a:rPr lang="en-US" sz="2400" dirty="0" err="1"/>
              <a:t>termina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osnovu</a:t>
            </a:r>
            <a:r>
              <a:rPr lang="en-US" sz="2400" dirty="0"/>
              <a:t> </a:t>
            </a:r>
            <a:r>
              <a:rPr lang="en-US" sz="2400" dirty="0" err="1"/>
              <a:t>preporuke</a:t>
            </a:r>
            <a:r>
              <a:rPr lang="en-US" sz="2400" dirty="0"/>
              <a:t> </a:t>
            </a:r>
            <a:r>
              <a:rPr lang="en-US" sz="2400" dirty="0" err="1"/>
              <a:t>uklonjeno</a:t>
            </a:r>
            <a:r>
              <a:rPr lang="en-US" sz="2400" dirty="0"/>
              <a:t> je </a:t>
            </a:r>
            <a:r>
              <a:rPr lang="en-US" sz="2400" dirty="0" err="1"/>
              <a:t>biranje</a:t>
            </a:r>
            <a:r>
              <a:rPr lang="en-US" sz="2400" dirty="0"/>
              <a:t> </a:t>
            </a:r>
            <a:r>
              <a:rPr lang="en-US" sz="2400" dirty="0" err="1"/>
              <a:t>pacijenta</a:t>
            </a:r>
            <a:r>
              <a:rPr lang="en-US" sz="2400" dirty="0"/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err="1"/>
              <a:t>Isprav</a:t>
            </a:r>
            <a:r>
              <a:rPr lang="sr-Latn-RS" sz="2400" b="1" dirty="0"/>
              <a:t>ljen je </a:t>
            </a:r>
            <a:r>
              <a:rPr lang="en-US" sz="2400" b="1" dirty="0" err="1"/>
              <a:t>dijagram</a:t>
            </a:r>
            <a:r>
              <a:rPr lang="en-US" sz="2400" b="1" dirty="0"/>
              <a:t> </a:t>
            </a:r>
            <a:r>
              <a:rPr lang="en-US" sz="2400" b="1" dirty="0" err="1"/>
              <a:t>aktivnosti</a:t>
            </a:r>
            <a:r>
              <a:rPr lang="en-US" sz="2400" b="1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pomeranje</a:t>
            </a:r>
            <a:r>
              <a:rPr lang="en-US" sz="2400" dirty="0"/>
              <a:t> </a:t>
            </a:r>
            <a:r>
              <a:rPr lang="en-US" sz="2400" dirty="0" err="1"/>
              <a:t>termina</a:t>
            </a:r>
            <a:r>
              <a:rPr lang="sr-Latn-RS" sz="2400" dirty="0"/>
              <a:t> tako da se poklapa sa implementacijom.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831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091" y="92364"/>
            <a:ext cx="11286836" cy="752619"/>
          </a:xfrm>
        </p:spPr>
        <p:txBody>
          <a:bodyPr>
            <a:normAutofit/>
          </a:bodyPr>
          <a:lstStyle/>
          <a:p>
            <a:r>
              <a:rPr lang="sr-Latn-RS" sz="4000" dirty="0"/>
              <a:t>Dijagram aktivnosti: Zakazivanje renoviranja prostorije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043709" y="6059056"/>
            <a:ext cx="102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Radio: </a:t>
            </a:r>
            <a:r>
              <a:rPr lang="sr-Latn-RS" dirty="0"/>
              <a:t>Mirko Vojinović RA182/2018			</a:t>
            </a:r>
            <a:r>
              <a:rPr lang="sr-Latn-RS" b="1" dirty="0"/>
              <a:t>Revidirao: </a:t>
            </a:r>
            <a:r>
              <a:rPr lang="sr-Latn-RS" dirty="0"/>
              <a:t>Radiša Milovčević RA193/2018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0108" y="2071592"/>
            <a:ext cx="87191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Proveru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renoviranje</a:t>
            </a:r>
            <a:r>
              <a:rPr lang="en-US" sz="2400" dirty="0"/>
              <a:t> sale </a:t>
            </a:r>
            <a:r>
              <a:rPr lang="en-US" sz="2400" dirty="0" err="1"/>
              <a:t>bih</a:t>
            </a:r>
            <a:r>
              <a:rPr lang="en-US" sz="2400" dirty="0"/>
              <a:t> </a:t>
            </a:r>
            <a:r>
              <a:rPr lang="en-US" sz="2400" dirty="0" err="1" smtClean="0"/>
              <a:t>stavio</a:t>
            </a:r>
            <a:r>
              <a:rPr lang="en-US" sz="2400" dirty="0" smtClean="0"/>
              <a:t> da </a:t>
            </a:r>
            <a:r>
              <a:rPr lang="en-US" sz="2400" dirty="0" err="1"/>
              <a:t>proverava</a:t>
            </a:r>
            <a:r>
              <a:rPr lang="en-US" sz="2400" dirty="0"/>
              <a:t> da li </a:t>
            </a:r>
            <a:r>
              <a:rPr lang="en-US" sz="2400" dirty="0" err="1"/>
              <a:t>uopšte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 smtClean="0"/>
              <a:t>zakazano</a:t>
            </a:r>
            <a:r>
              <a:rPr lang="en-US" sz="2400" dirty="0" smtClean="0"/>
              <a:t> </a:t>
            </a:r>
            <a:r>
              <a:rPr lang="en-US" sz="2400" dirty="0" err="1" smtClean="0"/>
              <a:t>renoviranje</a:t>
            </a:r>
            <a:r>
              <a:rPr lang="en-US" sz="2400" dirty="0" smtClean="0"/>
              <a:t>(ne </a:t>
            </a:r>
            <a:r>
              <a:rPr lang="en-US" sz="2400" dirty="0"/>
              <a:t>da li je </a:t>
            </a:r>
            <a:r>
              <a:rPr lang="en-US" sz="2400" dirty="0" err="1"/>
              <a:t>trenutno</a:t>
            </a:r>
            <a:r>
              <a:rPr lang="en-US" sz="2400" dirty="0"/>
              <a:t> u </a:t>
            </a:r>
            <a:r>
              <a:rPr lang="en-US" sz="2400" dirty="0" err="1"/>
              <a:t>fazi</a:t>
            </a:r>
            <a:r>
              <a:rPr lang="en-US" sz="2400" dirty="0"/>
              <a:t> </a:t>
            </a:r>
            <a:r>
              <a:rPr lang="en-US" sz="2400" dirty="0" err="1" smtClean="0"/>
              <a:t>renoviranja</a:t>
            </a:r>
            <a:r>
              <a:rPr lang="en-US" sz="2400" dirty="0" smtClean="0"/>
              <a:t>)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/>
              <a:t>nakon</a:t>
            </a:r>
            <a:r>
              <a:rPr lang="en-US" sz="2400" dirty="0"/>
              <a:t> toga </a:t>
            </a:r>
            <a:r>
              <a:rPr lang="en-US" sz="2400" dirty="0" err="1"/>
              <a:t>ponudio</a:t>
            </a:r>
            <a:r>
              <a:rPr lang="en-US" sz="2400" dirty="0"/>
              <a:t> </a:t>
            </a:r>
            <a:r>
              <a:rPr lang="en-US" sz="2400" dirty="0" err="1"/>
              <a:t>opciju</a:t>
            </a:r>
            <a:r>
              <a:rPr lang="en-US" sz="2400" dirty="0"/>
              <a:t> da se </a:t>
            </a:r>
            <a:r>
              <a:rPr lang="en-US" sz="2400" dirty="0" err="1"/>
              <a:t>vrati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 smtClean="0"/>
              <a:t>odabir</a:t>
            </a:r>
            <a:r>
              <a:rPr lang="en-US" sz="2400" dirty="0" smtClean="0"/>
              <a:t> </a:t>
            </a:r>
            <a:r>
              <a:rPr lang="en-US" sz="2400" dirty="0" err="1" smtClean="0"/>
              <a:t>prostorije</a:t>
            </a:r>
            <a:r>
              <a:rPr lang="en-US" sz="2400" dirty="0" smtClean="0"/>
              <a:t> </a:t>
            </a:r>
            <a:r>
              <a:rPr lang="en-US" sz="2400" dirty="0" err="1"/>
              <a:t>ili</a:t>
            </a:r>
            <a:r>
              <a:rPr lang="en-US" sz="2400" dirty="0"/>
              <a:t> da </a:t>
            </a:r>
            <a:r>
              <a:rPr lang="en-US" sz="2400" dirty="0" err="1"/>
              <a:t>nastavi</a:t>
            </a:r>
            <a:r>
              <a:rPr lang="en-US" sz="2400" dirty="0"/>
              <a:t> </a:t>
            </a:r>
            <a:r>
              <a:rPr lang="en-US" sz="2400" dirty="0" err="1"/>
              <a:t>dalje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Takođe</a:t>
            </a:r>
            <a:r>
              <a:rPr lang="en-US" sz="2400" dirty="0"/>
              <a:t> </a:t>
            </a:r>
            <a:r>
              <a:rPr lang="en-US" sz="2400" dirty="0" err="1"/>
              <a:t>obavjesiti</a:t>
            </a:r>
            <a:r>
              <a:rPr lang="en-US" sz="2400" dirty="0"/>
              <a:t> </a:t>
            </a:r>
            <a:r>
              <a:rPr lang="en-US" sz="2400" dirty="0" err="1"/>
              <a:t>upravnika</a:t>
            </a:r>
            <a:r>
              <a:rPr lang="en-US" sz="2400" dirty="0"/>
              <a:t> da li </a:t>
            </a:r>
            <a:r>
              <a:rPr lang="en-US" sz="2400" dirty="0" smtClean="0"/>
              <a:t>je </a:t>
            </a:r>
            <a:r>
              <a:rPr lang="en-US" sz="2400" dirty="0" err="1" smtClean="0"/>
              <a:t>renoviranje</a:t>
            </a:r>
            <a:r>
              <a:rPr lang="en-US" sz="2400" dirty="0" smtClean="0"/>
              <a:t> </a:t>
            </a:r>
            <a:r>
              <a:rPr lang="en-US" sz="2400" dirty="0" err="1"/>
              <a:t>uspešno</a:t>
            </a:r>
            <a:r>
              <a:rPr lang="en-US" sz="2400" dirty="0"/>
              <a:t> </a:t>
            </a:r>
            <a:r>
              <a:rPr lang="en-US" sz="2400" dirty="0" err="1"/>
              <a:t>zakazano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33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6299199" cy="752619"/>
          </a:xfrm>
        </p:spPr>
        <p:txBody>
          <a:bodyPr>
            <a:normAutofit/>
          </a:bodyPr>
          <a:lstStyle/>
          <a:p>
            <a:r>
              <a:rPr lang="sr-Latn-RS" sz="4000" dirty="0"/>
              <a:t>Ispravka treće kontrolne tačke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Darko</a:t>
            </a:r>
            <a:r>
              <a:rPr lang="sr-Latn-RS" dirty="0"/>
              <a:t> </a:t>
            </a:r>
            <a:r>
              <a:rPr lang="sr-Latn-RS" i="1" dirty="0"/>
              <a:t>Panić</a:t>
            </a:r>
            <a:r>
              <a:rPr lang="sr-Latn-RS" dirty="0"/>
              <a:t> </a:t>
            </a:r>
            <a:r>
              <a:rPr lang="sr-Latn-RS" i="1" dirty="0"/>
              <a:t>RA188/2018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602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6299199" cy="752619"/>
          </a:xfrm>
        </p:spPr>
        <p:txBody>
          <a:bodyPr>
            <a:normAutofit/>
          </a:bodyPr>
          <a:lstStyle/>
          <a:p>
            <a:r>
              <a:rPr lang="sr-Latn-RS" sz="4000" dirty="0"/>
              <a:t>Ispravka treće kontrolne tačke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fontScale="92500"/>
          </a:bodyPr>
          <a:lstStyle/>
          <a:p>
            <a:r>
              <a:rPr lang="sr-Latn-RS" i="1" dirty="0"/>
              <a:t>Radiša</a:t>
            </a:r>
            <a:r>
              <a:rPr lang="sr-Latn-RS" dirty="0"/>
              <a:t> </a:t>
            </a:r>
            <a:r>
              <a:rPr lang="sr-Latn-RS" i="1" dirty="0"/>
              <a:t>Milovčević</a:t>
            </a:r>
            <a:r>
              <a:rPr lang="sr-Latn-RS" dirty="0"/>
              <a:t> </a:t>
            </a:r>
            <a:r>
              <a:rPr lang="sr-Latn-RS" i="1" dirty="0"/>
              <a:t>RA193/2018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BD351-F2F3-46DC-B5A6-137C78C6A56B}"/>
              </a:ext>
            </a:extLst>
          </p:cNvPr>
          <p:cNvSpPr txBox="1"/>
          <p:nvPr/>
        </p:nvSpPr>
        <p:spPr>
          <a:xfrm>
            <a:off x="646545" y="1394691"/>
            <a:ext cx="11351491" cy="33590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 b="1" dirty="0">
                <a:cs typeface="Calibri"/>
              </a:rPr>
              <a:t>Ispravio funkcionalnost:</a:t>
            </a:r>
            <a:r>
              <a:rPr lang="sr-Latn-RS" sz="2400" dirty="0">
                <a:cs typeface="Calibri"/>
              </a:rPr>
              <a:t> Doktor je sada uvezan u prijavljivanje i nakon prijavljivanja doktor ima uvid samo u svoje termine. Takođe doktor opšte prakse sada može zakazati samo pregled (ne i operaciju) kao svoj termin.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 b="1" dirty="0">
                <a:ea typeface="+mn-lt"/>
                <a:cs typeface="+mn-lt"/>
              </a:rPr>
              <a:t>Ispravio funkcionalnost </a:t>
            </a:r>
            <a:r>
              <a:rPr lang="sr-Latn-RS" sz="2400" dirty="0">
                <a:ea typeface="+mn-lt"/>
                <a:cs typeface="+mn-lt"/>
              </a:rPr>
              <a:t>za dodavanje i izmenu termina. Uvedene su zaštite pa sada doktor ne može zakazati termin ukoliko je on ili pacijent zauzet u datom terminu ili ukoliko je prostorija zauzeta u tom terminu.</a:t>
            </a:r>
            <a:endParaRPr lang="sr-Latn-R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951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6299199" cy="752619"/>
          </a:xfrm>
        </p:spPr>
        <p:txBody>
          <a:bodyPr>
            <a:normAutofit/>
          </a:bodyPr>
          <a:lstStyle/>
          <a:p>
            <a:r>
              <a:rPr lang="sr-Latn-RS" sz="4000" dirty="0"/>
              <a:t>Ispravka treće kontrolne tačke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Mirko</a:t>
            </a:r>
            <a:r>
              <a:rPr lang="sr-Latn-RS" dirty="0"/>
              <a:t> </a:t>
            </a:r>
            <a:r>
              <a:rPr lang="sr-Latn-RS" i="1" dirty="0"/>
              <a:t>Vojinović</a:t>
            </a:r>
            <a:r>
              <a:rPr lang="sr-Latn-RS" dirty="0"/>
              <a:t> </a:t>
            </a:r>
            <a:r>
              <a:rPr lang="sr-Latn-RS" i="1" dirty="0"/>
              <a:t>RA182/2018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46545" y="1394691"/>
            <a:ext cx="11351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 b="1" dirty="0"/>
              <a:t>Popravio greške u dijagramu klasa </a:t>
            </a:r>
            <a:r>
              <a:rPr lang="sr-Latn-RS" sz="2400" dirty="0"/>
              <a:t>tako da sada nema razlike između implementacije i dijagrama.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 b="1" dirty="0"/>
              <a:t>Izmenio dijagram sekvenci </a:t>
            </a:r>
            <a:r>
              <a:rPr lang="sr-Latn-RS" sz="2400" dirty="0"/>
              <a:t>za funkcionalnost: Premeštanje statičke opreme iz jedne u drugu prostoriju.Prošla implementacija nije sadržala kontroler i servis.Takođe, nije postojala povratna poruka ka korisniku(upravniku).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sz="2400" b="1" dirty="0"/>
              <a:t>Izmenio funkcionalnost</a:t>
            </a:r>
            <a:r>
              <a:rPr lang="sr-Latn-RS" sz="2400" dirty="0"/>
              <a:t>: Premeštanje statičke opreme iz jedne u drugu prostoriju.Prošla implementacija nije simulirala vreme.Oprema se u istom momentu premeštala.Sada se oprema premešta u određeno vreme.</a:t>
            </a:r>
          </a:p>
        </p:txBody>
      </p:sp>
    </p:spTree>
    <p:extLst>
      <p:ext uri="{BB962C8B-B14F-4D97-AF65-F5344CB8AC3E}">
        <p14:creationId xmlns:p14="http://schemas.microsoft.com/office/powerpoint/2010/main" val="3046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četvrtu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Đorđe</a:t>
            </a:r>
            <a:r>
              <a:rPr lang="sr-Latn-RS" dirty="0"/>
              <a:t> </a:t>
            </a:r>
            <a:r>
              <a:rPr lang="sr-Latn-RS" i="1" dirty="0"/>
              <a:t>Savić</a:t>
            </a:r>
            <a:r>
              <a:rPr lang="sr-Latn-RS" dirty="0"/>
              <a:t> </a:t>
            </a:r>
            <a:r>
              <a:rPr lang="sr-Latn-RS" i="1" dirty="0"/>
              <a:t>RA182/2017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34473" y="2951248"/>
            <a:ext cx="661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Sve funkcionalnosti su odrađene.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93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četvrtu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Darko</a:t>
            </a:r>
            <a:r>
              <a:rPr lang="sr-Latn-RS" dirty="0"/>
              <a:t> </a:t>
            </a:r>
            <a:r>
              <a:rPr lang="sr-Latn-RS" i="1" dirty="0"/>
              <a:t>Panić</a:t>
            </a:r>
            <a:r>
              <a:rPr lang="sr-Latn-RS" dirty="0"/>
              <a:t> </a:t>
            </a:r>
            <a:r>
              <a:rPr lang="sr-Latn-RS" i="1" dirty="0"/>
              <a:t>RA188/2018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28436" y="2161309"/>
            <a:ext cx="3431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Odra</a:t>
            </a:r>
            <a:r>
              <a:rPr lang="sr-Latn-RS" sz="2800" dirty="0" smtClean="0"/>
              <a:t>đen CRUD vesti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627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četvrtu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fontScale="92500"/>
          </a:bodyPr>
          <a:lstStyle/>
          <a:p>
            <a:r>
              <a:rPr lang="sr-Latn-RS" i="1" dirty="0"/>
              <a:t>Radiša</a:t>
            </a:r>
            <a:r>
              <a:rPr lang="sr-Latn-RS" dirty="0"/>
              <a:t> </a:t>
            </a:r>
            <a:r>
              <a:rPr lang="sr-Latn-RS" i="1" dirty="0"/>
              <a:t>Milovčević</a:t>
            </a:r>
            <a:r>
              <a:rPr lang="sr-Latn-RS" dirty="0"/>
              <a:t> </a:t>
            </a:r>
            <a:r>
              <a:rPr lang="sr-Latn-RS" i="1" dirty="0"/>
              <a:t>RA182/2018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D268D-0AAC-4463-B3A0-57D149DF6EFD}"/>
              </a:ext>
            </a:extLst>
          </p:cNvPr>
          <p:cNvSpPr txBox="1"/>
          <p:nvPr/>
        </p:nvSpPr>
        <p:spPr>
          <a:xfrm>
            <a:off x="964289" y="1557590"/>
            <a:ext cx="1025278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b="1" dirty="0"/>
              <a:t>Odrađena je funkcionalnost</a:t>
            </a:r>
            <a:r>
              <a:rPr lang="sr-Latn-RS" sz="2800" dirty="0"/>
              <a:t> za izmenu leka (izmena imena leka, zamene za lek, menjanje sastojaka</a:t>
            </a:r>
            <a:r>
              <a:rPr lang="sr-Latn-RS" sz="2800" dirty="0" smtClean="0"/>
              <a:t>).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Kada</a:t>
            </a:r>
            <a:r>
              <a:rPr lang="en-US" sz="2800" dirty="0" smtClean="0"/>
              <a:t> se </a:t>
            </a:r>
            <a:r>
              <a:rPr lang="en-US" sz="2800" dirty="0" err="1" smtClean="0"/>
              <a:t>izmeni</a:t>
            </a:r>
            <a:r>
              <a:rPr lang="en-US" sz="2800" dirty="0" smtClean="0"/>
              <a:t> </a:t>
            </a:r>
            <a:r>
              <a:rPr lang="en-US" sz="2800" dirty="0" err="1" smtClean="0"/>
              <a:t>lek</a:t>
            </a:r>
            <a:r>
              <a:rPr lang="en-US" sz="2800" dirty="0" smtClean="0"/>
              <a:t> </a:t>
            </a:r>
            <a:r>
              <a:rPr lang="en-US" sz="2800" dirty="0" err="1" smtClean="0"/>
              <a:t>kod</a:t>
            </a:r>
            <a:r>
              <a:rPr lang="en-US" sz="2800" dirty="0" smtClean="0"/>
              <a:t> </a:t>
            </a:r>
            <a:r>
              <a:rPr lang="en-US" sz="2800" dirty="0" err="1" smtClean="0"/>
              <a:t>doktora</a:t>
            </a:r>
            <a:r>
              <a:rPr lang="en-US" sz="2800" dirty="0" smtClean="0"/>
              <a:t>, ne </a:t>
            </a:r>
            <a:r>
              <a:rPr lang="en-US" sz="2800" dirty="0" err="1" smtClean="0"/>
              <a:t>izmeni</a:t>
            </a:r>
            <a:r>
              <a:rPr lang="en-US" sz="2800" dirty="0" smtClean="0"/>
              <a:t> se </a:t>
            </a:r>
            <a:r>
              <a:rPr lang="en-US" sz="2800" dirty="0" err="1" smtClean="0"/>
              <a:t>kod</a:t>
            </a:r>
            <a:r>
              <a:rPr lang="en-US" sz="2800" dirty="0" smtClean="0"/>
              <a:t> </a:t>
            </a:r>
            <a:r>
              <a:rPr lang="en-US" sz="2800" dirty="0" err="1" smtClean="0"/>
              <a:t>upravnika</a:t>
            </a:r>
            <a:r>
              <a:rPr lang="en-US" sz="2800" dirty="0" smtClean="0"/>
              <a:t>.</a:t>
            </a:r>
            <a:endParaRPr lang="sr-Latn-R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b="1" dirty="0">
                <a:cs typeface="Calibri"/>
              </a:rPr>
              <a:t>Odrađena je funkcionalnost</a:t>
            </a:r>
            <a:r>
              <a:rPr lang="sr-Latn-RS" sz="2800" dirty="0">
                <a:cs typeface="Calibri"/>
              </a:rPr>
              <a:t> za dodavanje komentara na lek za koji doktor smatra da treba biti izmenjen.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b="1" dirty="0">
                <a:cs typeface="Calibri"/>
              </a:rPr>
              <a:t>Odrađena je funkcionalnost</a:t>
            </a:r>
            <a:r>
              <a:rPr lang="sr-Latn-RS" sz="2800" dirty="0">
                <a:cs typeface="Calibri"/>
              </a:rPr>
              <a:t> za uputu kod specijaliste ili doktora opšte prakse.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sz="2800" dirty="0">
                <a:cs typeface="Calibri"/>
              </a:rPr>
              <a:t>Kod ove funkcionalnosti nije </a:t>
            </a:r>
            <a:r>
              <a:rPr lang="sr-Latn-RS" sz="2800" dirty="0" err="1">
                <a:cs typeface="Calibri"/>
              </a:rPr>
              <a:t>obradjen</a:t>
            </a:r>
            <a:r>
              <a:rPr lang="sr-Latn-RS" sz="2800" dirty="0">
                <a:cs typeface="Calibri"/>
              </a:rPr>
              <a:t> slučaj kada lekar odabere da je operacija hitna (Bez obzira da li je hitna ili ne zakazivanje termina za specijalistu ima isti tok hitne operacije nemaju privilegiju).</a:t>
            </a:r>
          </a:p>
        </p:txBody>
      </p:sp>
    </p:spTree>
    <p:extLst>
      <p:ext uri="{BB962C8B-B14F-4D97-AF65-F5344CB8AC3E}">
        <p14:creationId xmlns:p14="http://schemas.microsoft.com/office/powerpoint/2010/main" val="165981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180254"/>
            <a:ext cx="10224654" cy="752619"/>
          </a:xfrm>
        </p:spPr>
        <p:txBody>
          <a:bodyPr>
            <a:normAutofit fontScale="90000"/>
          </a:bodyPr>
          <a:lstStyle/>
          <a:p>
            <a:r>
              <a:rPr lang="sr-Latn-RS" sz="4000" dirty="0"/>
              <a:t>Odrađene funkcionalnosti za četvrtu kontrolnu tačku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0436" y="6354618"/>
            <a:ext cx="3851564" cy="415780"/>
          </a:xfrm>
        </p:spPr>
        <p:txBody>
          <a:bodyPr>
            <a:normAutofit lnSpcReduction="10000"/>
          </a:bodyPr>
          <a:lstStyle/>
          <a:p>
            <a:r>
              <a:rPr lang="sr-Latn-RS" i="1" dirty="0"/>
              <a:t>Mirko</a:t>
            </a:r>
            <a:r>
              <a:rPr lang="sr-Latn-RS" dirty="0"/>
              <a:t> </a:t>
            </a:r>
            <a:r>
              <a:rPr lang="sr-Latn-RS" i="1" dirty="0"/>
              <a:t>Vojinović</a:t>
            </a:r>
            <a:r>
              <a:rPr lang="sr-Latn-RS" dirty="0"/>
              <a:t> </a:t>
            </a:r>
            <a:r>
              <a:rPr lang="sr-Latn-RS" i="1" dirty="0"/>
              <a:t>RA182/2018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034473" y="2951248"/>
            <a:ext cx="661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800" dirty="0"/>
              <a:t>Sve funkcionalnosti su odrađene.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274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0582" y="83127"/>
            <a:ext cx="7481454" cy="752619"/>
          </a:xfrm>
        </p:spPr>
        <p:txBody>
          <a:bodyPr>
            <a:normAutofit/>
          </a:bodyPr>
          <a:lstStyle/>
          <a:p>
            <a:r>
              <a:rPr lang="sr-Latn-RS" sz="4000" dirty="0"/>
              <a:t>Dijagram sekvence: Izdavanje uputa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40509" y="5994401"/>
            <a:ext cx="1026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Radio: </a:t>
            </a:r>
            <a:r>
              <a:rPr lang="sr-Latn-RS" dirty="0"/>
              <a:t>Radiša Milovčević RA193/2018				</a:t>
            </a:r>
            <a:r>
              <a:rPr lang="sr-Latn-RS" b="1" dirty="0"/>
              <a:t>Revidirao: </a:t>
            </a:r>
            <a:r>
              <a:rPr lang="sr-Latn-RS" dirty="0"/>
              <a:t>Mirko Vojinović RA182/2018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5237" y="1690254"/>
            <a:ext cx="10889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Potrebno</a:t>
            </a:r>
            <a:r>
              <a:rPr lang="en-US" sz="2400" dirty="0"/>
              <a:t> je </a:t>
            </a:r>
            <a:r>
              <a:rPr lang="en-US" sz="2400" dirty="0" err="1"/>
              <a:t>dodati</a:t>
            </a:r>
            <a:r>
              <a:rPr lang="en-US" sz="2400" dirty="0"/>
              <a:t> </a:t>
            </a:r>
            <a:r>
              <a:rPr lang="en-US" sz="2400" dirty="0" smtClean="0"/>
              <a:t>jo</a:t>
            </a:r>
            <a:r>
              <a:rPr lang="sr-Latn-RS" sz="2400" dirty="0"/>
              <a:t>š</a:t>
            </a:r>
            <a:r>
              <a:rPr lang="en-US" sz="2400" dirty="0" smtClean="0"/>
              <a:t> </a:t>
            </a:r>
            <a:r>
              <a:rPr lang="en-US" sz="2400" dirty="0" err="1"/>
              <a:t>dve</a:t>
            </a:r>
            <a:r>
              <a:rPr lang="en-US" sz="2400" dirty="0"/>
              <a:t> Alternative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implementirane</a:t>
            </a:r>
            <a:r>
              <a:rPr lang="en-US" sz="2400" dirty="0"/>
              <a:t> u </a:t>
            </a:r>
            <a:r>
              <a:rPr lang="en-US" sz="2400" dirty="0" err="1"/>
              <a:t>kodu</a:t>
            </a:r>
            <a:r>
              <a:rPr lang="en-US" sz="2400" dirty="0"/>
              <a:t>. 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Prvo</a:t>
            </a:r>
            <a:r>
              <a:rPr lang="en-US" sz="2400" dirty="0" smtClean="0"/>
              <a:t> </a:t>
            </a:r>
            <a:r>
              <a:rPr lang="en-US" sz="2400" dirty="0"/>
              <a:t>je </a:t>
            </a:r>
            <a:r>
              <a:rPr lang="en-US" sz="2400" dirty="0" err="1"/>
              <a:t>potrebno</a:t>
            </a:r>
            <a:r>
              <a:rPr lang="en-US" sz="2400" dirty="0"/>
              <a:t> </a:t>
            </a:r>
            <a:r>
              <a:rPr lang="en-US" sz="2400" dirty="0" err="1"/>
              <a:t>dodati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dijagram</a:t>
            </a:r>
            <a:r>
              <a:rPr lang="en-US" sz="2400" dirty="0"/>
              <a:t> </a:t>
            </a:r>
            <a:r>
              <a:rPr lang="en-US" sz="2400" dirty="0" err="1"/>
              <a:t>proveru</a:t>
            </a:r>
            <a:r>
              <a:rPr lang="en-US" sz="2400" dirty="0"/>
              <a:t> </a:t>
            </a:r>
            <a:r>
              <a:rPr lang="en-US" sz="2400" dirty="0" err="1"/>
              <a:t>kada</a:t>
            </a:r>
            <a:r>
              <a:rPr lang="en-US" sz="2400" dirty="0"/>
              <a:t> je </a:t>
            </a:r>
            <a:r>
              <a:rPr lang="en-US" sz="2400" dirty="0" err="1"/>
              <a:t>izmenjen</a:t>
            </a:r>
            <a:r>
              <a:rPr lang="en-US" sz="2400" dirty="0"/>
              <a:t> combo box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specijalizaciju</a:t>
            </a:r>
            <a:r>
              <a:rPr lang="en-US" sz="2400" dirty="0"/>
              <a:t> da se u combo box-u </a:t>
            </a:r>
            <a:r>
              <a:rPr lang="en-US" sz="2400" dirty="0" err="1"/>
              <a:t>lekara</a:t>
            </a:r>
            <a:r>
              <a:rPr lang="en-US" sz="2400" dirty="0"/>
              <a:t> </a:t>
            </a:r>
            <a:r>
              <a:rPr lang="en-US" sz="2400" dirty="0" err="1"/>
              <a:t>prikazuju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lekari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specijalizacije</a:t>
            </a:r>
            <a:r>
              <a:rPr lang="en-US" sz="2400" dirty="0"/>
              <a:t>. </a:t>
            </a:r>
            <a:endParaRPr lang="sr-Latn-R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Druga </a:t>
            </a:r>
            <a:r>
              <a:rPr lang="en-US" sz="2400" dirty="0" err="1" smtClean="0"/>
              <a:t>prov</a:t>
            </a:r>
            <a:r>
              <a:rPr lang="sr-Latn-RS" sz="2400" dirty="0" smtClean="0"/>
              <a:t>e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/>
              <a:t>kada</a:t>
            </a:r>
            <a:r>
              <a:rPr lang="en-US" sz="2400" dirty="0"/>
              <a:t> je </a:t>
            </a:r>
            <a:r>
              <a:rPr lang="en-US" sz="2400" dirty="0" err="1" smtClean="0"/>
              <a:t>odabran</a:t>
            </a:r>
            <a:r>
              <a:rPr lang="sr-Latn-RS" sz="2400" dirty="0" smtClean="0"/>
              <a:t>a</a:t>
            </a:r>
            <a:r>
              <a:rPr lang="en-US" sz="2400" dirty="0" smtClean="0"/>
              <a:t> </a:t>
            </a:r>
            <a:r>
              <a:rPr lang="en-US" sz="2400" dirty="0" err="1"/>
              <a:t>specijalizacija</a:t>
            </a:r>
            <a:r>
              <a:rPr lang="en-US" sz="2400" dirty="0"/>
              <a:t> </a:t>
            </a:r>
            <a:r>
              <a:rPr lang="en-US" sz="2400" dirty="0" err="1"/>
              <a:t>doktor</a:t>
            </a:r>
            <a:r>
              <a:rPr lang="en-US" sz="2400" dirty="0"/>
              <a:t> </a:t>
            </a:r>
            <a:r>
              <a:rPr lang="en-US" sz="2400" dirty="0" err="1"/>
              <a:t>opšte</a:t>
            </a:r>
            <a:r>
              <a:rPr lang="en-US" sz="2400" dirty="0"/>
              <a:t> </a:t>
            </a:r>
            <a:r>
              <a:rPr lang="en-US" sz="2400" dirty="0" err="1"/>
              <a:t>prakse</a:t>
            </a:r>
            <a:r>
              <a:rPr lang="en-US" sz="2400" dirty="0"/>
              <a:t> </a:t>
            </a:r>
            <a:r>
              <a:rPr lang="en-US" sz="2400" dirty="0" err="1"/>
              <a:t>potrebno</a:t>
            </a:r>
            <a:r>
              <a:rPr lang="en-US" sz="2400" dirty="0"/>
              <a:t> je </a:t>
            </a:r>
            <a:r>
              <a:rPr lang="en-US" sz="2400" dirty="0" err="1"/>
              <a:t>ažurirati</a:t>
            </a:r>
            <a:r>
              <a:rPr lang="en-US" sz="2400" dirty="0"/>
              <a:t> combo box </a:t>
            </a:r>
            <a:r>
              <a:rPr lang="en-US" sz="2400" dirty="0" err="1"/>
              <a:t>vrsta</a:t>
            </a:r>
            <a:r>
              <a:rPr lang="en-US" sz="2400" dirty="0"/>
              <a:t> </a:t>
            </a:r>
            <a:r>
              <a:rPr lang="en-US" sz="2400" dirty="0" err="1"/>
              <a:t>termina</a:t>
            </a:r>
            <a:r>
              <a:rPr lang="en-US" sz="2400" dirty="0"/>
              <a:t> da </a:t>
            </a:r>
            <a:r>
              <a:rPr lang="en-US" sz="2400" dirty="0" err="1"/>
              <a:t>prikazuje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pregled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vrstu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08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432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Ispravka treće kontrolne tačke</vt:lpstr>
      <vt:lpstr>Ispravka treće kontrolne tačke</vt:lpstr>
      <vt:lpstr>Ispravka treće kontrolne tačke</vt:lpstr>
      <vt:lpstr>Ispravka treće kontrolne tačke</vt:lpstr>
      <vt:lpstr>Odrađene funkcionalnosti za četvrtu kontrolnu tačku</vt:lpstr>
      <vt:lpstr>Odrađene funkcionalnosti za četvrtu kontrolnu tačku</vt:lpstr>
      <vt:lpstr>Odrađene funkcionalnosti za četvrtu kontrolnu tačku</vt:lpstr>
      <vt:lpstr>Odrađene funkcionalnosti za četvrtu kontrolnu tačku</vt:lpstr>
      <vt:lpstr>Dijagram sekvence: Izdavanje uputa</vt:lpstr>
      <vt:lpstr>Dijagram aktivnosti: Zakazivanje renoviranja prostorije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Ispravka treće kontrolne tačke</dc:title>
  <dc:creator>Mirko</dc:creator>
  <cp:lastModifiedBy>Mirko</cp:lastModifiedBy>
  <cp:revision>111</cp:revision>
  <dcterms:created xsi:type="dcterms:W3CDTF">2021-05-04T21:33:17Z</dcterms:created>
  <dcterms:modified xsi:type="dcterms:W3CDTF">2021-05-05T11:50:29Z</dcterms:modified>
</cp:coreProperties>
</file>