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470DA-0BC4-42AB-8A36-6F8686DDE451}" v="756" dt="2021-05-05T09:39:07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8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snik sa statusom gosta" userId="cc47247085322145" providerId="Windows Live" clId="Web-{78F470DA-0BC4-42AB-8A36-6F8686DDE451}"/>
    <pc:docChg chg="modSld">
      <pc:chgData name="Korisnik sa statusom gosta" userId="cc47247085322145" providerId="Windows Live" clId="Web-{78F470DA-0BC4-42AB-8A36-6F8686DDE451}" dt="2021-05-05T09:39:07.268" v="362" actId="1076"/>
      <pc:docMkLst>
        <pc:docMk/>
      </pc:docMkLst>
      <pc:sldChg chg="addSp">
        <pc:chgData name="Korisnik sa statusom gosta" userId="cc47247085322145" providerId="Windows Live" clId="Web-{78F470DA-0BC4-42AB-8A36-6F8686DDE451}" dt="2021-05-05T09:32:47.322" v="0"/>
        <pc:sldMkLst>
          <pc:docMk/>
          <pc:sldMk cId="3059511334" sldId="261"/>
        </pc:sldMkLst>
        <pc:spChg chg="add">
          <ac:chgData name="Korisnik sa statusom gosta" userId="cc47247085322145" providerId="Windows Live" clId="Web-{78F470DA-0BC4-42AB-8A36-6F8686DDE451}" dt="2021-05-05T09:32:47.322" v="0"/>
          <ac:spMkLst>
            <pc:docMk/>
            <pc:sldMk cId="3059511334" sldId="261"/>
            <ac:spMk id="4" creationId="{3F4BD351-F2F3-46DC-B5A6-137C78C6A56B}"/>
          </ac:spMkLst>
        </pc:spChg>
      </pc:sldChg>
      <pc:sldChg chg="addSp modSp">
        <pc:chgData name="Korisnik sa statusom gosta" userId="cc47247085322145" providerId="Windows Live" clId="Web-{78F470DA-0BC4-42AB-8A36-6F8686DDE451}" dt="2021-05-05T09:39:07.268" v="362" actId="1076"/>
        <pc:sldMkLst>
          <pc:docMk/>
          <pc:sldMk cId="1659815813" sldId="265"/>
        </pc:sldMkLst>
        <pc:spChg chg="add mod">
          <ac:chgData name="Korisnik sa statusom gosta" userId="cc47247085322145" providerId="Windows Live" clId="Web-{78F470DA-0BC4-42AB-8A36-6F8686DDE451}" dt="2021-05-05T09:39:07.268" v="362" actId="1076"/>
          <ac:spMkLst>
            <pc:docMk/>
            <pc:sldMk cId="1659815813" sldId="265"/>
            <ac:spMk id="5" creationId="{084D268D-0AAC-4463-B3A0-57D149DF6E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497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34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39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894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682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166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7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849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211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41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611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0A7C-3D20-4E46-9DE1-E1A97950642E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621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19" y="226435"/>
            <a:ext cx="6299199" cy="752619"/>
          </a:xfrm>
        </p:spPr>
        <p:txBody>
          <a:bodyPr>
            <a:normAutofit fontScale="90000"/>
          </a:bodyPr>
          <a:lstStyle/>
          <a:p>
            <a:r>
              <a:rPr lang="sr-Latn-RS" sz="4000" dirty="0"/>
              <a:t>Ispravka </a:t>
            </a:r>
            <a:r>
              <a:rPr lang="sr-Latn-BA" sz="4000" dirty="0" smtClean="0"/>
              <a:t>četvrte</a:t>
            </a:r>
            <a:r>
              <a:rPr lang="sr-Latn-RS" sz="4000" dirty="0" smtClean="0"/>
              <a:t> </a:t>
            </a:r>
            <a:r>
              <a:rPr lang="sr-Latn-RS" sz="4000" dirty="0"/>
              <a:t>kontrolne tačke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lnSpcReduction="10000"/>
          </a:bodyPr>
          <a:lstStyle/>
          <a:p>
            <a:r>
              <a:rPr lang="sr-Latn-RS" i="1" dirty="0"/>
              <a:t>Đorđe</a:t>
            </a:r>
            <a:r>
              <a:rPr lang="sr-Latn-RS" dirty="0"/>
              <a:t> </a:t>
            </a:r>
            <a:r>
              <a:rPr lang="sr-Latn-RS" i="1" dirty="0"/>
              <a:t>Savić</a:t>
            </a:r>
            <a:r>
              <a:rPr lang="sr-Latn-RS" dirty="0"/>
              <a:t> </a:t>
            </a:r>
            <a:r>
              <a:rPr lang="sr-Latn-RS" i="1" dirty="0"/>
              <a:t>RA182/2017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28556" y="1891961"/>
            <a:ext cx="102249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 smtClean="0"/>
              <a:t>Dodata</a:t>
            </a:r>
            <a:r>
              <a:rPr lang="en-US" sz="2400" dirty="0" smtClean="0"/>
              <a:t> je </a:t>
            </a:r>
            <a:r>
              <a:rPr lang="en-US" sz="2400" dirty="0" err="1" smtClean="0"/>
              <a:t>provera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li</a:t>
            </a:r>
            <a:r>
              <a:rPr lang="en-US" sz="2400" dirty="0" smtClean="0"/>
              <a:t> je </a:t>
            </a:r>
            <a:r>
              <a:rPr lang="en-US" sz="2400" dirty="0" err="1" smtClean="0"/>
              <a:t>anketa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termin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sr-Latn-RS" sz="2400" dirty="0" smtClean="0"/>
              <a:t>ć popunjena i onemogućeno je da se ponovo popuni ako jeste.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sr-Latn-RS" sz="2400" dirty="0" smtClean="0"/>
              <a:t> Anketa za bolnicu se sada ne može popuniti više puta dok pacijent ne bude bio </a:t>
            </a:r>
            <a:r>
              <a:rPr lang="sr-Latn-RS" sz="2400" smtClean="0"/>
              <a:t>na još novih pregleda.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1831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0254"/>
            <a:ext cx="6299199" cy="752619"/>
          </a:xfrm>
        </p:spPr>
        <p:txBody>
          <a:bodyPr>
            <a:normAutofit fontScale="90000"/>
          </a:bodyPr>
          <a:lstStyle/>
          <a:p>
            <a:r>
              <a:rPr lang="sr-Latn-RS" sz="4000" dirty="0"/>
              <a:t>Ispravka </a:t>
            </a:r>
            <a:r>
              <a:rPr lang="sr-Latn-BA" sz="4000" dirty="0"/>
              <a:t>četvrte</a:t>
            </a:r>
            <a:r>
              <a:rPr lang="sr-Latn-RS" sz="4000" dirty="0" smtClean="0"/>
              <a:t> </a:t>
            </a:r>
            <a:r>
              <a:rPr lang="sr-Latn-RS" sz="4000" dirty="0"/>
              <a:t>kontrolne tačke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lnSpcReduction="10000"/>
          </a:bodyPr>
          <a:lstStyle/>
          <a:p>
            <a:r>
              <a:rPr lang="sr-Latn-RS" i="1" dirty="0"/>
              <a:t>Darko</a:t>
            </a:r>
            <a:r>
              <a:rPr lang="sr-Latn-RS" dirty="0"/>
              <a:t> </a:t>
            </a:r>
            <a:r>
              <a:rPr lang="sr-Latn-RS" i="1" dirty="0"/>
              <a:t>Panić</a:t>
            </a:r>
            <a:r>
              <a:rPr lang="sr-Latn-RS" dirty="0"/>
              <a:t> </a:t>
            </a:r>
            <a:r>
              <a:rPr lang="sr-Latn-RS" i="1" dirty="0"/>
              <a:t>RA188/2018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28436" y="2161309"/>
            <a:ext cx="64003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800" dirty="0" smtClean="0"/>
              <a:t>Odrađen dijagram aktivnosti.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800" dirty="0" smtClean="0"/>
              <a:t>Odrađeno zakazivanje hitnih operacija.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800" dirty="0" smtClean="0"/>
              <a:t>Primenjen Clean Code za funkcionalnost.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800" dirty="0" smtClean="0"/>
              <a:t>Dodat datum u vesti.</a:t>
            </a:r>
          </a:p>
        </p:txBody>
      </p:sp>
    </p:spTree>
    <p:extLst>
      <p:ext uri="{BB962C8B-B14F-4D97-AF65-F5344CB8AC3E}">
        <p14:creationId xmlns:p14="http://schemas.microsoft.com/office/powerpoint/2010/main" xmlns="" val="240602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0254"/>
            <a:ext cx="10224654" cy="752619"/>
          </a:xfrm>
        </p:spPr>
        <p:txBody>
          <a:bodyPr>
            <a:normAutofit fontScale="90000"/>
          </a:bodyPr>
          <a:lstStyle/>
          <a:p>
            <a:r>
              <a:rPr lang="sr-Latn-RS" sz="4000" dirty="0"/>
              <a:t>Odrađene funkcionalnosti za </a:t>
            </a:r>
            <a:r>
              <a:rPr lang="sr-Latn-RS" sz="4000" dirty="0" smtClean="0"/>
              <a:t>petu </a:t>
            </a:r>
            <a:r>
              <a:rPr lang="sr-Latn-RS" sz="4000" dirty="0"/>
              <a:t>kontrolnu tačku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lnSpcReduction="10000"/>
          </a:bodyPr>
          <a:lstStyle/>
          <a:p>
            <a:r>
              <a:rPr lang="sr-Latn-RS" i="1" dirty="0"/>
              <a:t>Đorđe</a:t>
            </a:r>
            <a:r>
              <a:rPr lang="sr-Latn-RS" dirty="0"/>
              <a:t> </a:t>
            </a:r>
            <a:r>
              <a:rPr lang="sr-Latn-RS" i="1" dirty="0"/>
              <a:t>Savić</a:t>
            </a:r>
            <a:r>
              <a:rPr lang="sr-Latn-RS" dirty="0"/>
              <a:t> </a:t>
            </a:r>
            <a:r>
              <a:rPr lang="sr-Latn-RS" i="1" dirty="0"/>
              <a:t>RA182/2017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89891" y="1990666"/>
            <a:ext cx="6613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800" dirty="0"/>
              <a:t>Sve funkcionalnosti su odrađene</a:t>
            </a:r>
            <a:r>
              <a:rPr lang="sr-Latn-R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800" dirty="0" smtClean="0"/>
              <a:t>Primenjen Clean Code na ceo projekat.</a:t>
            </a:r>
          </a:p>
        </p:txBody>
      </p:sp>
    </p:spTree>
    <p:extLst>
      <p:ext uri="{BB962C8B-B14F-4D97-AF65-F5344CB8AC3E}">
        <p14:creationId xmlns:p14="http://schemas.microsoft.com/office/powerpoint/2010/main" xmlns="" val="214193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0254"/>
            <a:ext cx="10224654" cy="752619"/>
          </a:xfrm>
        </p:spPr>
        <p:txBody>
          <a:bodyPr>
            <a:normAutofit fontScale="90000"/>
          </a:bodyPr>
          <a:lstStyle/>
          <a:p>
            <a:r>
              <a:rPr lang="sr-Latn-RS" sz="4000" dirty="0"/>
              <a:t>Odrađene funkcionalnosti za petu kontrolnu tačku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lnSpcReduction="10000"/>
          </a:bodyPr>
          <a:lstStyle/>
          <a:p>
            <a:r>
              <a:rPr lang="sr-Latn-RS" i="1" dirty="0"/>
              <a:t>Darko</a:t>
            </a:r>
            <a:r>
              <a:rPr lang="sr-Latn-RS" dirty="0"/>
              <a:t> </a:t>
            </a:r>
            <a:r>
              <a:rPr lang="sr-Latn-RS" i="1" dirty="0"/>
              <a:t>Panić</a:t>
            </a:r>
            <a:r>
              <a:rPr lang="sr-Latn-RS" dirty="0"/>
              <a:t> </a:t>
            </a:r>
            <a:r>
              <a:rPr lang="sr-Latn-RS" i="1" dirty="0"/>
              <a:t>RA188/2018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28436" y="2161309"/>
            <a:ext cx="61197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800" dirty="0" smtClean="0"/>
              <a:t>Odrađen CRUD lekara.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800" dirty="0" smtClean="0"/>
              <a:t>Primenjen Clean Code na ceo projekat.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88627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0254"/>
            <a:ext cx="10224654" cy="752619"/>
          </a:xfrm>
        </p:spPr>
        <p:txBody>
          <a:bodyPr>
            <a:normAutofit fontScale="90000"/>
          </a:bodyPr>
          <a:lstStyle/>
          <a:p>
            <a:r>
              <a:rPr lang="sr-Latn-RS" sz="4000" dirty="0"/>
              <a:t>Odrađene funkcionalnosti za petu kontrolnu tačku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fontScale="92500"/>
          </a:bodyPr>
          <a:lstStyle/>
          <a:p>
            <a:r>
              <a:rPr lang="sr-Latn-RS" i="1" dirty="0"/>
              <a:t>Radiša</a:t>
            </a:r>
            <a:r>
              <a:rPr lang="sr-Latn-RS" dirty="0"/>
              <a:t> </a:t>
            </a:r>
            <a:r>
              <a:rPr lang="sr-Latn-RS" i="1" dirty="0"/>
              <a:t>Milovčević</a:t>
            </a:r>
            <a:r>
              <a:rPr lang="sr-Latn-RS" dirty="0"/>
              <a:t> </a:t>
            </a:r>
            <a:r>
              <a:rPr lang="sr-Latn-RS" i="1" dirty="0"/>
              <a:t>RA182/2018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4D268D-0AAC-4463-B3A0-57D149DF6EFD}"/>
              </a:ext>
            </a:extLst>
          </p:cNvPr>
          <p:cNvSpPr txBox="1"/>
          <p:nvPr/>
        </p:nvSpPr>
        <p:spPr>
          <a:xfrm>
            <a:off x="816507" y="1733080"/>
            <a:ext cx="10252788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 dirty="0"/>
              <a:t>Odrađena je funkcionalnost</a:t>
            </a:r>
            <a:r>
              <a:rPr lang="sr-Latn-RS" sz="2000" dirty="0"/>
              <a:t> za </a:t>
            </a:r>
            <a:r>
              <a:rPr lang="sr-Latn-RS" sz="2000" dirty="0" smtClean="0"/>
              <a:t>upuzorenje prilikom izdavanja </a:t>
            </a:r>
            <a:r>
              <a:rPr lang="sr-Latn-RS" sz="2000" dirty="0"/>
              <a:t>leka </a:t>
            </a:r>
            <a:r>
              <a:rPr lang="sr-Latn-RS" sz="2000" dirty="0" smtClean="0"/>
              <a:t>(proverava se da li  je pacijent alergičan).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 dirty="0" smtClean="0">
                <a:cs typeface="Calibri"/>
              </a:rPr>
              <a:t>Odrađena </a:t>
            </a:r>
            <a:r>
              <a:rPr lang="sr-Latn-RS" sz="2000" b="1" dirty="0">
                <a:cs typeface="Calibri"/>
              </a:rPr>
              <a:t>je funkcionalnost</a:t>
            </a:r>
            <a:r>
              <a:rPr lang="sr-Latn-RS" sz="2000" dirty="0">
                <a:cs typeface="Calibri"/>
              </a:rPr>
              <a:t> za </a:t>
            </a:r>
            <a:r>
              <a:rPr lang="sr-Latn-RS" sz="2000" dirty="0" smtClean="0">
                <a:cs typeface="Calibri"/>
              </a:rPr>
              <a:t>slanje pacijenta na bolničko lečenje. (Pacijenta nije moguće poslati dva puta na bolničko lečenje)</a:t>
            </a:r>
            <a:endParaRPr lang="en-US" sz="2000" dirty="0" smtClean="0"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000" b="1" dirty="0">
                <a:cs typeface="Calibri"/>
              </a:rPr>
              <a:t>Ispravio funkcionalnost:</a:t>
            </a:r>
            <a:r>
              <a:rPr lang="sr-Latn-R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Ispravljene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greske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kod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dodavanja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komentara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na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lek</a:t>
            </a:r>
            <a:r>
              <a:rPr lang="en-US" sz="2000" dirty="0">
                <a:cs typeface="Calibri"/>
              </a:rPr>
              <a:t>. </a:t>
            </a:r>
            <a:r>
              <a:rPr lang="en-US" sz="2000" dirty="0" err="1">
                <a:cs typeface="Calibri"/>
              </a:rPr>
              <a:t>Nije</a:t>
            </a:r>
            <a:r>
              <a:rPr lang="en-US" sz="2000" dirty="0">
                <a:cs typeface="Calibri"/>
              </a:rPr>
              <a:t> vi</a:t>
            </a:r>
            <a:r>
              <a:rPr lang="sr-Latn-BA" sz="2000" dirty="0">
                <a:cs typeface="Calibri"/>
              </a:rPr>
              <a:t>še moguće dodati novi komentar na lek dok upravnik ne odobri ili neodobri prethodni.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000" b="1" dirty="0">
                <a:ea typeface="+mn-lt"/>
                <a:cs typeface="+mn-lt"/>
              </a:rPr>
              <a:t>Ispravio sekvencijalni dijagram za izdavanje upute: </a:t>
            </a:r>
            <a:r>
              <a:rPr lang="sr-Latn-RS" sz="2000" dirty="0">
                <a:ea typeface="+mn-lt"/>
                <a:cs typeface="+mn-lt"/>
              </a:rPr>
              <a:t>Dodat je repozitorijum na sekvencijalni dijagram u skladu sa izmenjenim kodom i funkcionisanjem izdavanja upute</a:t>
            </a:r>
            <a:endParaRPr lang="sr-Latn-RS" sz="2000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81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0254"/>
            <a:ext cx="10224654" cy="752619"/>
          </a:xfrm>
        </p:spPr>
        <p:txBody>
          <a:bodyPr>
            <a:normAutofit fontScale="90000"/>
          </a:bodyPr>
          <a:lstStyle/>
          <a:p>
            <a:r>
              <a:rPr lang="sr-Latn-RS" sz="4000" dirty="0"/>
              <a:t>Odrađene funkcionalnosti za petu kontrolnu tačku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lnSpcReduction="10000"/>
          </a:bodyPr>
          <a:lstStyle/>
          <a:p>
            <a:r>
              <a:rPr lang="sr-Latn-RS" i="1" dirty="0"/>
              <a:t>Mirko</a:t>
            </a:r>
            <a:r>
              <a:rPr lang="sr-Latn-RS" dirty="0"/>
              <a:t> </a:t>
            </a:r>
            <a:r>
              <a:rPr lang="sr-Latn-RS" i="1" dirty="0"/>
              <a:t>Vojinović</a:t>
            </a:r>
            <a:r>
              <a:rPr lang="sr-Latn-RS" dirty="0"/>
              <a:t> </a:t>
            </a:r>
            <a:r>
              <a:rPr lang="sr-Latn-RS" i="1" dirty="0"/>
              <a:t>RA182/2018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89891" y="1990666"/>
            <a:ext cx="6613236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800" dirty="0"/>
              <a:t>Sve funkcionalnosti su odrađene</a:t>
            </a:r>
            <a:r>
              <a:rPr lang="sr-Latn-R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800" dirty="0" smtClean="0"/>
              <a:t>Primenjen Clean Code na ceo projekat.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800" dirty="0" smtClean="0"/>
              <a:t>Revidiran sekvencijalni dijagram.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31274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194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Ispravka četvrte kontrolne tačke</vt:lpstr>
      <vt:lpstr>Ispravka četvrte kontrolne tačke</vt:lpstr>
      <vt:lpstr>Odrađene funkcionalnosti za petu kontrolnu tačku</vt:lpstr>
      <vt:lpstr>Odrađene funkcionalnosti za petu kontrolnu tačku</vt:lpstr>
      <vt:lpstr>Odrađene funkcionalnosti za petu kontrolnu tačku</vt:lpstr>
      <vt:lpstr>Odrađene funkcionalnosti za petu kontrolnu tačku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Ispravka treće kontrolne tačke</dc:title>
  <dc:creator>Mirko</dc:creator>
  <cp:lastModifiedBy>Damjan</cp:lastModifiedBy>
  <cp:revision>130</cp:revision>
  <dcterms:created xsi:type="dcterms:W3CDTF">2021-05-04T21:33:17Z</dcterms:created>
  <dcterms:modified xsi:type="dcterms:W3CDTF">2021-05-26T11:34:40Z</dcterms:modified>
</cp:coreProperties>
</file>