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League Spartan Medium"/>
      <p:regular r:id="rId18"/>
      <p:bold r:id="rId19"/>
    </p:embeddedFont>
    <p:embeddedFont>
      <p:font typeface="League Spartan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Inter"/>
      <p:regular r:id="rId26"/>
      <p:bold r:id="rId27"/>
    </p:embeddedFont>
    <p:embeddedFont>
      <p:font typeface="Poppins"/>
      <p:regular r:id="rId28"/>
      <p:bold r:id="rId29"/>
      <p:italic r:id="rId30"/>
      <p:boldItalic r:id="rId31"/>
    </p:embeddedFont>
    <p:embeddedFont>
      <p:font typeface="Lato Light"/>
      <p:regular r:id="rId32"/>
      <p:bold r:id="rId33"/>
      <p:italic r:id="rId34"/>
      <p:boldItalic r:id="rId35"/>
    </p:embeddedFont>
    <p:embeddedFont>
      <p:font typeface="Open Sans Medium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font" Target="fonts/LeagueSpartan-regular.fntdata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font" Target="fonts/Roboto-regular.fntdata"/><Relationship Id="rId21" Type="http://schemas.openxmlformats.org/officeDocument/2006/relationships/font" Target="fonts/LeagueSpartan-bold.fntdata"/><Relationship Id="rId43" Type="http://schemas.openxmlformats.org/officeDocument/2006/relationships/font" Target="fonts/OpenSans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Poppins-regular.fntdata"/><Relationship Id="rId27" Type="http://schemas.openxmlformats.org/officeDocument/2006/relationships/font" Target="fonts/Inter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11" Type="http://schemas.openxmlformats.org/officeDocument/2006/relationships/slide" Target="slides/slide5.xml"/><Relationship Id="rId33" Type="http://schemas.openxmlformats.org/officeDocument/2006/relationships/font" Target="fonts/LatoLight-bold.fntdata"/><Relationship Id="rId10" Type="http://schemas.openxmlformats.org/officeDocument/2006/relationships/slide" Target="slides/slide4.xml"/><Relationship Id="rId32" Type="http://schemas.openxmlformats.org/officeDocument/2006/relationships/font" Target="fonts/LatoLight-regular.fntdata"/><Relationship Id="rId13" Type="http://schemas.openxmlformats.org/officeDocument/2006/relationships/slide" Target="slides/slide7.xml"/><Relationship Id="rId35" Type="http://schemas.openxmlformats.org/officeDocument/2006/relationships/font" Target="fonts/Lato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LatoLight-italic.fntdata"/><Relationship Id="rId15" Type="http://schemas.openxmlformats.org/officeDocument/2006/relationships/slide" Target="slides/slide9.xml"/><Relationship Id="rId37" Type="http://schemas.openxmlformats.org/officeDocument/2006/relationships/font" Target="fonts/OpenSansMedium-bold.fntdata"/><Relationship Id="rId14" Type="http://schemas.openxmlformats.org/officeDocument/2006/relationships/slide" Target="slides/slide8.xml"/><Relationship Id="rId36" Type="http://schemas.openxmlformats.org/officeDocument/2006/relationships/font" Target="fonts/OpenSansMedium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Medium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Medium-italic.fntdata"/><Relationship Id="rId19" Type="http://schemas.openxmlformats.org/officeDocument/2006/relationships/font" Target="fonts/LeagueSpartanMedium-bold.fntdata"/><Relationship Id="rId18" Type="http://schemas.openxmlformats.org/officeDocument/2006/relationships/font" Target="fonts/LeagueSpartan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Modelagem de Processos de Negócio ou Business Process Modeling é a representação dos processos de negócio de uma organização, com o objetivo de documentar, entender e analisar os processos, permitindo a transformação e a automatização. Através da diagramação de processos é possível obter uma visão lógica das atividades e mostrar, de forma simples e intuitiva, como o trabalho é (ou deve ser) feito em uma empresa.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modelagem de processos pode resultar em um diagrama, mapa ou modelo, conforme o grau de detalhamento necessário ao objetivo da modelagem. Em alguns casos, um diagrama simples, como o fluxograma, pode dar conta do recado. Mas, em outros, quando o nível de complexidade é maior, exige-se um modelo mais completo.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Essa disciplina é importante porque promove uma visão compartilhada do processo e facilita na hora de documentar e disseminar o processo, alinhando o entendimento entre todos os colaboradores e deixando todos na mesma página. Além disso, a modelagem de processos pode contribuir para definição de novas contratações, aprimoramento de produtos e serviços, redução de custos e muito mais.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54142fb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54142fb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SLIDES_API171370386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SLIDES_API171370386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SLIDES_API171370386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SLIDES_API171370386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SLIDES_API171370386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SLIDES_API171370386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54142fb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54142fb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SLIDES_API171370386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SLIDES_API171370386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SLIDES_API171370386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SLIDES_API171370386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54142fb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e54142fb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54142fb2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e54142fb2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SLIDES_API171370386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SLIDES_API171370386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7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8" name="Google Shape;78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5" name="Google Shape;85;p18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8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8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18"/>
          <p:cNvSpPr/>
          <p:nvPr>
            <p:ph idx="3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6" name="Google Shape;96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>
            <p:ph idx="4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7" name="Google Shape;107;p20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0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0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11" name="Google Shape;11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>
            <p:ph idx="3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24" name="Google Shape;1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1" name="Google Shape;181;p28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28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28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8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Modelagem de Processos</a:t>
            </a:r>
            <a:endParaRPr/>
          </a:p>
        </p:txBody>
      </p:sp>
      <p:sp>
        <p:nvSpPr>
          <p:cNvPr id="202" name="Google Shape;202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Mirkos O. Martins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mirkos@ufn.edu.br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56" r="27756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266" name="Google Shape;266;p38"/>
          <p:cNvSpPr txBox="1"/>
          <p:nvPr>
            <p:ph type="title"/>
          </p:nvPr>
        </p:nvSpPr>
        <p:spPr>
          <a:xfrm>
            <a:off x="4722075" y="997400"/>
            <a:ext cx="35898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Conclusão</a:t>
            </a:r>
            <a:endParaRPr b="1" sz="36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67" name="Google Shape;267;p38"/>
          <p:cNvSpPr txBox="1"/>
          <p:nvPr>
            <p:ph idx="1" type="subTitle"/>
          </p:nvPr>
        </p:nvSpPr>
        <p:spPr>
          <a:xfrm>
            <a:off x="3529300" y="1551500"/>
            <a:ext cx="47826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 Modelagem de Processos é uma ferramenta importante para entender e otimizar os processos de negócio em uma organização.</a:t>
            </a:r>
            <a:endParaRPr sz="15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Através da representação visual dos processos, é possível identificar áreas para melhoria e implementar mudanças para aumentar a eficiência e reduzir custos.</a:t>
            </a:r>
            <a:endParaRPr sz="15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Obrigado. Perguntas?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Modelagem de Processos de Negócios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534875" y="1647525"/>
            <a:ext cx="57132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Ementa: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Unidade 1 - Fundamentos da modelagem de processos de negócio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Unidade 2 - Representação dos processos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Unidade 3 - Análise e informatização de processos de negócio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Unidade 4 - Modelagem de processos de negócio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Modelagem de Processos de Negócios é a representação dos processos de negócios de uma organização</a:t>
            </a:r>
            <a:endParaRPr/>
          </a:p>
        </p:txBody>
      </p:sp>
      <p:sp>
        <p:nvSpPr>
          <p:cNvPr id="214" name="Google Shape;214;p31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Objetivo é documentar, entender e analisar processos</a:t>
            </a:r>
            <a:endParaRPr/>
          </a:p>
        </p:txBody>
      </p:sp>
      <p:sp>
        <p:nvSpPr>
          <p:cNvPr id="215" name="Google Shape;215;p31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à modelagem de processos de negócios</a:t>
            </a:r>
            <a:endParaRPr/>
          </a:p>
        </p:txBody>
      </p:sp>
      <p:sp>
        <p:nvSpPr>
          <p:cNvPr id="216" name="Google Shape;216;p31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Permite transformação e automação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idx="1" type="subTitle"/>
          </p:nvPr>
        </p:nvSpPr>
        <p:spPr>
          <a:xfrm>
            <a:off x="1529275" y="1908900"/>
            <a:ext cx="2730600" cy="27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Definição: Modelagem de Processos de Negócios ou Business Process Modeling é a representação dos processos de negócio de uma organização, com o objetivo de documentar, entender e analisar os processos, permitindo a transformação e a automatização.</a:t>
            </a:r>
            <a:endParaRPr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2"/>
          <p:cNvSpPr txBox="1"/>
          <p:nvPr>
            <p:ph type="title"/>
          </p:nvPr>
        </p:nvSpPr>
        <p:spPr>
          <a:xfrm>
            <a:off x="383075" y="1011550"/>
            <a:ext cx="7753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O que é Modelagem de Processos de Negócios?</a:t>
            </a:r>
            <a:endParaRPr sz="3200"/>
          </a:p>
        </p:txBody>
      </p:sp>
      <p:sp>
        <p:nvSpPr>
          <p:cNvPr id="223" name="Google Shape;223;p32"/>
          <p:cNvSpPr txBox="1"/>
          <p:nvPr>
            <p:ph idx="3" type="subTitle"/>
          </p:nvPr>
        </p:nvSpPr>
        <p:spPr>
          <a:xfrm>
            <a:off x="6186450" y="1908900"/>
            <a:ext cx="2469000" cy="2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Através da diagramação de processos é possível obter uma visão lógica das atividades e mostrar, de forma simples e intuitiva, como o trabalho é (ou deve ser) feito em uma empresa.</a:t>
            </a:r>
            <a:endParaRPr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6748" r="26748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229" name="Google Shape;229;p33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Benefícios da modelagem de processos</a:t>
            </a:r>
            <a:endParaRPr/>
          </a:p>
        </p:txBody>
      </p:sp>
      <p:sp>
        <p:nvSpPr>
          <p:cNvPr id="230" name="Google Shape;230;p33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Obter uma visão lógica das atividades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Mostrar como o trabalho é (ou deveria ser) feito em uma empresa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Promover uma visão compartilhada do processo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Facilitar a documentação e a divulgação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Alinhe o entendimento entre os funcionários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Diferentes tipos de modelos de processo</a:t>
            </a:r>
            <a:endParaRPr/>
          </a:p>
        </p:txBody>
      </p:sp>
      <p:sp>
        <p:nvSpPr>
          <p:cNvPr id="236" name="Google Shape;236;p34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Modelo completo para processos de maior complexidade</a:t>
            </a:r>
            <a:endParaRPr/>
          </a:p>
        </p:txBody>
      </p:sp>
      <p:sp>
        <p:nvSpPr>
          <p:cNvPr id="237" name="Google Shape;237;p34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Diagrama simples (por exemplo, fluxograma) para processos menos complexos</a:t>
            </a:r>
            <a:endParaRPr/>
          </a:p>
        </p:txBody>
      </p:sp>
      <p:pic>
        <p:nvPicPr>
          <p:cNvPr id="238" name="Google Shape;238;p3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6044" r="26044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Tipos de Modelagem</a:t>
            </a:r>
            <a:endParaRPr sz="3400"/>
          </a:p>
        </p:txBody>
      </p:sp>
      <p:sp>
        <p:nvSpPr>
          <p:cNvPr id="244" name="Google Shape;244;p35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Diagrama: Retrata os principais elementos do fluxo de processo, omitindo detalhes menores do fluxo de trabalho.</a:t>
            </a:r>
            <a:endParaRPr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 txBox="1"/>
          <p:nvPr>
            <p:ph idx="2" type="subTitle"/>
          </p:nvPr>
        </p:nvSpPr>
        <p:spPr>
          <a:xfrm>
            <a:off x="4678425" y="2726325"/>
            <a:ext cx="3727200" cy="13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Roboto"/>
              <a:buChar char="●"/>
            </a:pPr>
            <a:r>
              <a:rPr lang="en" sz="4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Mapa: Traz uma visão abrangente dos principais componentes do processo, apresentando maior precisão do que um diagrama. O mapa de processo inclui, além das atividades, o relacionamento delas com outros elementos, como atores, eventos e resultados.</a:t>
            </a:r>
            <a:endParaRPr sz="4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5"/>
          <p:cNvSpPr/>
          <p:nvPr>
            <p:ph idx="3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Modelagem</a:t>
            </a:r>
            <a:endParaRPr/>
          </a:p>
        </p:txBody>
      </p:sp>
      <p:sp>
        <p:nvSpPr>
          <p:cNvPr id="252" name="Google Shape;252;p36"/>
          <p:cNvSpPr txBox="1"/>
          <p:nvPr>
            <p:ph idx="1" type="subTitle"/>
          </p:nvPr>
        </p:nvSpPr>
        <p:spPr>
          <a:xfrm>
            <a:off x="4678425" y="1687125"/>
            <a:ext cx="3727200" cy="15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Modelo: Apresenta alto grau de detalhamento, mostrando os recursos envolvidos (pessoas, informação etc.). Esse tipo de modelagem possibilita a simulação do processo em ambiente virtual, o que facilita a análise e entendimento do processo.</a:t>
            </a:r>
            <a:endParaRPr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3" name="Google Shape;253;p36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31242" r="31246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9302" r="29302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259" name="Google Shape;259;p37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Importância da Modelagem de Processos</a:t>
            </a:r>
            <a:endParaRPr/>
          </a:p>
        </p:txBody>
      </p:sp>
      <p:sp>
        <p:nvSpPr>
          <p:cNvPr id="260" name="Google Shape;260;p37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Visão e compreensão compartilhadas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Alinhamento entre colaboradores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Documentação e divulgação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Definição de novas contratações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Melhoria de produtos e serviços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Redução de custos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