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E78D8-7A37-4747-94B7-68071E15260D}" v="4" dt="2023-08-07T11:13:38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s Martins" userId="2f8543c268521f87" providerId="LiveId" clId="{765E78D8-7A37-4747-94B7-68071E15260D}"/>
    <pc:docChg chg="custSel addSld modSld">
      <pc:chgData name="Mirkos Martins" userId="2f8543c268521f87" providerId="LiveId" clId="{765E78D8-7A37-4747-94B7-68071E15260D}" dt="2023-08-07T11:13:52.013" v="116" actId="1076"/>
      <pc:docMkLst>
        <pc:docMk/>
      </pc:docMkLst>
      <pc:sldChg chg="delSp modSp mod">
        <pc:chgData name="Mirkos Martins" userId="2f8543c268521f87" providerId="LiveId" clId="{765E78D8-7A37-4747-94B7-68071E15260D}" dt="2023-08-07T11:11:19.268" v="72" actId="478"/>
        <pc:sldMkLst>
          <pc:docMk/>
          <pc:sldMk cId="0" sldId="256"/>
        </pc:sldMkLst>
        <pc:spChg chg="mod">
          <ac:chgData name="Mirkos Martins" userId="2f8543c268521f87" providerId="LiveId" clId="{765E78D8-7A37-4747-94B7-68071E15260D}" dt="2023-08-07T11:11:01.248" v="71" actId="113"/>
          <ac:spMkLst>
            <pc:docMk/>
            <pc:sldMk cId="0" sldId="256"/>
            <ac:spMk id="8" creationId="{00000000-0000-0000-0000-000000000000}"/>
          </ac:spMkLst>
        </pc:spChg>
        <pc:picChg chg="del">
          <ac:chgData name="Mirkos Martins" userId="2f8543c268521f87" providerId="LiveId" clId="{765E78D8-7A37-4747-94B7-68071E15260D}" dt="2023-08-07T11:11:19.268" v="72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22.643" v="73" actId="478"/>
        <pc:sldMkLst>
          <pc:docMk/>
          <pc:sldMk cId="0" sldId="257"/>
        </pc:sldMkLst>
        <pc:picChg chg="del">
          <ac:chgData name="Mirkos Martins" userId="2f8543c268521f87" providerId="LiveId" clId="{765E78D8-7A37-4747-94B7-68071E15260D}" dt="2023-08-07T11:11:22.643" v="73" actId="478"/>
          <ac:picMkLst>
            <pc:docMk/>
            <pc:sldMk cId="0" sldId="257"/>
            <ac:picMk id="7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25.062" v="74" actId="478"/>
        <pc:sldMkLst>
          <pc:docMk/>
          <pc:sldMk cId="0" sldId="258"/>
        </pc:sldMkLst>
        <pc:picChg chg="del">
          <ac:chgData name="Mirkos Martins" userId="2f8543c268521f87" providerId="LiveId" clId="{765E78D8-7A37-4747-94B7-68071E15260D}" dt="2023-08-07T11:11:25.062" v="74" actId="478"/>
          <ac:picMkLst>
            <pc:docMk/>
            <pc:sldMk cId="0" sldId="258"/>
            <ac:picMk id="14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27.383" v="75" actId="478"/>
        <pc:sldMkLst>
          <pc:docMk/>
          <pc:sldMk cId="0" sldId="259"/>
        </pc:sldMkLst>
        <pc:picChg chg="del">
          <ac:chgData name="Mirkos Martins" userId="2f8543c268521f87" providerId="LiveId" clId="{765E78D8-7A37-4747-94B7-68071E15260D}" dt="2023-08-07T11:11:27.383" v="75" actId="478"/>
          <ac:picMkLst>
            <pc:docMk/>
            <pc:sldMk cId="0" sldId="259"/>
            <ac:picMk id="14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31.270" v="76" actId="478"/>
        <pc:sldMkLst>
          <pc:docMk/>
          <pc:sldMk cId="0" sldId="260"/>
        </pc:sldMkLst>
        <pc:picChg chg="del">
          <ac:chgData name="Mirkos Martins" userId="2f8543c268521f87" providerId="LiveId" clId="{765E78D8-7A37-4747-94B7-68071E15260D}" dt="2023-08-07T11:11:31.270" v="76" actId="478"/>
          <ac:picMkLst>
            <pc:docMk/>
            <pc:sldMk cId="0" sldId="260"/>
            <ac:picMk id="21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34.284" v="77" actId="478"/>
        <pc:sldMkLst>
          <pc:docMk/>
          <pc:sldMk cId="0" sldId="261"/>
        </pc:sldMkLst>
        <pc:picChg chg="del">
          <ac:chgData name="Mirkos Martins" userId="2f8543c268521f87" providerId="LiveId" clId="{765E78D8-7A37-4747-94B7-68071E15260D}" dt="2023-08-07T11:11:34.284" v="77" actId="478"/>
          <ac:picMkLst>
            <pc:docMk/>
            <pc:sldMk cId="0" sldId="261"/>
            <ac:picMk id="19" creationId="{00000000-0000-0000-0000-000000000000}"/>
          </ac:picMkLst>
        </pc:picChg>
      </pc:sldChg>
      <pc:sldChg chg="delSp mod">
        <pc:chgData name="Mirkos Martins" userId="2f8543c268521f87" providerId="LiveId" clId="{765E78D8-7A37-4747-94B7-68071E15260D}" dt="2023-08-07T11:11:37.419" v="78" actId="478"/>
        <pc:sldMkLst>
          <pc:docMk/>
          <pc:sldMk cId="0" sldId="262"/>
        </pc:sldMkLst>
        <pc:picChg chg="del">
          <ac:chgData name="Mirkos Martins" userId="2f8543c268521f87" providerId="LiveId" clId="{765E78D8-7A37-4747-94B7-68071E15260D}" dt="2023-08-07T11:11:37.419" v="78" actId="478"/>
          <ac:picMkLst>
            <pc:docMk/>
            <pc:sldMk cId="0" sldId="262"/>
            <ac:picMk id="8" creationId="{00000000-0000-0000-0000-000000000000}"/>
          </ac:picMkLst>
        </pc:picChg>
      </pc:sldChg>
      <pc:sldChg chg="addSp modSp new mod">
        <pc:chgData name="Mirkos Martins" userId="2f8543c268521f87" providerId="LiveId" clId="{765E78D8-7A37-4747-94B7-68071E15260D}" dt="2023-08-07T11:13:52.013" v="116" actId="1076"/>
        <pc:sldMkLst>
          <pc:docMk/>
          <pc:sldMk cId="2913822366" sldId="263"/>
        </pc:sldMkLst>
        <pc:spChg chg="add mod">
          <ac:chgData name="Mirkos Martins" userId="2f8543c268521f87" providerId="LiveId" clId="{765E78D8-7A37-4747-94B7-68071E15260D}" dt="2023-08-07T11:12:05.382" v="106" actId="1076"/>
          <ac:spMkLst>
            <pc:docMk/>
            <pc:sldMk cId="2913822366" sldId="263"/>
            <ac:spMk id="2" creationId="{2B5E1BCC-A3AA-B270-C140-6F685B423519}"/>
          </ac:spMkLst>
        </pc:spChg>
        <pc:spChg chg="add mod">
          <ac:chgData name="Mirkos Martins" userId="2f8543c268521f87" providerId="LiveId" clId="{765E78D8-7A37-4747-94B7-68071E15260D}" dt="2023-08-07T11:13:52.013" v="116" actId="1076"/>
          <ac:spMkLst>
            <pc:docMk/>
            <pc:sldMk cId="2913822366" sldId="263"/>
            <ac:spMk id="5" creationId="{41ED194B-E28C-00A0-79E5-9F2EBDF66F9B}"/>
          </ac:spMkLst>
        </pc:spChg>
        <pc:picChg chg="add mod">
          <ac:chgData name="Mirkos Martins" userId="2f8543c268521f87" providerId="LiveId" clId="{765E78D8-7A37-4747-94B7-68071E15260D}" dt="2023-08-07T11:13:04.870" v="108" actId="1076"/>
          <ac:picMkLst>
            <pc:docMk/>
            <pc:sldMk cId="2913822366" sldId="263"/>
            <ac:picMk id="4" creationId="{275D7B94-A5DA-F32C-BD0F-9FE7DCB518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42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python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Modelagem Discreta Computacional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uma importante ferramenta para estudar eventos que ocorrem em pontos específicos no tempo e podem ser descritos por atributos.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402535" y="5553790"/>
            <a:ext cx="24993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8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Prof. Mirkos Martins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pt-BR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Ciência da Computação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pt-BR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Sistemas de Informação</a:t>
            </a:r>
            <a:endParaRPr lang="pt-BR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3678912"/>
            <a:ext cx="7139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 que são eventos discretos?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70654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Eventos discretos são aqueles que ocorrem em momentos específicos no tempo e podem ser representados por uma série de atributos. Eles são diferentes dos eventos contínuos, que ocorrem em intervalos de tempo.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787009"/>
            <a:ext cx="8778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Características de eventos discretos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5723"/>
            <a:ext cx="3370064" cy="3516749"/>
          </a:xfrm>
          <a:prstGeom prst="roundRect">
            <a:avLst>
              <a:gd name="adj" fmla="val 1628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7783" y="3155513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Probabilidade de ocorrência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072057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probabilidade de ocorrência de um evento discreto é uma medida da chance de que ele ocorra em um determinado momento.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5723"/>
            <a:ext cx="3370064" cy="3516749"/>
          </a:xfrm>
          <a:prstGeom prst="roundRect">
            <a:avLst>
              <a:gd name="adj" fmla="val 1628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860018" y="3155513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Tempo de ocorrência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724870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tempo de ocorrência de um evento discreto é o momento exato em que ele ocorre.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5723"/>
            <a:ext cx="3370064" cy="3516749"/>
          </a:xfrm>
          <a:prstGeom prst="roundRect">
            <a:avLst>
              <a:gd name="adj" fmla="val 1628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452253" y="3155513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Impacto no sistema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724870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impacto de um evento discreto no sistema pode variar dependendo de fatores como a proximidade do evento com outros eventos e a intensidade do evento.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157413" y="597575"/>
            <a:ext cx="10315575" cy="1357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427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Importância da modelagem discreta computacional</a:t>
            </a:r>
            <a:endParaRPr lang="en-US" sz="42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3" y="2389227"/>
            <a:ext cx="3221355" cy="199084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57413" y="4651534"/>
            <a:ext cx="3221355" cy="678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72"/>
              </a:lnSpc>
              <a:buNone/>
            </a:pPr>
            <a:r>
              <a:rPr lang="en-US" sz="213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Aplicação em sistemas de saúde</a:t>
            </a:r>
            <a:endParaRPr lang="en-US" sz="2138" dirty="0"/>
          </a:p>
        </p:txBody>
      </p:sp>
      <p:sp>
        <p:nvSpPr>
          <p:cNvPr id="7" name="Text 4"/>
          <p:cNvSpPr/>
          <p:nvPr/>
        </p:nvSpPr>
        <p:spPr>
          <a:xfrm>
            <a:off x="2157413" y="5547360"/>
            <a:ext cx="3221355" cy="1737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usada na análise de sistemas de saúde, permitindo identificar gargalos e otimizar o fluxo de pacientes.</a:t>
            </a:r>
            <a:endParaRPr lang="en-US" sz="171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23" y="2389227"/>
            <a:ext cx="3221355" cy="199084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04523" y="4651534"/>
            <a:ext cx="3221355" cy="678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72"/>
              </a:lnSpc>
              <a:buNone/>
            </a:pPr>
            <a:r>
              <a:rPr lang="en-US" sz="213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Aplicação em tráfego urbano</a:t>
            </a:r>
            <a:endParaRPr lang="en-US" sz="2138" dirty="0"/>
          </a:p>
        </p:txBody>
      </p:sp>
      <p:sp>
        <p:nvSpPr>
          <p:cNvPr id="10" name="Text 6"/>
          <p:cNvSpPr/>
          <p:nvPr/>
        </p:nvSpPr>
        <p:spPr>
          <a:xfrm>
            <a:off x="5704523" y="5547360"/>
            <a:ext cx="3221355" cy="2084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utilizada na simulação de fluxo de tráfego em interseções, auxiliando na tomada de decisões para otimizar o trânsito.</a:t>
            </a:r>
            <a:endParaRPr lang="en-US" sz="171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633" y="2389227"/>
            <a:ext cx="3221355" cy="199084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51633" y="4651534"/>
            <a:ext cx="3116580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2"/>
              </a:lnSpc>
              <a:buNone/>
            </a:pPr>
            <a:r>
              <a:rPr lang="en-US" sz="213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Aplicação em manufatura</a:t>
            </a:r>
            <a:endParaRPr lang="en-US" sz="2138" dirty="0"/>
          </a:p>
        </p:txBody>
      </p:sp>
      <p:sp>
        <p:nvSpPr>
          <p:cNvPr id="13" name="Text 8"/>
          <p:cNvSpPr/>
          <p:nvPr/>
        </p:nvSpPr>
        <p:spPr>
          <a:xfrm>
            <a:off x="9251633" y="5208032"/>
            <a:ext cx="3221355" cy="1737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aplicada em linhas de manufatura para identificar gargalos e otimizar a produção.</a:t>
            </a:r>
            <a:endParaRPr lang="en-US" sz="17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509599" y="556855"/>
            <a:ext cx="9611082" cy="1264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Exemplos de aplicação da modelagem discreta computacional</a:t>
            </a:r>
            <a:endParaRPr lang="en-US" sz="3983" dirty="0"/>
          </a:p>
        </p:txBody>
      </p:sp>
      <p:sp>
        <p:nvSpPr>
          <p:cNvPr id="5" name="Shape 3"/>
          <p:cNvSpPr/>
          <p:nvPr/>
        </p:nvSpPr>
        <p:spPr>
          <a:xfrm>
            <a:off x="2509599" y="4949428"/>
            <a:ext cx="9611082" cy="40362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4841617" y="4949369"/>
            <a:ext cx="40362" cy="708184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4634270" y="472184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4816078" y="4759702"/>
            <a:ext cx="914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90" dirty="0"/>
          </a:p>
        </p:txBody>
      </p:sp>
      <p:sp>
        <p:nvSpPr>
          <p:cNvPr id="9" name="Text 7"/>
          <p:cNvSpPr/>
          <p:nvPr/>
        </p:nvSpPr>
        <p:spPr>
          <a:xfrm>
            <a:off x="3850124" y="5859899"/>
            <a:ext cx="202334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Sistema de filas</a:t>
            </a:r>
            <a:endParaRPr lang="en-US" sz="1992" dirty="0"/>
          </a:p>
        </p:txBody>
      </p:sp>
      <p:sp>
        <p:nvSpPr>
          <p:cNvPr id="10" name="Text 8"/>
          <p:cNvSpPr/>
          <p:nvPr/>
        </p:nvSpPr>
        <p:spPr>
          <a:xfrm>
            <a:off x="2711887" y="6378297"/>
            <a:ext cx="4299823" cy="1294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usada na análise de sistemas de filas, permitindo otimizar o fluxo e minimizar o tempo de espera.</a:t>
            </a:r>
            <a:endParaRPr lang="en-US" sz="1593" dirty="0"/>
          </a:p>
        </p:txBody>
      </p:sp>
      <p:sp>
        <p:nvSpPr>
          <p:cNvPr id="11" name="Shape 9"/>
          <p:cNvSpPr/>
          <p:nvPr/>
        </p:nvSpPr>
        <p:spPr>
          <a:xfrm>
            <a:off x="7294900" y="4241304"/>
            <a:ext cx="40362" cy="708184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087553" y="472184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238881" y="4759702"/>
            <a:ext cx="15240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90" dirty="0"/>
          </a:p>
        </p:txBody>
      </p:sp>
      <p:sp>
        <p:nvSpPr>
          <p:cNvPr id="14" name="Text 12"/>
          <p:cNvSpPr/>
          <p:nvPr/>
        </p:nvSpPr>
        <p:spPr>
          <a:xfrm>
            <a:off x="6303407" y="2226112"/>
            <a:ext cx="202334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Análise de risco</a:t>
            </a:r>
            <a:endParaRPr lang="en-US" sz="1992" dirty="0"/>
          </a:p>
        </p:txBody>
      </p:sp>
      <p:sp>
        <p:nvSpPr>
          <p:cNvPr id="15" name="Text 13"/>
          <p:cNvSpPr/>
          <p:nvPr/>
        </p:nvSpPr>
        <p:spPr>
          <a:xfrm>
            <a:off x="5165169" y="2744510"/>
            <a:ext cx="4299823" cy="1294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usada na análise de riscos em diversos tipos de sistemas, como sistemas financeiros e sistemas de engenharia.</a:t>
            </a:r>
            <a:endParaRPr lang="en-US" sz="1593" dirty="0"/>
          </a:p>
        </p:txBody>
      </p:sp>
      <p:sp>
        <p:nvSpPr>
          <p:cNvPr id="16" name="Shape 14"/>
          <p:cNvSpPr/>
          <p:nvPr/>
        </p:nvSpPr>
        <p:spPr>
          <a:xfrm>
            <a:off x="9748302" y="4949369"/>
            <a:ext cx="40362" cy="708184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9540954" y="472184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9688473" y="4759702"/>
            <a:ext cx="16002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90" dirty="0"/>
          </a:p>
        </p:txBody>
      </p:sp>
      <p:sp>
        <p:nvSpPr>
          <p:cNvPr id="19" name="Text 17"/>
          <p:cNvSpPr/>
          <p:nvPr/>
        </p:nvSpPr>
        <p:spPr>
          <a:xfrm>
            <a:off x="8434983" y="5859899"/>
            <a:ext cx="266700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Simulação de processos</a:t>
            </a:r>
            <a:endParaRPr lang="en-US" sz="1992" dirty="0"/>
          </a:p>
        </p:txBody>
      </p:sp>
      <p:sp>
        <p:nvSpPr>
          <p:cNvPr id="20" name="Text 18"/>
          <p:cNvSpPr/>
          <p:nvPr/>
        </p:nvSpPr>
        <p:spPr>
          <a:xfrm>
            <a:off x="7618571" y="6378297"/>
            <a:ext cx="4299823" cy="1294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usada na simulação de diversos tipos de processos, como processos logísticos e processos de produção.</a:t>
            </a:r>
            <a:endParaRPr lang="en-US" sz="159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37993" y="16043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Desafios e limitações da modelagem discreta computacional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4999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2238375" y="354163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7628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Complexidade dos sistemas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49282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de sistemas complexos pode ser um desafio devido à grande quantidade de variáveis envolvidas.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4999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5796320" y="354163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576280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Dados insuficientes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563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requer dados precisos e completos para ser eficaz, em muitos casos, pode ser difícil coletar dados suficientes.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4999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FECE9"/>
          </a:solidFill>
          <a:ln w="7620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6" name="Text 13"/>
          <p:cNvSpPr/>
          <p:nvPr/>
        </p:nvSpPr>
        <p:spPr>
          <a:xfrm>
            <a:off x="9384744" y="354163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5762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563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Os custos da modelagem podem ser elevados, principalmente em sistemas mais complexos.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5E1BCC-A3AA-B270-C140-6F685B423519}"/>
              </a:ext>
            </a:extLst>
          </p:cNvPr>
          <p:cNvSpPr txBox="1"/>
          <p:nvPr/>
        </p:nvSpPr>
        <p:spPr>
          <a:xfrm>
            <a:off x="1356189" y="1119883"/>
            <a:ext cx="399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AULA PRATICA: VPYTHON</a:t>
            </a:r>
          </a:p>
        </p:txBody>
      </p:sp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75D7B94-A5DA-F32C-BD0F-9FE7DCB5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07" y="118505"/>
            <a:ext cx="7973538" cy="7992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ED194B-E28C-00A0-79E5-9F2EBDF66F9B}"/>
              </a:ext>
            </a:extLst>
          </p:cNvPr>
          <p:cNvSpPr txBox="1"/>
          <p:nvPr/>
        </p:nvSpPr>
        <p:spPr>
          <a:xfrm>
            <a:off x="1520368" y="3553670"/>
            <a:ext cx="3670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hlinkClick r:id="rId3"/>
              </a:rPr>
              <a:t>https://vpython.org/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138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037993" y="2890123"/>
            <a:ext cx="8084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Conclusão e considerações finais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391775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modelagem discreta computacional é uma ferramenta poderosa para estudar eventos que ocorrem em pontos específicos no tempo, permitindo otimizar sistemas em diversas áreas. No entanto, é importante considerar os desafios e limitações da modelagem ao determinar sua eficácia em um determinado sistema ou problema.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469</Words>
  <Application>Microsoft Office PowerPoint</Application>
  <PresentationFormat>Personalizar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Kanit</vt:lpstr>
      <vt:lpstr>Martel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Mirkos Martins</cp:lastModifiedBy>
  <cp:revision>1</cp:revision>
  <dcterms:created xsi:type="dcterms:W3CDTF">2023-08-07T11:09:04Z</dcterms:created>
  <dcterms:modified xsi:type="dcterms:W3CDTF">2023-08-07T11:13:57Z</dcterms:modified>
</cp:coreProperties>
</file>