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" panose="020B0604020202020204" charset="0"/>
      <p:regular r:id="rId16"/>
      <p:bold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League Spartan" panose="020B0604020202020204" charset="0"/>
      <p:regular r:id="rId22"/>
      <p:bold r:id="rId23"/>
    </p:embeddedFont>
    <p:embeddedFont>
      <p:font typeface="League Spartan Medium" panose="020B0604020202020204" charset="0"/>
      <p:regular r:id="rId24"/>
      <p:bold r:id="rId25"/>
    </p:embeddedFont>
    <p:embeddedFont>
      <p:font typeface="Open Sans Medium" panose="020B060402020202020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B761D-5AE0-4FF3-B067-F2C91EF4ACDD}" v="42" dt="2023-07-31T02:44:35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32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microsoft.com/office/2015/10/relationships/revisionInfo" Target="revisionInfo.xml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s Martins" userId="2f8543c268521f87" providerId="LiveId" clId="{A89B761D-5AE0-4FF3-B067-F2C91EF4ACDD}"/>
    <pc:docChg chg="undo custSel modSld">
      <pc:chgData name="Mirkos Martins" userId="2f8543c268521f87" providerId="LiveId" clId="{A89B761D-5AE0-4FF3-B067-F2C91EF4ACDD}" dt="2023-07-31T02:44:35.492" v="47"/>
      <pc:docMkLst>
        <pc:docMk/>
      </pc:docMkLst>
      <pc:sldChg chg="addSp delSp modSp mod setBg modClrScheme chgLayout">
        <pc:chgData name="Mirkos Martins" userId="2f8543c268521f87" providerId="LiveId" clId="{A89B761D-5AE0-4FF3-B067-F2C91EF4ACDD}" dt="2023-07-31T02:44:35.492" v="47"/>
        <pc:sldMkLst>
          <pc:docMk/>
          <pc:sldMk cId="0" sldId="256"/>
        </pc:sldMkLst>
        <pc:spChg chg="mod">
          <ac:chgData name="Mirkos Martins" userId="2f8543c268521f87" providerId="LiveId" clId="{A89B761D-5AE0-4FF3-B067-F2C91EF4ACDD}" dt="2023-07-31T02:43:19.768" v="4" actId="26606"/>
          <ac:spMkLst>
            <pc:docMk/>
            <pc:sldMk cId="0" sldId="256"/>
            <ac:spMk id="201" creationId="{00000000-0000-0000-0000-000000000000}"/>
          </ac:spMkLst>
        </pc:spChg>
        <pc:spChg chg="mod">
          <ac:chgData name="Mirkos Martins" userId="2f8543c268521f87" providerId="LiveId" clId="{A89B761D-5AE0-4FF3-B067-F2C91EF4ACDD}" dt="2023-07-31T02:43:25.191" v="5" actId="12"/>
          <ac:spMkLst>
            <pc:docMk/>
            <pc:sldMk cId="0" sldId="256"/>
            <ac:spMk id="202" creationId="{00000000-0000-0000-0000-000000000000}"/>
          </ac:spMkLst>
        </pc:spChg>
        <pc:spChg chg="add del mod">
          <ac:chgData name="Mirkos Martins" userId="2f8543c268521f87" providerId="LiveId" clId="{A89B761D-5AE0-4FF3-B067-F2C91EF4ACDD}" dt="2023-07-31T02:43:19.765" v="3" actId="26606"/>
          <ac:spMkLst>
            <pc:docMk/>
            <pc:sldMk cId="0" sldId="256"/>
            <ac:spMk id="207" creationId="{81155078-D68E-8632-818E-96D473F4F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Entered text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Unidade 1 - Modelos e Sistemas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1.1 – Processo de Modelagem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1.2 – Sistemas Discretos e Contínuos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Unidade 2 - Teoria das Filas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2.1 – Processo de Chegada e Atendimento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2.2 – Modelos de Filas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Unidade 3 - Simulação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Unidade 4 - Desenvolvimento de simulações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Quais são os elementos em um computador que são utilizados para simular o mundo real (e o mundo imaginário)?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Como eh possível fazer a organização dos elementos que interagem em cenários de simulação? Como colocar 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componente tempo nessa simulação? Quais sao as componentes para descrever computacionalmente uma sequencia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 elementos organizados em formato de fila? O que são elas, como são utilizadas?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Como economizar tempo e recursos $$$ utilizando computação?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79557913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79557913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79557913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79557913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79557913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79557913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SLIDES_API79557913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SLIDES_API79557913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79557913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79557913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SLIDES_API79557913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SLIDES_API79557913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79557913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79557913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5000"/>
          </a:srgbClr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5700" dirty="0"/>
              <a:t>MODELAGEM E SIMULACAO</a:t>
            </a:r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dirty="0"/>
              <a:t>Prof. Mirkos O. Martins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dirty="0"/>
              <a:t>mirkos@ufn.edu.br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Modelagem e Simulação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Esta apresentação fornece uma visão geral das técnicas de modelagem e simulação usadas em ciência da computação.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 1 - Modelos e Sistemas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1.2 - Sistemas Discretos e Contínuos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1.1 - Processo de Modelagem</a:t>
            </a:r>
            <a:endParaRPr/>
          </a:p>
        </p:txBody>
      </p:sp>
      <p:pic>
        <p:nvPicPr>
          <p:cNvPr id="216" name="Google Shape;216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8670" b="8670"/>
          <a:stretch/>
        </p:blipFill>
        <p:spPr>
          <a:xfrm>
            <a:off x="308425" y="95525"/>
            <a:ext cx="3264000" cy="50481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 2 - Teoria das Filas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2.2 - Modelos de Fila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2.1 - Processo de Chegada e Serviço</a:t>
            </a:r>
            <a:endParaRPr/>
          </a:p>
        </p:txBody>
      </p:sp>
      <p:pic>
        <p:nvPicPr>
          <p:cNvPr id="224" name="Google Shape;224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761" r="27761"/>
          <a:stretch/>
        </p:blipFill>
        <p:spPr>
          <a:xfrm>
            <a:off x="4913125" y="632300"/>
            <a:ext cx="3945900" cy="43620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 3 - Simulação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Softwares e tecnicas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4.1 - Elementos utilizados para simular o mundo real e imaginário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4.2 - Elementos organizadores em cenários de simulação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4.3 - Colocação do componente Tempo em simulações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4.4 - Descrição computacional de uma sequência de elementos em formato de fila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 4 - Desenvolvimento de Simulações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Benefícios do uso da computação para simulação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Maior eficiência e precisão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Economia de tempo e recursos</a:t>
            </a:r>
            <a:endParaRPr/>
          </a:p>
        </p:txBody>
      </p:sp>
      <p:pic>
        <p:nvPicPr>
          <p:cNvPr id="248" name="Google Shape;248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4676" r="34673"/>
          <a:stretch/>
        </p:blipFill>
        <p:spPr>
          <a:xfrm>
            <a:off x="334300" y="632300"/>
            <a:ext cx="3424200" cy="39189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perguntas? 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Apresentação na tela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Inter</vt:lpstr>
      <vt:lpstr>League Spartan</vt:lpstr>
      <vt:lpstr>League Spartan Medium</vt:lpstr>
      <vt:lpstr>Calibri</vt:lpstr>
      <vt:lpstr>Poppins</vt:lpstr>
      <vt:lpstr>Arial</vt:lpstr>
      <vt:lpstr>Lato Light</vt:lpstr>
      <vt:lpstr>Open Sans Medium</vt:lpstr>
      <vt:lpstr>Simple Light</vt:lpstr>
      <vt:lpstr>Modern Monochrome - v1</vt:lpstr>
      <vt:lpstr>MODELAGEM E SIMULACAO</vt:lpstr>
      <vt:lpstr>Introdução à Modelagem e Simulação</vt:lpstr>
      <vt:lpstr>Unidade 1 - Modelos e Sistemas</vt:lpstr>
      <vt:lpstr>Unidade 2 - Teoria das Filas</vt:lpstr>
      <vt:lpstr>Unidade 3 - Simulação</vt:lpstr>
      <vt:lpstr>Unidade 4 - Desenvolvimento de Simulações</vt:lpstr>
      <vt:lpstr>Benefícios do uso da computação para simulação</vt:lpstr>
      <vt:lpstr>perguntas? 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SIMULACAO</dc:title>
  <cp:lastModifiedBy>Mirkos Martins</cp:lastModifiedBy>
  <cp:revision>1</cp:revision>
  <dcterms:modified xsi:type="dcterms:W3CDTF">2023-07-31T02:44:38Z</dcterms:modified>
</cp:coreProperties>
</file>