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B577E-B29C-42D7-B87D-8525275597BD}" v="525" dt="2023-05-13T22:50:37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1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8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8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3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things/lEwCcWPvBJg-fire-alarm-system/edit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4" name="Picture 3" descr="Fire extinguisher and hose reel in hotel corridor">
            <a:extLst>
              <a:ext uri="{FF2B5EF4-FFF2-40B4-BE49-F238E27FC236}">
                <a16:creationId xmlns:a16="http://schemas.microsoft.com/office/drawing/2014/main" id="{65BE53DF-B885-F8BE-7BC2-5F1F316DE5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2" b="786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14ED0B8-5CE6-4AC7-8B17-EA4822271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9A6D1E-B2C5-4EA5-AE1C-38B013F2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9931AB8-CF9B-4AD8-AC1D-4C2601AAC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C2CCADA-1B82-43E3-833B-4060BE7F5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7F08988-F992-4294-949D-DDCE169A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85FC3C8-5C9D-43F8-9E30-080325769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6C109A7-0606-445C-9BD7-D34D2D56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22D562A-981A-4601-A486-56FF6166F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3ED2D30-01A5-481E-BC98-230A36B1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9B6A44-3E5B-4A1B-9F08-91A9AC7D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CEAA436-3B60-4F4D-969C-F9E59166B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12AB3E-0EB0-401C-AEB9-1B11EBFA2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12C0EF1-16A8-43D3-BB08-6324EA2B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10C8DD8-4E78-4609-8B03-3B0370779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BF743F9-1D19-4FF2-8251-F57CA383B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DB321D0-DFB6-4B6E-906B-988177945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06D4111-68A3-4087-9A9D-1929BD935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0306072-4363-499C-81A5-02B06A7F0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D919DE-BA6B-4AFE-8C93-FE0D8613B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AF5B730-8B89-4959-803E-A637FEE3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AD62196-A255-462C-806B-4343D253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DB4585-EC2B-48C9-88AD-993DF150E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98895D7-763A-4933-9336-204257916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E65AD35-513F-4B81-B4DC-634963191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C64BBD-6AF9-4976-B460-FFA23615C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F7C37CF-13E0-4F8F-9C0C-36F8307D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5D31D96-DD3E-4B9F-8596-594BFBE8D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693F56F-BB6A-475E-9C1D-15F77F3B1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5552F12-F557-4C88-869D-73EA86978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11692E3-49EE-410A-92E3-C182E8B30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0A4744D7-5764-4D74-8DF2-28385F080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14" y="3733815"/>
            <a:ext cx="12208613" cy="3124184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3803422"/>
            <a:ext cx="9144000" cy="1699161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Times New Roman"/>
                <a:ea typeface="+mj-lt"/>
                <a:cs typeface="+mj-lt"/>
              </a:rPr>
              <a:t>Въведение в операционни системи и вградени системи:</a:t>
            </a:r>
            <a:br>
              <a:rPr lang="bg-BG" dirty="0">
                <a:latin typeface="Times New Roman"/>
                <a:ea typeface="+mj-lt"/>
                <a:cs typeface="+mj-lt"/>
              </a:rPr>
            </a:br>
            <a:r>
              <a:rPr lang="bg-BG" dirty="0" err="1">
                <a:latin typeface="Times New Roman"/>
                <a:ea typeface="+mj-lt"/>
                <a:cs typeface="+mj-lt"/>
              </a:rPr>
              <a:t>Пожароизвестителна</a:t>
            </a:r>
            <a:r>
              <a:rPr lang="bg-BG" dirty="0">
                <a:latin typeface="Times New Roman"/>
                <a:ea typeface="+mj-lt"/>
                <a:cs typeface="+mj-lt"/>
              </a:rPr>
              <a:t> система</a:t>
            </a:r>
            <a:endParaRPr lang="bg-BG" dirty="0">
              <a:latin typeface="Times New Roman"/>
              <a:cs typeface="Times New Roman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5578782"/>
            <a:ext cx="9144000" cy="697889"/>
          </a:xfrm>
        </p:spPr>
        <p:txBody>
          <a:bodyPr>
            <a:normAutofit/>
          </a:bodyPr>
          <a:lstStyle/>
          <a:p>
            <a:r>
              <a:rPr lang="bg-BG" sz="2200"/>
              <a:t>Мирослав Чилев</a:t>
            </a: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7CC1B6E-58C4-AB5D-3727-D0244FFD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Съдържание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CAACAD-2E46-8C49-0B3C-456F50DFA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1" y="3264832"/>
            <a:ext cx="4419600" cy="3009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800" dirty="0" err="1"/>
              <a:t>Описание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проекта</a:t>
            </a:r>
            <a:endParaRPr lang="bg-BG" dirty="0" err="1"/>
          </a:p>
          <a:p>
            <a:pPr>
              <a:buFont typeface="Arial"/>
              <a:buChar char="•"/>
            </a:pPr>
            <a:r>
              <a:rPr lang="en-US" sz="1800" dirty="0" err="1"/>
              <a:t>Блокова</a:t>
            </a:r>
            <a:r>
              <a:rPr lang="en-US" sz="1800" dirty="0"/>
              <a:t> </a:t>
            </a:r>
            <a:r>
              <a:rPr lang="en-US" sz="1800" dirty="0" err="1"/>
              <a:t>схема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 err="1"/>
              <a:t>Електрическа</a:t>
            </a:r>
            <a:r>
              <a:rPr lang="en-US" sz="1800" dirty="0"/>
              <a:t> </a:t>
            </a:r>
            <a:r>
              <a:rPr lang="en-US" sz="1800" dirty="0" err="1"/>
              <a:t>схема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 err="1"/>
              <a:t>Списък</a:t>
            </a:r>
            <a:r>
              <a:rPr lang="en-US" sz="1800" dirty="0"/>
              <a:t> </a:t>
            </a:r>
            <a:r>
              <a:rPr lang="en-US" sz="1800" dirty="0" err="1"/>
              <a:t>със</a:t>
            </a:r>
            <a:r>
              <a:rPr lang="en-US" sz="1800" dirty="0"/>
              <a:t> </a:t>
            </a:r>
            <a:r>
              <a:rPr lang="en-US" sz="1800" dirty="0" err="1"/>
              <a:t>съставни</a:t>
            </a:r>
            <a:r>
              <a:rPr lang="en-US" sz="1800" dirty="0"/>
              <a:t> </a:t>
            </a:r>
            <a:r>
              <a:rPr lang="en-US" sz="1800" dirty="0" err="1"/>
              <a:t>части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 err="1"/>
              <a:t>Сорс</a:t>
            </a:r>
            <a:r>
              <a:rPr lang="en-US" sz="1800" dirty="0"/>
              <a:t> </a:t>
            </a:r>
            <a:r>
              <a:rPr lang="en-US" sz="1800" dirty="0" err="1"/>
              <a:t>код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 err="1"/>
              <a:t>Заключение</a:t>
            </a:r>
          </a:p>
        </p:txBody>
      </p:sp>
      <p:sp>
        <p:nvSpPr>
          <p:cNvPr id="150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Картина 5" descr="Картина, която съдържа стол, векторна графика&#10;&#10;Описанието е генерирано автоматично">
            <a:extLst>
              <a:ext uri="{FF2B5EF4-FFF2-40B4-BE49-F238E27FC236}">
                <a16:creationId xmlns:a16="http://schemas.microsoft.com/office/drawing/2014/main" id="{222F8408-D640-C220-DFF7-7AA5A9F473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03767" y="1541076"/>
            <a:ext cx="6795701" cy="39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7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62D34BF-4C9C-0AD2-B2CE-4F88EBE0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025"/>
            <a:ext cx="4952999" cy="2247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Описание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AF92A78-D86F-D9A4-BD06-1467B829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261390"/>
            <a:ext cx="4952999" cy="3009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Проектът</a:t>
            </a:r>
            <a:r>
              <a:rPr lang="en-US" sz="1800" dirty="0"/>
              <a:t>, </a:t>
            </a:r>
            <a:r>
              <a:rPr lang="en-US" sz="1800" dirty="0" err="1"/>
              <a:t>който</a:t>
            </a:r>
            <a:r>
              <a:rPr lang="en-US" sz="1800" dirty="0"/>
              <a:t> </a:t>
            </a:r>
            <a:r>
              <a:rPr lang="en-US" sz="1800" dirty="0" err="1"/>
              <a:t>ще</a:t>
            </a:r>
            <a:r>
              <a:rPr lang="en-US" sz="1800" dirty="0"/>
              <a:t> </a:t>
            </a:r>
            <a:r>
              <a:rPr lang="en-US" sz="1800" dirty="0" err="1"/>
              <a:t>представя</a:t>
            </a:r>
            <a:r>
              <a:rPr lang="en-US" sz="1800" dirty="0"/>
              <a:t>, е </a:t>
            </a:r>
            <a:r>
              <a:rPr lang="en-US" sz="1800" dirty="0" err="1"/>
              <a:t>система</a:t>
            </a:r>
            <a:r>
              <a:rPr lang="en-US" sz="1800" dirty="0"/>
              <a:t> </a:t>
            </a:r>
            <a:r>
              <a:rPr lang="en-US" sz="1800" dirty="0" err="1"/>
              <a:t>за</a:t>
            </a:r>
            <a:r>
              <a:rPr lang="en-US" sz="1800" dirty="0"/>
              <a:t> </a:t>
            </a:r>
            <a:r>
              <a:rPr lang="en-US" sz="1800" dirty="0" err="1"/>
              <a:t>ранно</a:t>
            </a:r>
            <a:r>
              <a:rPr lang="en-US" sz="1800" dirty="0"/>
              <a:t> </a:t>
            </a:r>
            <a:r>
              <a:rPr lang="en-US" sz="1800" dirty="0" err="1"/>
              <a:t>предупреждение</a:t>
            </a:r>
            <a:r>
              <a:rPr lang="en-US" sz="1800" dirty="0"/>
              <a:t> и </a:t>
            </a:r>
            <a:r>
              <a:rPr lang="en-US" sz="1800" dirty="0" err="1"/>
              <a:t>алармиране</a:t>
            </a:r>
            <a:r>
              <a:rPr lang="en-US" sz="1800" dirty="0"/>
              <a:t> </a:t>
            </a:r>
            <a:r>
              <a:rPr lang="en-US" sz="1800" dirty="0" err="1"/>
              <a:t>при</a:t>
            </a:r>
            <a:r>
              <a:rPr lang="en-US" sz="1800" dirty="0"/>
              <a:t> </a:t>
            </a:r>
            <a:r>
              <a:rPr lang="en-US" sz="1800" dirty="0" err="1"/>
              <a:t>пожар</a:t>
            </a:r>
            <a:r>
              <a:rPr lang="en-US" sz="1800" dirty="0"/>
              <a:t>. </a:t>
            </a:r>
            <a:r>
              <a:rPr lang="en-US" sz="1800" dirty="0" err="1"/>
              <a:t>Тази</a:t>
            </a:r>
            <a:r>
              <a:rPr lang="en-US" sz="1800" dirty="0"/>
              <a:t> </a:t>
            </a:r>
            <a:r>
              <a:rPr lang="en-US" sz="1800" dirty="0" err="1"/>
              <a:t>система</a:t>
            </a:r>
            <a:r>
              <a:rPr lang="en-US" sz="1800" dirty="0"/>
              <a:t> е </a:t>
            </a:r>
            <a:r>
              <a:rPr lang="en-US" sz="1800" dirty="0" err="1"/>
              <a:t>предназначена</a:t>
            </a:r>
            <a:r>
              <a:rPr lang="en-US" sz="1800" dirty="0"/>
              <a:t> </a:t>
            </a:r>
            <a:r>
              <a:rPr lang="en-US" sz="1800" dirty="0" err="1"/>
              <a:t>да</a:t>
            </a:r>
            <a:r>
              <a:rPr lang="en-US" sz="1800" dirty="0"/>
              <a:t> </a:t>
            </a:r>
            <a:r>
              <a:rPr lang="en-US" sz="1800" dirty="0" err="1"/>
              <a:t>разпознава</a:t>
            </a:r>
            <a:r>
              <a:rPr lang="en-US" sz="1800" dirty="0"/>
              <a:t> и </a:t>
            </a:r>
            <a:r>
              <a:rPr lang="en-US" sz="1800" dirty="0" err="1"/>
              <a:t>реагира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присъствието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пожар</a:t>
            </a:r>
            <a:r>
              <a:rPr lang="en-US" sz="1800" dirty="0"/>
              <a:t> в </a:t>
            </a:r>
            <a:r>
              <a:rPr lang="en-US" sz="1800" dirty="0" err="1"/>
              <a:t>реално</a:t>
            </a:r>
            <a:r>
              <a:rPr lang="en-US" sz="1800" dirty="0"/>
              <a:t> </a:t>
            </a:r>
            <a:r>
              <a:rPr lang="en-US" sz="1800" dirty="0" err="1"/>
              <a:t>време</a:t>
            </a:r>
            <a:r>
              <a:rPr lang="en-US" sz="1800" dirty="0"/>
              <a:t>, с </a:t>
            </a:r>
            <a:r>
              <a:rPr lang="en-US" sz="1800" dirty="0" err="1"/>
              <a:t>цел</a:t>
            </a:r>
            <a:r>
              <a:rPr lang="en-US" sz="1800" dirty="0"/>
              <a:t> </a:t>
            </a:r>
            <a:r>
              <a:rPr lang="en-US" sz="1800" dirty="0" err="1"/>
              <a:t>да</a:t>
            </a:r>
            <a:r>
              <a:rPr lang="en-US" sz="1800" dirty="0"/>
              <a:t> </a:t>
            </a:r>
            <a:r>
              <a:rPr lang="en-US" sz="1800" dirty="0" err="1"/>
              <a:t>предупреди</a:t>
            </a:r>
            <a:r>
              <a:rPr lang="en-US" sz="1800" dirty="0"/>
              <a:t> </a:t>
            </a:r>
            <a:r>
              <a:rPr lang="en-US" sz="1800" dirty="0" err="1"/>
              <a:t>хората</a:t>
            </a:r>
            <a:r>
              <a:rPr lang="en-US" sz="1800" dirty="0"/>
              <a:t> </a:t>
            </a:r>
            <a:r>
              <a:rPr lang="en-US" sz="1800" dirty="0" err="1"/>
              <a:t>за</a:t>
            </a:r>
            <a:r>
              <a:rPr lang="en-US" sz="1800" dirty="0"/>
              <a:t> </a:t>
            </a:r>
            <a:r>
              <a:rPr lang="en-US" sz="1800" dirty="0" err="1"/>
              <a:t>опасността</a:t>
            </a:r>
            <a:r>
              <a:rPr lang="en-US" sz="1800" dirty="0"/>
              <a:t> и </a:t>
            </a:r>
            <a:r>
              <a:rPr lang="en-US" sz="1800" dirty="0" err="1"/>
              <a:t>да</a:t>
            </a:r>
            <a:r>
              <a:rPr lang="en-US" sz="1800" dirty="0"/>
              <a:t> </a:t>
            </a:r>
            <a:r>
              <a:rPr lang="en-US" sz="1800" dirty="0" err="1"/>
              <a:t>даде</a:t>
            </a:r>
            <a:r>
              <a:rPr lang="en-US" sz="1800" dirty="0"/>
              <a:t> </a:t>
            </a:r>
            <a:r>
              <a:rPr lang="en-US" sz="1800" dirty="0" err="1"/>
              <a:t>възможност</a:t>
            </a:r>
            <a:r>
              <a:rPr lang="en-US" sz="1800" dirty="0"/>
              <a:t> </a:t>
            </a:r>
            <a:r>
              <a:rPr lang="en-US" sz="1800" dirty="0" err="1"/>
              <a:t>за</a:t>
            </a:r>
            <a:r>
              <a:rPr lang="en-US" sz="1800" dirty="0"/>
              <a:t> </a:t>
            </a:r>
            <a:r>
              <a:rPr lang="en-US" sz="1800" dirty="0" err="1"/>
              <a:t>бърза</a:t>
            </a:r>
            <a:r>
              <a:rPr lang="en-US" sz="1800" dirty="0"/>
              <a:t> </a:t>
            </a:r>
            <a:r>
              <a:rPr lang="en-US" sz="1800" dirty="0" err="1"/>
              <a:t>евакуация</a:t>
            </a:r>
            <a:r>
              <a:rPr lang="en-US" sz="1800" dirty="0"/>
              <a:t> и </a:t>
            </a:r>
            <a:r>
              <a:rPr lang="en-US" sz="1800" dirty="0" err="1"/>
              <a:t>гасене</a:t>
            </a:r>
            <a:r>
              <a:rPr lang="en-US" sz="1800" dirty="0"/>
              <a:t> </a:t>
            </a:r>
            <a:r>
              <a:rPr lang="en-US" sz="1800" dirty="0" err="1"/>
              <a:t>на</a:t>
            </a:r>
            <a:r>
              <a:rPr lang="en-US" sz="1800" dirty="0"/>
              <a:t> </a:t>
            </a:r>
            <a:r>
              <a:rPr lang="en-US" sz="1800" dirty="0" err="1"/>
              <a:t>пожара</a:t>
            </a:r>
            <a:r>
              <a:rPr lang="en-US" sz="1800" dirty="0"/>
              <a:t>.</a:t>
            </a:r>
            <a:endParaRPr lang="bg-BG" dirty="0"/>
          </a:p>
        </p:txBody>
      </p:sp>
      <p:pic>
        <p:nvPicPr>
          <p:cNvPr id="5" name="Картина 5" descr="Картина, която съдържа на закрито, червен&#10;&#10;Описанието е генерирано автоматично">
            <a:extLst>
              <a:ext uri="{FF2B5EF4-FFF2-40B4-BE49-F238E27FC236}">
                <a16:creationId xmlns:a16="http://schemas.microsoft.com/office/drawing/2014/main" id="{99CC07F1-B42F-508F-8D0C-213093067B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78" r="9682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303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259E2C-1FF5-E715-2712-0591C516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>
                <a:latin typeface="Times New Roman"/>
                <a:ea typeface="+mj-lt"/>
                <a:cs typeface="+mj-lt"/>
              </a:rPr>
              <a:t>Блокова схема</a:t>
            </a:r>
            <a:endParaRPr lang="bg-BG" sz="4800" dirty="0">
              <a:latin typeface="Times New Roman"/>
              <a:cs typeface="Posterama"/>
            </a:endParaRPr>
          </a:p>
        </p:txBody>
      </p:sp>
      <p:pic>
        <p:nvPicPr>
          <p:cNvPr id="4" name="Картина 4" descr="Картина, която съдържа диаграма, схематичен&#10;&#10;Описанието е генерирано автоматично">
            <a:extLst>
              <a:ext uri="{FF2B5EF4-FFF2-40B4-BE49-F238E27FC236}">
                <a16:creationId xmlns:a16="http://schemas.microsoft.com/office/drawing/2014/main" id="{65162FA4-34C1-C519-6876-F777D933E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225" y="1439677"/>
            <a:ext cx="8628854" cy="5291467"/>
          </a:xfrm>
        </p:spPr>
      </p:pic>
    </p:spTree>
    <p:extLst>
      <p:ext uri="{BB962C8B-B14F-4D97-AF65-F5344CB8AC3E}">
        <p14:creationId xmlns:p14="http://schemas.microsoft.com/office/powerpoint/2010/main" val="228376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43A0940-654F-25BC-DF5B-FD52156C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4800" dirty="0">
                <a:latin typeface="Times New Roman"/>
                <a:ea typeface="+mj-lt"/>
                <a:cs typeface="+mj-lt"/>
              </a:rPr>
              <a:t>Електрическа схема</a:t>
            </a:r>
            <a:endParaRPr lang="bg-BG" sz="4800" dirty="0">
              <a:latin typeface="Times New Roman"/>
              <a:cs typeface="Times New Roman"/>
            </a:endParaRPr>
          </a:p>
        </p:txBody>
      </p:sp>
      <p:pic>
        <p:nvPicPr>
          <p:cNvPr id="4" name="Картина 4" descr="Картина, която съдържа диаграма, схематичен&#10;&#10;Описанието е генерирано автоматично">
            <a:extLst>
              <a:ext uri="{FF2B5EF4-FFF2-40B4-BE49-F238E27FC236}">
                <a16:creationId xmlns:a16="http://schemas.microsoft.com/office/drawing/2014/main" id="{B6904E8D-CEA7-E938-AAA5-607C0EFA3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118" y="1449573"/>
            <a:ext cx="7221093" cy="5410220"/>
          </a:xfrm>
        </p:spPr>
      </p:pic>
    </p:spTree>
    <p:extLst>
      <p:ext uri="{BB962C8B-B14F-4D97-AF65-F5344CB8AC3E}">
        <p14:creationId xmlns:p14="http://schemas.microsoft.com/office/powerpoint/2010/main" val="211883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3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6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7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9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0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1" name="Rectangle 114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18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4" name="Group 1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09DBCDB-0DF6-162C-C551-1FC23C21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4" y="771932"/>
            <a:ext cx="4975119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err="1">
                <a:latin typeface="Times New Roman"/>
                <a:ea typeface="+mj-lt"/>
                <a:cs typeface="+mj-lt"/>
              </a:rPr>
              <a:t>Списък</a:t>
            </a:r>
            <a:r>
              <a:rPr lang="en-US" sz="3600" dirty="0">
                <a:latin typeface="Times New Roman"/>
                <a:ea typeface="+mj-lt"/>
                <a:cs typeface="+mj-lt"/>
              </a:rPr>
              <a:t> </a:t>
            </a:r>
            <a:r>
              <a:rPr lang="en-US" sz="3600" err="1">
                <a:latin typeface="Times New Roman"/>
                <a:ea typeface="+mj-lt"/>
                <a:cs typeface="+mj-lt"/>
              </a:rPr>
              <a:t>съставни</a:t>
            </a:r>
            <a:r>
              <a:rPr lang="en-US" sz="3600" dirty="0">
                <a:latin typeface="Times New Roman"/>
                <a:ea typeface="+mj-lt"/>
                <a:cs typeface="+mj-lt"/>
              </a:rPr>
              <a:t> </a:t>
            </a:r>
            <a:r>
              <a:rPr lang="en-US" sz="3600" err="1">
                <a:latin typeface="Times New Roman"/>
                <a:ea typeface="+mj-lt"/>
                <a:cs typeface="+mj-lt"/>
              </a:rPr>
              <a:t>части</a:t>
            </a:r>
            <a:endParaRPr lang="bg-BG" sz="3600" err="1">
              <a:latin typeface="Times New Roman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C7CE78C-2852-11AA-151C-ADE8E7D0B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1153" y="732348"/>
            <a:ext cx="5690630" cy="292129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1 - Arduino Uno R3</a:t>
            </a:r>
            <a:endParaRPr lang="bg-BG"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3 - 220 Ω Resistor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1 - Red LED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– GREEN LED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– Piezo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– Gas Sensor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– LCD 16 x 2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1 - 1 kΩ Resistor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latin typeface="Times New Roman"/>
                <a:cs typeface="Times New Roman"/>
              </a:rPr>
              <a:t>1 - 250 kΩ Potentiometer</a:t>
            </a:r>
          </a:p>
        </p:txBody>
      </p:sp>
      <p:pic>
        <p:nvPicPr>
          <p:cNvPr id="5" name="Картина 5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F0C1CE8-6F7E-C0BC-8F62-F74B723B9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777" y="3807846"/>
            <a:ext cx="11813002" cy="277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8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01702D-A388-3480-DBB7-2ED01F59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chemeClr val="tx2"/>
                </a:solidFill>
              </a:rPr>
              <a:t>Сорс код –описание на функционалността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0B78EF8-B9BD-321C-720F-507E37239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err="1">
                <a:solidFill>
                  <a:schemeClr val="tx2"/>
                </a:solidFill>
              </a:rPr>
              <a:t>Когато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няма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r>
              <a:rPr lang="en-US" sz="1800" err="1">
                <a:solidFill>
                  <a:schemeClr val="tx2"/>
                </a:solidFill>
              </a:rPr>
              <a:t>пожар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err="1">
                <a:solidFill>
                  <a:schemeClr val="tx2"/>
                </a:solidFill>
              </a:rPr>
              <a:t>зелената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лампичка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свети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err="1">
                <a:solidFill>
                  <a:schemeClr val="tx2"/>
                </a:solidFill>
              </a:rPr>
              <a:t>пиезото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не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пищи</a:t>
            </a:r>
            <a:r>
              <a:rPr lang="en-US" sz="1800" dirty="0">
                <a:solidFill>
                  <a:schemeClr val="tx2"/>
                </a:solidFill>
              </a:rPr>
              <a:t> и </a:t>
            </a:r>
            <a:r>
              <a:rPr lang="en-US" sz="1800" err="1">
                <a:solidFill>
                  <a:schemeClr val="tx2"/>
                </a:solidFill>
              </a:rPr>
              <a:t>на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екранчето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err="1">
                <a:solidFill>
                  <a:schemeClr val="tx2"/>
                </a:solidFill>
              </a:rPr>
              <a:t>пише</a:t>
            </a:r>
            <a:r>
              <a:rPr lang="en-US" sz="1800" dirty="0">
                <a:solidFill>
                  <a:schemeClr val="tx2"/>
                </a:solidFill>
              </a:rPr>
              <a:t> "GOOD MORNING".</a:t>
            </a:r>
            <a:endParaRPr lang="bg-BG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Когато</a:t>
            </a:r>
            <a:r>
              <a:rPr lang="en-US" sz="1800" dirty="0">
                <a:solidFill>
                  <a:schemeClr val="tx2"/>
                </a:solidFill>
              </a:rPr>
              <a:t> </a:t>
            </a:r>
            <a:r>
              <a:rPr lang="en-US" sz="1800" dirty="0" err="1">
                <a:solidFill>
                  <a:schemeClr val="tx2"/>
                </a:solidFill>
              </a:rPr>
              <a:t>има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пожар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свети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червената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лампичка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пиезото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пиши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за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да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издава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звуков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сигнал</a:t>
            </a:r>
            <a:r>
              <a:rPr lang="en-US" sz="1800" dirty="0">
                <a:solidFill>
                  <a:schemeClr val="tx2"/>
                </a:solidFill>
              </a:rPr>
              <a:t> и </a:t>
            </a:r>
            <a:r>
              <a:rPr lang="en-US" sz="1800" dirty="0" err="1">
                <a:solidFill>
                  <a:schemeClr val="tx2"/>
                </a:solidFill>
              </a:rPr>
              <a:t>на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екранчето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се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изписва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текст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за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евакуация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Картина 5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9C75984C-C89E-B3F6-3EFB-4452F41659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75782" y="732348"/>
            <a:ext cx="3851671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1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AFEBC2-6DCE-2B7A-E451-5E567685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bg-BG">
                <a:solidFill>
                  <a:schemeClr val="tx2"/>
                </a:solidFill>
                <a:latin typeface="Times New Roman"/>
                <a:ea typeface="+mj-lt"/>
                <a:cs typeface="+mj-lt"/>
              </a:rPr>
              <a:t>Заключение</a:t>
            </a:r>
            <a:endParaRPr lang="bg-BG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0C4FAA7-40A1-7F41-9070-B3ECEF23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bg-BG" sz="17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Проектът "</a:t>
            </a:r>
            <a:r>
              <a:rPr lang="bg-BG" sz="1700" dirty="0" err="1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п</a:t>
            </a:r>
            <a:r>
              <a:rPr lang="bg-BG" sz="1700" dirty="0" err="1">
                <a:solidFill>
                  <a:schemeClr val="tx2"/>
                </a:solidFill>
                <a:latin typeface="Times New Roman"/>
                <a:ea typeface="+mn-lt"/>
                <a:cs typeface="Times New Roman"/>
              </a:rPr>
              <a:t>ожароизвестителна</a:t>
            </a:r>
            <a:r>
              <a:rPr lang="bg-BG" sz="1700" dirty="0">
                <a:solidFill>
                  <a:schemeClr val="tx2"/>
                </a:solidFill>
                <a:latin typeface="Times New Roman"/>
                <a:ea typeface="+mn-lt"/>
                <a:cs typeface="Times New Roman"/>
              </a:rPr>
              <a:t> система</a:t>
            </a:r>
            <a:r>
              <a:rPr lang="bg-BG" sz="17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" е от съществена важност за защитата на хората и имуществото във всяка сграда. Тази система осигурява ранно предупреждение и надеждна реакция в случай на пожар, което може да спаси животи и да намали материалните щети. Тази система е от съществено значение за бързата реакция при пожари и ефективното евакуиране на хората.</a:t>
            </a:r>
            <a:endParaRPr lang="bg-BG" sz="1700" dirty="0">
              <a:solidFill>
                <a:schemeClr val="tx2"/>
              </a:solidFill>
              <a:latin typeface="Times New Roman"/>
              <a:cs typeface="Times New Roman"/>
            </a:endParaRPr>
          </a:p>
        </p:txBody>
      </p:sp>
      <p:pic>
        <p:nvPicPr>
          <p:cNvPr id="4" name="Картина 4" descr="Картина, която съдържа текст,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BA600224-1011-70B7-3334-3CD50EC76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767" y="1298994"/>
            <a:ext cx="6795701" cy="44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5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E8C7F08-013A-D230-3C38-246454F3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3" y="276060"/>
            <a:ext cx="10722932" cy="1325563"/>
          </a:xfrm>
        </p:spPr>
        <p:txBody>
          <a:bodyPr>
            <a:normAutofit/>
          </a:bodyPr>
          <a:lstStyle/>
          <a:p>
            <a:pPr algn="ctr"/>
            <a:r>
              <a:rPr lang="bg-BG" sz="4800" dirty="0">
                <a:solidFill>
                  <a:schemeClr val="bg1"/>
                </a:solidFill>
                <a:latin typeface="Times New Roman"/>
                <a:cs typeface="Times New Roman"/>
              </a:rPr>
              <a:t>Линк към </a:t>
            </a:r>
            <a:r>
              <a:rPr lang="bg-BG" sz="4800" err="1">
                <a:solidFill>
                  <a:schemeClr val="bg1"/>
                </a:solidFill>
                <a:latin typeface="Times New Roman"/>
                <a:cs typeface="Times New Roman"/>
              </a:rPr>
              <a:t>GitHub</a:t>
            </a:r>
            <a:r>
              <a:rPr lang="bg-BG" sz="4800" dirty="0">
                <a:solidFill>
                  <a:schemeClr val="bg1"/>
                </a:solidFill>
                <a:latin typeface="Times New Roman"/>
                <a:cs typeface="Times New Roman"/>
              </a:rPr>
              <a:t> и </a:t>
            </a:r>
            <a:r>
              <a:rPr lang="bg-BG" sz="4800" err="1">
                <a:solidFill>
                  <a:schemeClr val="bg1"/>
                </a:solidFill>
                <a:latin typeface="Times New Roman"/>
                <a:cs typeface="Times New Roman"/>
              </a:rPr>
              <a:t>Tinkercad</a:t>
            </a:r>
            <a:r>
              <a:rPr lang="bg-BG" sz="4800" dirty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lang="bg-BG">
              <a:solidFill>
                <a:schemeClr val="bg1"/>
              </a:solidFill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DE3FAFC-F8F1-B9CB-CF31-BA91B2815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bg-BG" sz="1600" u="sng" dirty="0">
                <a:solidFill>
                  <a:schemeClr val="bg1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https://www.tinkercad.com/things/lEwCcWPvBJg-fire-alarm-system/editel</a:t>
            </a:r>
          </a:p>
          <a:p>
            <a:r>
              <a:rPr lang="bg-BG" sz="1600" dirty="0">
                <a:ea typeface="+mn-lt"/>
                <a:cs typeface="+mn-lt"/>
              </a:rPr>
              <a:t>https://github.com/Mirkoto6/Fire-alarm-system</a:t>
            </a:r>
            <a:endParaRPr lang="bg-BG" sz="1600" u="sng" dirty="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0475658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392026"/>
      </a:dk2>
      <a:lt2>
        <a:srgbClr val="E2E3E8"/>
      </a:lt2>
      <a:accent1>
        <a:srgbClr val="B1A146"/>
      </a:accent1>
      <a:accent2>
        <a:srgbClr val="B16D3B"/>
      </a:accent2>
      <a:accent3>
        <a:srgbClr val="C34E4D"/>
      </a:accent3>
      <a:accent4>
        <a:srgbClr val="B13B6B"/>
      </a:accent4>
      <a:accent5>
        <a:srgbClr val="C34DAE"/>
      </a:accent5>
      <a:accent6>
        <a:srgbClr val="953BB1"/>
      </a:accent6>
      <a:hlink>
        <a:srgbClr val="BF3F93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SineVTI</vt:lpstr>
      <vt:lpstr>Въведение в операционни системи и вградени системи: Пожароизвестителна система</vt:lpstr>
      <vt:lpstr>Съдържание</vt:lpstr>
      <vt:lpstr>Описание на проекта</vt:lpstr>
      <vt:lpstr>Блокова схема</vt:lpstr>
      <vt:lpstr>Електрическа схема</vt:lpstr>
      <vt:lpstr>Списък съставни части</vt:lpstr>
      <vt:lpstr>Сорс код –описание на функционалността</vt:lpstr>
      <vt:lpstr>Заключение</vt:lpstr>
      <vt:lpstr>Линк към GitHub и Tinkercad: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249</cp:revision>
  <dcterms:created xsi:type="dcterms:W3CDTF">2023-05-13T20:49:57Z</dcterms:created>
  <dcterms:modified xsi:type="dcterms:W3CDTF">2023-05-13T22:52:44Z</dcterms:modified>
</cp:coreProperties>
</file>