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  <a:srgbClr val="FADBC6"/>
    <a:srgbClr val="F4B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38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5D0B1-4EFD-4F51-BC24-D9FD36DC0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8E2B1B-B10D-4B38-ACE4-E3C027BE5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84183-25BC-42EA-852B-59304C2F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5AFA1-D873-4860-A79E-75769267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67BD3-03AA-4B2D-B15A-5566E7C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537B4-DC1D-4D78-9D90-9CA36511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F37445-43E0-4AE5-A63E-D8219040B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9A717-4332-4CA5-89FD-AFD82546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145E9B-A518-4333-A480-334D8ABA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D2855-EAF3-4807-AE48-E1D78218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9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6F0C42-838B-4569-B57D-2A28C5DA2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5E9FE-95F8-4FB0-A17D-EF6E7554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74C47-6C60-4F4B-B97D-490FA3DF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CC0AA-A6DF-4794-B03B-7C0DABC1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53429-816C-466B-86F9-DE76D6C2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3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C3269-A7AE-4877-BFEE-A0230CB6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96696-C0D4-45FB-80D5-AD130A4C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AF43F-FF3A-48E0-8526-EAE21B90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41C4B8-306C-4B7A-9ECE-FA99238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D2B6F-0762-4EFA-8628-2A2FAC42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DD32D-64F7-442E-8567-93C9A7E6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207C88-7802-4A09-B991-273920AC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DEBB4-4A73-4DC6-B2FB-D1146603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B75E0-A198-4A4B-9C11-37421A34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BCE5F-4ADF-493F-828F-24B8A846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2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6663-68B5-4074-BF59-83238F0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632A-FC9B-4B45-905F-147C7935B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44BDF-F4B3-4922-BE89-AC99A8826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1D1E9F-9254-49C1-84A7-23FF4FDE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A4846-9FAB-4284-96CE-98A5D44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47CB9-AD1F-42D7-BD79-F598233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0D40-4E3C-4821-B450-F6CF0F47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C1DC9-A89B-4C4F-9E18-9C988AD9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E3C0FE-1CC5-4CEC-8451-24627174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413841-E49F-483D-90EF-A11E878F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DBBC30-8CF5-43E4-83D8-67CC71F6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41DC9-77E7-4F3F-BF6E-5CAE07F6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158213-DDE7-4E44-8E58-D643FB32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5F6B6A-573C-494E-96DA-A9886D3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1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B64A0-4EFB-4346-8B0F-6CFFA90A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DA3376-68BF-412C-A2F0-B38EFE79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26132A-BE1C-451C-B806-5C444186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C2F2B9-BA70-4B8E-A34C-EFD75607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8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593CF-E4EE-45D5-8CF7-D1F08E00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E408CF-7874-4B70-96E3-011D916E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AC239-8E12-49A0-BCE9-30453DBB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3E7A6-A8D5-4980-824F-49724FF6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0EC21-5B73-4D6E-AAE5-E62BDE77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A10C5-E30D-4146-ACEA-26A4836E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5ECFA4-1443-454A-882E-E35C1151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1DEDD9-CDF4-4CF1-9590-53B67BD6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17314E-C5B0-493D-941A-DE7F7942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9148F-8E4B-45BB-8E4C-16BE1D09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7CEDFB-FEC7-428C-948C-A26BF5A43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F35EE7-507D-49CC-B773-39079CE9C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C5445A-DCD2-495D-A459-F6E2689D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9A311B-103D-4388-8A70-FD64B1E0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A610ED-9DD3-42B5-9682-BC7C1E13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1EF847-E451-40A5-BB81-FC0AE09D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CEBA4-99B0-4B38-BBAF-BC66FB61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F0BCE-6E34-4E6A-A66E-AC62EA58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8D91-3293-4825-9583-8B52FB861D22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ABC6E-E799-4E30-9E8D-84FB858A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4C4E2-B702-450F-A4F3-680A272C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AB9A-6BD1-4649-B29C-FAEF8C0BE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3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hteck 272">
            <a:extLst>
              <a:ext uri="{FF2B5EF4-FFF2-40B4-BE49-F238E27FC236}">
                <a16:creationId xmlns:a16="http://schemas.microsoft.com/office/drawing/2014/main" id="{E1E1B153-246E-4DE3-901D-D2BC62290094}"/>
              </a:ext>
            </a:extLst>
          </p:cNvPr>
          <p:cNvSpPr/>
          <p:nvPr/>
        </p:nvSpPr>
        <p:spPr>
          <a:xfrm>
            <a:off x="9226878" y="488795"/>
            <a:ext cx="2422868" cy="12230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A20157C-8F01-4D36-9302-B61CAB892BDA}"/>
              </a:ext>
            </a:extLst>
          </p:cNvPr>
          <p:cNvSpPr/>
          <p:nvPr/>
        </p:nvSpPr>
        <p:spPr>
          <a:xfrm>
            <a:off x="509618" y="488795"/>
            <a:ext cx="2422868" cy="1223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BCA79A2-35E4-4C82-AB4C-DF036EFE0580}"/>
              </a:ext>
            </a:extLst>
          </p:cNvPr>
          <p:cNvGrpSpPr/>
          <p:nvPr/>
        </p:nvGrpSpPr>
        <p:grpSpPr>
          <a:xfrm>
            <a:off x="797916" y="605716"/>
            <a:ext cx="1905485" cy="944490"/>
            <a:chOff x="797916" y="605716"/>
            <a:chExt cx="1905485" cy="94449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51A6CE0-21C3-4E1F-B7C7-5D07FA266399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50C7AC-74B2-47F3-A2D3-11494FB3B3EB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BF232EB-4846-49DA-9658-BE8CC78959F8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C08AD15-CA7F-41EB-A335-3C27568E43CE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6B33318-C96C-41EB-91DA-9EB526C88A21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924BD1C-AF87-4365-9FB2-348D1A7DC8D0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3004826-7B70-48C7-A4CB-65366E0B4B00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CEDB9E-2EA4-4942-A130-43E10B64E05E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947ACDA-E7E9-4A97-AE70-3DA8D4BCAAE3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A84C82-2B70-4B5C-B7B4-FEA10B5C092A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417D737-04D8-4240-8C1E-61D41AD631FC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D647C17-6A9E-41A7-8C09-A9A85BF62AD6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C8CB202-ED1B-4009-A8D4-4921A9147298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A2C9BAB6-B635-411F-9A11-F0E59A2E168C}"/>
              </a:ext>
            </a:extLst>
          </p:cNvPr>
          <p:cNvSpPr/>
          <p:nvPr/>
        </p:nvSpPr>
        <p:spPr>
          <a:xfrm>
            <a:off x="1193962" y="1755120"/>
            <a:ext cx="1103686" cy="1926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Counter = 10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EA5E28D-1303-442C-804D-11D9A8CE1422}"/>
              </a:ext>
            </a:extLst>
          </p:cNvPr>
          <p:cNvSpPr/>
          <p:nvPr/>
        </p:nvSpPr>
        <p:spPr>
          <a:xfrm>
            <a:off x="509618" y="2077751"/>
            <a:ext cx="2422868" cy="1223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B07F7AC-C7B1-4DF3-B9EB-7CAA158F0CF6}"/>
              </a:ext>
            </a:extLst>
          </p:cNvPr>
          <p:cNvGrpSpPr/>
          <p:nvPr/>
        </p:nvGrpSpPr>
        <p:grpSpPr>
          <a:xfrm>
            <a:off x="797916" y="2194672"/>
            <a:ext cx="1905485" cy="944490"/>
            <a:chOff x="797916" y="605716"/>
            <a:chExt cx="1905485" cy="94449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0B5995F-D778-4781-8A59-49E31E990696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ABC28CD-6651-49B5-A229-BABD5792AF59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46C8EAE-BE3A-4540-96D7-1DF625C33722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F54D156-9D08-4A2D-8EF2-032D780E8C0E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3C94B73A-58D9-4AAB-A463-78ACAE95DE39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96444C6-3AC7-4121-BEB0-DE828567C042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E9CAD27-C157-4B28-B273-110C941D945A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104634D-9764-4078-A5F2-10261175D96C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E1D6B3-3230-41F7-90B2-B725FAD7029A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D579F29-5CF4-4CF3-8403-F7EA7BA772CB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ADF62B8-4EBC-4202-B41F-80DA6BAABE18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C33FF86-7C3B-4368-971D-BB644C4E2602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829A132-0254-4C56-AF8F-2949813B1ABB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C810DF56-B8DB-4BB9-9837-454A1F69189F}"/>
              </a:ext>
            </a:extLst>
          </p:cNvPr>
          <p:cNvSpPr/>
          <p:nvPr/>
        </p:nvSpPr>
        <p:spPr>
          <a:xfrm>
            <a:off x="1193962" y="3344076"/>
            <a:ext cx="1103686" cy="19263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L1-release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2600A09-2B5C-467B-9FEA-84C8FDCC0A24}"/>
              </a:ext>
            </a:extLst>
          </p:cNvPr>
          <p:cNvSpPr/>
          <p:nvPr/>
        </p:nvSpPr>
        <p:spPr>
          <a:xfrm>
            <a:off x="509618" y="3666707"/>
            <a:ext cx="2422868" cy="1223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D9EF1CE-A424-485B-BCCE-910930A8C1B0}"/>
              </a:ext>
            </a:extLst>
          </p:cNvPr>
          <p:cNvGrpSpPr/>
          <p:nvPr/>
        </p:nvGrpSpPr>
        <p:grpSpPr>
          <a:xfrm>
            <a:off x="797916" y="3783628"/>
            <a:ext cx="1905485" cy="944490"/>
            <a:chOff x="797916" y="605716"/>
            <a:chExt cx="1905485" cy="94449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E97B50C-2726-4CE6-B75F-E87A77B3E489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69076EF-8FB1-4C9A-85A2-F4CC472459DA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7334C72-1CA3-4EE2-86F3-848791FE5815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BC953D4-4243-4713-8947-F2E06163EA38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60426B0-700C-40B3-83C0-566F3739F6A6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BD1B789-3716-4A8F-A2F1-B87BFC17B992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A0866901-863E-4683-81AC-E07BA64C7D64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BBB373C-D664-4D8C-B72E-FF5E31FA2648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EF1A122-37D0-4EF7-A0DC-534423E6EBFF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85B0886-07D8-44AD-8611-E81567B7791E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77CFC58-CDCA-4B43-93B2-7528B975D3A6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732159A-AB8B-41D7-8A3E-B3A81C179070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F8B6C3D-D2DE-4C29-9CA4-BB817B3B9694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DBA9E248-A2DF-45BE-AB04-2D74FCBA047D}"/>
              </a:ext>
            </a:extLst>
          </p:cNvPr>
          <p:cNvSpPr/>
          <p:nvPr/>
        </p:nvSpPr>
        <p:spPr>
          <a:xfrm>
            <a:off x="909788" y="4957935"/>
            <a:ext cx="1653540" cy="192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Random Growth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0BAAD10-4014-42BD-BFA0-74D70DF01755}"/>
              </a:ext>
            </a:extLst>
          </p:cNvPr>
          <p:cNvCxnSpPr>
            <a:stCxn id="44" idx="6"/>
            <a:endCxn id="56" idx="0"/>
          </p:cNvCxnSpPr>
          <p:nvPr/>
        </p:nvCxnSpPr>
        <p:spPr>
          <a:xfrm flipV="1">
            <a:off x="995939" y="3978202"/>
            <a:ext cx="294102" cy="7916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EEFF96E-BA3A-45CB-9E11-FFCD2CF15543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>
            <a:off x="1486143" y="3981651"/>
            <a:ext cx="383428" cy="3620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7AD9D40-194F-41E0-AC46-3E981A26B3E2}"/>
              </a:ext>
            </a:extLst>
          </p:cNvPr>
          <p:cNvCxnSpPr>
            <a:stCxn id="49" idx="3"/>
            <a:endCxn id="55" idx="7"/>
          </p:cNvCxnSpPr>
          <p:nvPr/>
        </p:nvCxnSpPr>
        <p:spPr>
          <a:xfrm flipH="1">
            <a:off x="1958195" y="4028363"/>
            <a:ext cx="285942" cy="1512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FBAEC9-E5DB-4580-9B83-4255E7C9708C}"/>
              </a:ext>
            </a:extLst>
          </p:cNvPr>
          <p:cNvCxnSpPr>
            <a:cxnSpLocks/>
            <a:stCxn id="44" idx="5"/>
            <a:endCxn id="51" idx="0"/>
          </p:cNvCxnSpPr>
          <p:nvPr/>
        </p:nvCxnSpPr>
        <p:spPr>
          <a:xfrm>
            <a:off x="966939" y="4127378"/>
            <a:ext cx="472173" cy="28041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04DB7806-E5AE-443D-9220-CDC4343F18C6}"/>
              </a:ext>
            </a:extLst>
          </p:cNvPr>
          <p:cNvSpPr/>
          <p:nvPr/>
        </p:nvSpPr>
        <p:spPr>
          <a:xfrm>
            <a:off x="508404" y="5329960"/>
            <a:ext cx="2422868" cy="1223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74C0AFF1-2843-468E-AE56-FEF5E775D357}"/>
              </a:ext>
            </a:extLst>
          </p:cNvPr>
          <p:cNvGrpSpPr/>
          <p:nvPr/>
        </p:nvGrpSpPr>
        <p:grpSpPr>
          <a:xfrm>
            <a:off x="796702" y="5446881"/>
            <a:ext cx="1905485" cy="944490"/>
            <a:chOff x="797916" y="605716"/>
            <a:chExt cx="1905485" cy="94449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D1D4FEB-E61A-46DC-9138-065092D9F049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02D5B70-CD69-4C03-B509-7277A214192D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6563438-9AF2-4FB1-9CBE-39FF2DB2A700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1F783F5-1274-4E6C-B188-673219AC01D8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9944D2D4-0EA1-4106-BB14-A9B32B3D17BE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F1135B1-42A1-440B-AF61-172D7980BA3A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656D912C-18B4-4CE9-ADC0-3EB5924233AD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D8ABEDE-F21C-4ECF-9B9E-8B7F5CC90033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DF53A21-D544-4B3E-AB02-A9C5768BF57E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9EA1B03-B583-4564-838A-9BCB79DD61F2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1D2C04F-4651-47EB-814F-ED2FDB275221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EE011C3-6FEF-46CD-AD21-9801C36ADFB4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BF5DBD1-CC63-4A53-B02A-49C234B59576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DBA01F61-E60C-4102-8CE5-BE590251C1A7}"/>
              </a:ext>
            </a:extLst>
          </p:cNvPr>
          <p:cNvSpPr/>
          <p:nvPr/>
        </p:nvSpPr>
        <p:spPr>
          <a:xfrm>
            <a:off x="908574" y="6621188"/>
            <a:ext cx="1653540" cy="192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Random Growth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77DFC971-2932-437B-B2FC-6B33D7728A0E}"/>
              </a:ext>
            </a:extLst>
          </p:cNvPr>
          <p:cNvCxnSpPr>
            <a:stCxn id="69" idx="6"/>
            <a:endCxn id="81" idx="0"/>
          </p:cNvCxnSpPr>
          <p:nvPr/>
        </p:nvCxnSpPr>
        <p:spPr>
          <a:xfrm flipV="1">
            <a:off x="994725" y="5641455"/>
            <a:ext cx="294102" cy="7916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BA10325-F16A-42EF-8DF8-F1849E6B2C2E}"/>
              </a:ext>
            </a:extLst>
          </p:cNvPr>
          <p:cNvCxnSpPr>
            <a:cxnSpLocks/>
            <a:stCxn id="80" idx="3"/>
            <a:endCxn id="73" idx="0"/>
          </p:cNvCxnSpPr>
          <p:nvPr/>
        </p:nvCxnSpPr>
        <p:spPr>
          <a:xfrm flipH="1">
            <a:off x="1868357" y="5875156"/>
            <a:ext cx="56295" cy="1318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418A504B-8E9B-480A-A213-DBFCB05CF46F}"/>
              </a:ext>
            </a:extLst>
          </p:cNvPr>
          <p:cNvCxnSpPr>
            <a:stCxn id="74" idx="3"/>
            <a:endCxn id="80" idx="7"/>
          </p:cNvCxnSpPr>
          <p:nvPr/>
        </p:nvCxnSpPr>
        <p:spPr>
          <a:xfrm flipH="1">
            <a:off x="1956981" y="5691616"/>
            <a:ext cx="285942" cy="1512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C6C2E00-61B4-4FFA-8D12-FDC8DCB077F5}"/>
              </a:ext>
            </a:extLst>
          </p:cNvPr>
          <p:cNvCxnSpPr>
            <a:stCxn id="71" idx="4"/>
            <a:endCxn id="76" idx="0"/>
          </p:cNvCxnSpPr>
          <p:nvPr/>
        </p:nvCxnSpPr>
        <p:spPr>
          <a:xfrm flipH="1">
            <a:off x="1437898" y="5644904"/>
            <a:ext cx="47031" cy="42613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262DFA0-903B-4E7A-BBD2-74F5001EA7DC}"/>
              </a:ext>
            </a:extLst>
          </p:cNvPr>
          <p:cNvCxnSpPr>
            <a:stCxn id="51" idx="5"/>
            <a:endCxn id="52" idx="1"/>
          </p:cNvCxnSpPr>
          <p:nvPr/>
        </p:nvCxnSpPr>
        <p:spPr>
          <a:xfrm>
            <a:off x="1455276" y="4446814"/>
            <a:ext cx="120071" cy="1200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BFD295C-7467-4F93-9180-05BC5C212F0D}"/>
              </a:ext>
            </a:extLst>
          </p:cNvPr>
          <p:cNvCxnSpPr>
            <a:cxnSpLocks/>
            <a:stCxn id="48" idx="3"/>
            <a:endCxn id="52" idx="7"/>
          </p:cNvCxnSpPr>
          <p:nvPr/>
        </p:nvCxnSpPr>
        <p:spPr>
          <a:xfrm flipH="1">
            <a:off x="1607676" y="4512746"/>
            <a:ext cx="191883" cy="5413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9F7BCADC-C201-47A5-9ED4-FB42CA2AA3C3}"/>
              </a:ext>
            </a:extLst>
          </p:cNvPr>
          <p:cNvSpPr/>
          <p:nvPr/>
        </p:nvSpPr>
        <p:spPr>
          <a:xfrm>
            <a:off x="3415113" y="488795"/>
            <a:ext cx="2422868" cy="1223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EE9FDC9F-C542-41F9-ADBD-C10C536AFFFD}"/>
              </a:ext>
            </a:extLst>
          </p:cNvPr>
          <p:cNvGrpSpPr/>
          <p:nvPr/>
        </p:nvGrpSpPr>
        <p:grpSpPr>
          <a:xfrm>
            <a:off x="3703411" y="605716"/>
            <a:ext cx="1905485" cy="944490"/>
            <a:chOff x="797916" y="605716"/>
            <a:chExt cx="1905485" cy="94449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6D0184E-14D0-478A-81C4-84671FD6D2CB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AC51F8F-26F4-4CE3-83BC-DAD22C6A58BE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52242B92-CE90-486A-84F2-1DAF598D32AB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9D85A6E9-6CEE-41C9-A557-616EFC4E5B56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AE429E9-2759-44D7-94B0-585C5082AD09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00B163CE-F195-4A1B-8997-A5AA371ECD01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0DD6A11-4820-48CD-93EB-F8FAB5ABF013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4116F3D-6467-4372-A172-344FC5260769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8192131-CB3F-476B-B1CA-48306A3BFF78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7F246DE-FE62-4461-82AB-89741C59ECCA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3A2CF849-33AF-4AF9-B236-C57998AEA976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B04951A-D499-4391-A9F8-822FE6DF92E4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2E37367A-0970-4285-952E-3FF34D94F3A5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9" name="Rechteck 108">
            <a:extLst>
              <a:ext uri="{FF2B5EF4-FFF2-40B4-BE49-F238E27FC236}">
                <a16:creationId xmlns:a16="http://schemas.microsoft.com/office/drawing/2014/main" id="{67305C39-858B-48ED-B6FF-F13E1EEBF829}"/>
              </a:ext>
            </a:extLst>
          </p:cNvPr>
          <p:cNvSpPr/>
          <p:nvPr/>
        </p:nvSpPr>
        <p:spPr>
          <a:xfrm>
            <a:off x="3815283" y="1780023"/>
            <a:ext cx="1653540" cy="192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Random Growth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856D48C6-3362-4798-BE77-2924898D4C50}"/>
              </a:ext>
            </a:extLst>
          </p:cNvPr>
          <p:cNvCxnSpPr>
            <a:stCxn id="96" idx="6"/>
            <a:endCxn id="108" idx="0"/>
          </p:cNvCxnSpPr>
          <p:nvPr/>
        </p:nvCxnSpPr>
        <p:spPr>
          <a:xfrm flipV="1">
            <a:off x="3901434" y="800290"/>
            <a:ext cx="294102" cy="7916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ACEB213-1221-4A1C-8213-DC2C193F2C1B}"/>
              </a:ext>
            </a:extLst>
          </p:cNvPr>
          <p:cNvCxnSpPr>
            <a:cxnSpLocks/>
            <a:stCxn id="103" idx="6"/>
            <a:endCxn id="100" idx="0"/>
          </p:cNvCxnSpPr>
          <p:nvPr/>
        </p:nvCxnSpPr>
        <p:spPr>
          <a:xfrm flipV="1">
            <a:off x="4367466" y="1165811"/>
            <a:ext cx="407600" cy="869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B3ECCBAA-B8A4-492D-85FE-28627439DFFF}"/>
              </a:ext>
            </a:extLst>
          </p:cNvPr>
          <p:cNvCxnSpPr>
            <a:stCxn id="101" idx="3"/>
            <a:endCxn id="107" idx="7"/>
          </p:cNvCxnSpPr>
          <p:nvPr/>
        </p:nvCxnSpPr>
        <p:spPr>
          <a:xfrm flipH="1">
            <a:off x="4863690" y="850451"/>
            <a:ext cx="285942" cy="1512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4009D5F7-02CB-4A0F-8988-69C45727A660}"/>
              </a:ext>
            </a:extLst>
          </p:cNvPr>
          <p:cNvCxnSpPr>
            <a:stCxn id="98" idx="4"/>
            <a:endCxn id="103" idx="0"/>
          </p:cNvCxnSpPr>
          <p:nvPr/>
        </p:nvCxnSpPr>
        <p:spPr>
          <a:xfrm flipH="1">
            <a:off x="4344607" y="803739"/>
            <a:ext cx="47031" cy="42613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5588A185-56EE-4804-AFAE-7B4C216E8F06}"/>
              </a:ext>
            </a:extLst>
          </p:cNvPr>
          <p:cNvCxnSpPr>
            <a:stCxn id="96" idx="4"/>
            <a:endCxn id="99" idx="1"/>
          </p:cNvCxnSpPr>
          <p:nvPr/>
        </p:nvCxnSpPr>
        <p:spPr>
          <a:xfrm>
            <a:off x="3802423" y="978466"/>
            <a:ext cx="128011" cy="402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8A2276B3-8416-454C-8EC0-D536B7694A39}"/>
              </a:ext>
            </a:extLst>
          </p:cNvPr>
          <p:cNvCxnSpPr>
            <a:stCxn id="99" idx="6"/>
            <a:endCxn id="103" idx="3"/>
          </p:cNvCxnSpPr>
          <p:nvPr/>
        </p:nvCxnSpPr>
        <p:spPr>
          <a:xfrm flipV="1">
            <a:off x="4099457" y="1268902"/>
            <a:ext cx="228985" cy="1822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8EF3CC4-4736-4BB2-A458-DB5ADDC14FB2}"/>
              </a:ext>
            </a:extLst>
          </p:cNvPr>
          <p:cNvCxnSpPr>
            <a:stCxn id="100" idx="5"/>
            <a:endCxn id="97" idx="2"/>
          </p:cNvCxnSpPr>
          <p:nvPr/>
        </p:nvCxnSpPr>
        <p:spPr>
          <a:xfrm>
            <a:off x="4845077" y="1334834"/>
            <a:ext cx="565796" cy="290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Rechteck 120">
            <a:extLst>
              <a:ext uri="{FF2B5EF4-FFF2-40B4-BE49-F238E27FC236}">
                <a16:creationId xmlns:a16="http://schemas.microsoft.com/office/drawing/2014/main" id="{FB7A39C0-BC5F-423B-B1D4-E0F684B0F14D}"/>
              </a:ext>
            </a:extLst>
          </p:cNvPr>
          <p:cNvSpPr/>
          <p:nvPr/>
        </p:nvSpPr>
        <p:spPr>
          <a:xfrm>
            <a:off x="3415113" y="2073534"/>
            <a:ext cx="2422868" cy="1223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5AD6A97C-5859-4EFA-B772-2C8BFDCB1FAF}"/>
              </a:ext>
            </a:extLst>
          </p:cNvPr>
          <p:cNvGrpSpPr/>
          <p:nvPr/>
        </p:nvGrpSpPr>
        <p:grpSpPr>
          <a:xfrm>
            <a:off x="3703411" y="2190455"/>
            <a:ext cx="1905485" cy="944490"/>
            <a:chOff x="797916" y="605716"/>
            <a:chExt cx="1905485" cy="94449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7A6CC866-26A8-460D-B070-6C22238EECDC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145F914-77E5-423F-A26E-989F925F5C21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4AEF64C8-3F82-4F42-A72E-07A0A637DF54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4F89DE12-4874-4D5B-A164-E657FD28398E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C4442D02-9DAF-4C16-A331-80496ADB9D38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E6C0258-ED24-4491-8BE9-DCDDDFC3ED00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CF58A28-67FB-4610-A657-9D1BA2E747FE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04AEAA4-C510-4272-A69C-1E2E691A3C89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89FC5AC7-2616-4F14-9889-D644BEAAF148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4B948BE-FC15-4763-A03B-73D1ADA3E543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E9A8745A-C8E1-40FA-9FC5-AB98E873ADFB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56C6875-2040-4A2E-8EDE-E51E5CC391EF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6000AF76-2C4A-4BE3-B004-4073C3A44FDD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3B9C6A22-95DE-43DE-9509-0247BF741875}"/>
              </a:ext>
            </a:extLst>
          </p:cNvPr>
          <p:cNvSpPr/>
          <p:nvPr/>
        </p:nvSpPr>
        <p:spPr>
          <a:xfrm>
            <a:off x="3815283" y="3364762"/>
            <a:ext cx="1653540" cy="192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Short Circuit</a:t>
            </a:r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956F050E-D591-439B-BD84-D1A945B4B246}"/>
              </a:ext>
            </a:extLst>
          </p:cNvPr>
          <p:cNvCxnSpPr>
            <a:cxnSpLocks/>
            <a:stCxn id="130" idx="6"/>
            <a:endCxn id="127" idx="0"/>
          </p:cNvCxnSpPr>
          <p:nvPr/>
        </p:nvCxnSpPr>
        <p:spPr>
          <a:xfrm flipV="1">
            <a:off x="4367466" y="2750550"/>
            <a:ext cx="407600" cy="869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CF1AD3F5-0DB5-4468-859C-171450A4E516}"/>
              </a:ext>
            </a:extLst>
          </p:cNvPr>
          <p:cNvCxnSpPr>
            <a:stCxn id="128" idx="3"/>
            <a:endCxn id="134" idx="7"/>
          </p:cNvCxnSpPr>
          <p:nvPr/>
        </p:nvCxnSpPr>
        <p:spPr>
          <a:xfrm flipH="1">
            <a:off x="4863690" y="2435190"/>
            <a:ext cx="285942" cy="1512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E384CD94-CF48-4FF2-9256-54C1F0CFF0C7}"/>
              </a:ext>
            </a:extLst>
          </p:cNvPr>
          <p:cNvCxnSpPr>
            <a:stCxn id="123" idx="4"/>
            <a:endCxn id="126" idx="1"/>
          </p:cNvCxnSpPr>
          <p:nvPr/>
        </p:nvCxnSpPr>
        <p:spPr>
          <a:xfrm>
            <a:off x="3802423" y="2563205"/>
            <a:ext cx="128011" cy="4027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AC1B2276-45F0-432C-8D1A-BC40107C4DB6}"/>
              </a:ext>
            </a:extLst>
          </p:cNvPr>
          <p:cNvCxnSpPr>
            <a:stCxn id="126" idx="6"/>
            <a:endCxn id="130" idx="3"/>
          </p:cNvCxnSpPr>
          <p:nvPr/>
        </p:nvCxnSpPr>
        <p:spPr>
          <a:xfrm flipV="1">
            <a:off x="4099457" y="2853641"/>
            <a:ext cx="228985" cy="182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2112FB10-2CE9-4CA2-BDC1-31633596A01B}"/>
              </a:ext>
            </a:extLst>
          </p:cNvPr>
          <p:cNvCxnSpPr>
            <a:stCxn id="127" idx="5"/>
            <a:endCxn id="124" idx="2"/>
          </p:cNvCxnSpPr>
          <p:nvPr/>
        </p:nvCxnSpPr>
        <p:spPr>
          <a:xfrm>
            <a:off x="4845077" y="2919573"/>
            <a:ext cx="565796" cy="29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796FEDD4-7472-4CC1-A70F-B538BE9E22B9}"/>
              </a:ext>
            </a:extLst>
          </p:cNvPr>
          <p:cNvCxnSpPr>
            <a:stCxn id="132" idx="3"/>
            <a:endCxn id="127" idx="7"/>
          </p:cNvCxnSpPr>
          <p:nvPr/>
        </p:nvCxnSpPr>
        <p:spPr>
          <a:xfrm flipH="1">
            <a:off x="4845077" y="2678381"/>
            <a:ext cx="434554" cy="1011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7A4549E2-4704-4E9F-9E14-ADD207B744A2}"/>
              </a:ext>
            </a:extLst>
          </p:cNvPr>
          <p:cNvCxnSpPr>
            <a:stCxn id="124" idx="0"/>
            <a:endCxn id="132" idx="5"/>
          </p:cNvCxnSpPr>
          <p:nvPr/>
        </p:nvCxnSpPr>
        <p:spPr>
          <a:xfrm flipH="1" flipV="1">
            <a:off x="5311960" y="2678381"/>
            <a:ext cx="197925" cy="1711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334EF953-E9C4-47EC-BCFC-343DC31B65B9}"/>
              </a:ext>
            </a:extLst>
          </p:cNvPr>
          <p:cNvCxnSpPr/>
          <p:nvPr/>
        </p:nvCxnSpPr>
        <p:spPr>
          <a:xfrm>
            <a:off x="3901434" y="2639357"/>
            <a:ext cx="63347" cy="2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B3A84853-B356-4DDF-9FAE-AA6EFD577C42}"/>
              </a:ext>
            </a:extLst>
          </p:cNvPr>
          <p:cNvCxnSpPr>
            <a:cxnSpLocks/>
          </p:cNvCxnSpPr>
          <p:nvPr/>
        </p:nvCxnSpPr>
        <p:spPr>
          <a:xfrm flipV="1">
            <a:off x="4209281" y="2868778"/>
            <a:ext cx="406711" cy="12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60719BC-D60A-4B79-85A9-42EA81C13435}"/>
              </a:ext>
            </a:extLst>
          </p:cNvPr>
          <p:cNvCxnSpPr/>
          <p:nvPr/>
        </p:nvCxnSpPr>
        <p:spPr>
          <a:xfrm>
            <a:off x="4939119" y="2886956"/>
            <a:ext cx="242669" cy="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E47F13D9-E4D5-442C-971A-B2947F470773}"/>
              </a:ext>
            </a:extLst>
          </p:cNvPr>
          <p:cNvCxnSpPr/>
          <p:nvPr/>
        </p:nvCxnSpPr>
        <p:spPr>
          <a:xfrm flipH="1" flipV="1">
            <a:off x="5272936" y="2708809"/>
            <a:ext cx="83768" cy="1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0B3B889-9701-48C7-BD34-B3BAA5845097}"/>
              </a:ext>
            </a:extLst>
          </p:cNvPr>
          <p:cNvCxnSpPr/>
          <p:nvPr/>
        </p:nvCxnSpPr>
        <p:spPr>
          <a:xfrm flipH="1">
            <a:off x="4952123" y="2749420"/>
            <a:ext cx="225628" cy="4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9" name="Rechteck 158">
            <a:extLst>
              <a:ext uri="{FF2B5EF4-FFF2-40B4-BE49-F238E27FC236}">
                <a16:creationId xmlns:a16="http://schemas.microsoft.com/office/drawing/2014/main" id="{ADA9A793-5A59-4DB5-BDF9-B2691BA7F0D7}"/>
              </a:ext>
            </a:extLst>
          </p:cNvPr>
          <p:cNvSpPr/>
          <p:nvPr/>
        </p:nvSpPr>
        <p:spPr>
          <a:xfrm>
            <a:off x="3415113" y="3663114"/>
            <a:ext cx="2422868" cy="1223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DE2D7EB-88AC-4959-B6EE-1CBC1A1E7DDB}"/>
              </a:ext>
            </a:extLst>
          </p:cNvPr>
          <p:cNvGrpSpPr/>
          <p:nvPr/>
        </p:nvGrpSpPr>
        <p:grpSpPr>
          <a:xfrm>
            <a:off x="3703411" y="3780035"/>
            <a:ext cx="1905485" cy="944490"/>
            <a:chOff x="797916" y="605716"/>
            <a:chExt cx="1905485" cy="944490"/>
          </a:xfrm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56924B56-8137-4D49-AB78-61A5F2002092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D41CD0E4-0354-4189-81CB-053D7C0E38D6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E5B0ADA4-1259-423A-8E79-6CAF034A387C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D3623DA1-200F-4230-9300-A3927571011C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E1A77578-A8F2-4EBF-BB50-5044D6A59066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C1008EC-06D1-4EEE-BA84-B6E7A09C1463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38BED44-DF7A-4391-A2F1-6435A1733840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9671867F-7969-4BDE-BAAB-83640644EE23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C2E24A5D-5700-49C9-B063-0D5754605683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C0FBDA75-5F14-4A49-83BD-48659E561D43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C0DC0B77-5B97-43A0-9FA1-E2EEC59139C7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5F8C834F-16C1-411F-A7AD-F778F6BCE62B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43B72DD7-A192-4A97-91FD-46DF7CF50F0F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4" name="Rechteck 173">
            <a:extLst>
              <a:ext uri="{FF2B5EF4-FFF2-40B4-BE49-F238E27FC236}">
                <a16:creationId xmlns:a16="http://schemas.microsoft.com/office/drawing/2014/main" id="{6A8F6F17-7D5C-4B4B-ADAC-28AAF10DECCE}"/>
              </a:ext>
            </a:extLst>
          </p:cNvPr>
          <p:cNvSpPr/>
          <p:nvPr/>
        </p:nvSpPr>
        <p:spPr>
          <a:xfrm>
            <a:off x="3815283" y="4954342"/>
            <a:ext cx="1653540" cy="19263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L2-Release</a:t>
            </a:r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9A8FB2D-0A23-425D-91F9-EE86529882E9}"/>
              </a:ext>
            </a:extLst>
          </p:cNvPr>
          <p:cNvCxnSpPr>
            <a:cxnSpLocks/>
            <a:stCxn id="168" idx="6"/>
            <a:endCxn id="165" idx="0"/>
          </p:cNvCxnSpPr>
          <p:nvPr/>
        </p:nvCxnSpPr>
        <p:spPr>
          <a:xfrm flipV="1">
            <a:off x="4367466" y="4340130"/>
            <a:ext cx="407600" cy="869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B99B28C2-4D1C-424E-B0CC-1F08D02B020D}"/>
              </a:ext>
            </a:extLst>
          </p:cNvPr>
          <p:cNvCxnSpPr>
            <a:stCxn id="166" idx="3"/>
            <a:endCxn id="172" idx="7"/>
          </p:cNvCxnSpPr>
          <p:nvPr/>
        </p:nvCxnSpPr>
        <p:spPr>
          <a:xfrm flipH="1">
            <a:off x="4863690" y="4024770"/>
            <a:ext cx="285942" cy="1512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E5866A91-C517-44EB-AB8E-40580E5C5B24}"/>
              </a:ext>
            </a:extLst>
          </p:cNvPr>
          <p:cNvCxnSpPr>
            <a:stCxn id="161" idx="4"/>
            <a:endCxn id="164" idx="1"/>
          </p:cNvCxnSpPr>
          <p:nvPr/>
        </p:nvCxnSpPr>
        <p:spPr>
          <a:xfrm>
            <a:off x="3802423" y="4152785"/>
            <a:ext cx="128011" cy="4027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849D921-BE89-4F4E-B2ED-B13103208928}"/>
              </a:ext>
            </a:extLst>
          </p:cNvPr>
          <p:cNvCxnSpPr>
            <a:stCxn id="164" idx="6"/>
            <a:endCxn id="168" idx="3"/>
          </p:cNvCxnSpPr>
          <p:nvPr/>
        </p:nvCxnSpPr>
        <p:spPr>
          <a:xfrm flipV="1">
            <a:off x="4099457" y="4443221"/>
            <a:ext cx="228985" cy="182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FFB518B-2A61-4E5E-B1EC-E2113A0BE1B3}"/>
              </a:ext>
            </a:extLst>
          </p:cNvPr>
          <p:cNvCxnSpPr>
            <a:stCxn id="165" idx="5"/>
            <a:endCxn id="162" idx="2"/>
          </p:cNvCxnSpPr>
          <p:nvPr/>
        </p:nvCxnSpPr>
        <p:spPr>
          <a:xfrm>
            <a:off x="4845077" y="4509153"/>
            <a:ext cx="565796" cy="29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7C22E8D3-8510-480A-818F-EB24D6FD9997}"/>
              </a:ext>
            </a:extLst>
          </p:cNvPr>
          <p:cNvCxnSpPr>
            <a:stCxn id="170" idx="3"/>
            <a:endCxn id="165" idx="7"/>
          </p:cNvCxnSpPr>
          <p:nvPr/>
        </p:nvCxnSpPr>
        <p:spPr>
          <a:xfrm flipH="1">
            <a:off x="4845077" y="4267961"/>
            <a:ext cx="434554" cy="1011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3F4593A7-C0EB-46D2-A3C8-21CE47276450}"/>
              </a:ext>
            </a:extLst>
          </p:cNvPr>
          <p:cNvCxnSpPr>
            <a:stCxn id="162" idx="0"/>
            <a:endCxn id="170" idx="5"/>
          </p:cNvCxnSpPr>
          <p:nvPr/>
        </p:nvCxnSpPr>
        <p:spPr>
          <a:xfrm flipH="1" flipV="1">
            <a:off x="5311960" y="4267961"/>
            <a:ext cx="197925" cy="1711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8B3F3565-749B-4B1C-95C2-B263974CB2AB}"/>
              </a:ext>
            </a:extLst>
          </p:cNvPr>
          <p:cNvSpPr/>
          <p:nvPr/>
        </p:nvSpPr>
        <p:spPr>
          <a:xfrm>
            <a:off x="3557564" y="3845139"/>
            <a:ext cx="2152650" cy="917575"/>
          </a:xfrm>
          <a:custGeom>
            <a:avLst/>
            <a:gdLst>
              <a:gd name="connsiteX0" fmla="*/ 155575 w 2152650"/>
              <a:gd name="connsiteY0" fmla="*/ 793750 h 917575"/>
              <a:gd name="connsiteX1" fmla="*/ 155575 w 2152650"/>
              <a:gd name="connsiteY1" fmla="*/ 793750 h 917575"/>
              <a:gd name="connsiteX2" fmla="*/ 79375 w 2152650"/>
              <a:gd name="connsiteY2" fmla="*/ 682625 h 917575"/>
              <a:gd name="connsiteX3" fmla="*/ 60325 w 2152650"/>
              <a:gd name="connsiteY3" fmla="*/ 628650 h 917575"/>
              <a:gd name="connsiteX4" fmla="*/ 50800 w 2152650"/>
              <a:gd name="connsiteY4" fmla="*/ 600075 h 917575"/>
              <a:gd name="connsiteX5" fmla="*/ 34925 w 2152650"/>
              <a:gd name="connsiteY5" fmla="*/ 523875 h 917575"/>
              <a:gd name="connsiteX6" fmla="*/ 25400 w 2152650"/>
              <a:gd name="connsiteY6" fmla="*/ 425450 h 917575"/>
              <a:gd name="connsiteX7" fmla="*/ 19050 w 2152650"/>
              <a:gd name="connsiteY7" fmla="*/ 387350 h 917575"/>
              <a:gd name="connsiteX8" fmla="*/ 15875 w 2152650"/>
              <a:gd name="connsiteY8" fmla="*/ 358775 h 917575"/>
              <a:gd name="connsiteX9" fmla="*/ 9525 w 2152650"/>
              <a:gd name="connsiteY9" fmla="*/ 282575 h 917575"/>
              <a:gd name="connsiteX10" fmla="*/ 6350 w 2152650"/>
              <a:gd name="connsiteY10" fmla="*/ 250825 h 917575"/>
              <a:gd name="connsiteX11" fmla="*/ 3175 w 2152650"/>
              <a:gd name="connsiteY11" fmla="*/ 203200 h 917575"/>
              <a:gd name="connsiteX12" fmla="*/ 0 w 2152650"/>
              <a:gd name="connsiteY12" fmla="*/ 165100 h 917575"/>
              <a:gd name="connsiteX13" fmla="*/ 19050 w 2152650"/>
              <a:gd name="connsiteY13" fmla="*/ 53975 h 917575"/>
              <a:gd name="connsiteX14" fmla="*/ 31750 w 2152650"/>
              <a:gd name="connsiteY14" fmla="*/ 34925 h 917575"/>
              <a:gd name="connsiteX15" fmla="*/ 66675 w 2152650"/>
              <a:gd name="connsiteY15" fmla="*/ 15875 h 917575"/>
              <a:gd name="connsiteX16" fmla="*/ 114300 w 2152650"/>
              <a:gd name="connsiteY16" fmla="*/ 3175 h 917575"/>
              <a:gd name="connsiteX17" fmla="*/ 177800 w 2152650"/>
              <a:gd name="connsiteY17" fmla="*/ 0 h 917575"/>
              <a:gd name="connsiteX18" fmla="*/ 276225 w 2152650"/>
              <a:gd name="connsiteY18" fmla="*/ 6350 h 917575"/>
              <a:gd name="connsiteX19" fmla="*/ 288925 w 2152650"/>
              <a:gd name="connsiteY19" fmla="*/ 12700 h 917575"/>
              <a:gd name="connsiteX20" fmla="*/ 311150 w 2152650"/>
              <a:gd name="connsiteY20" fmla="*/ 22225 h 917575"/>
              <a:gd name="connsiteX21" fmla="*/ 333375 w 2152650"/>
              <a:gd name="connsiteY21" fmla="*/ 34925 h 917575"/>
              <a:gd name="connsiteX22" fmla="*/ 387350 w 2152650"/>
              <a:gd name="connsiteY22" fmla="*/ 60325 h 917575"/>
              <a:gd name="connsiteX23" fmla="*/ 419100 w 2152650"/>
              <a:gd name="connsiteY23" fmla="*/ 101600 h 917575"/>
              <a:gd name="connsiteX24" fmla="*/ 441325 w 2152650"/>
              <a:gd name="connsiteY24" fmla="*/ 146050 h 917575"/>
              <a:gd name="connsiteX25" fmla="*/ 447675 w 2152650"/>
              <a:gd name="connsiteY25" fmla="*/ 155575 h 917575"/>
              <a:gd name="connsiteX26" fmla="*/ 454025 w 2152650"/>
              <a:gd name="connsiteY26" fmla="*/ 171450 h 917575"/>
              <a:gd name="connsiteX27" fmla="*/ 479425 w 2152650"/>
              <a:gd name="connsiteY27" fmla="*/ 200025 h 917575"/>
              <a:gd name="connsiteX28" fmla="*/ 501650 w 2152650"/>
              <a:gd name="connsiteY28" fmla="*/ 225425 h 917575"/>
              <a:gd name="connsiteX29" fmla="*/ 609600 w 2152650"/>
              <a:gd name="connsiteY29" fmla="*/ 311150 h 917575"/>
              <a:gd name="connsiteX30" fmla="*/ 733425 w 2152650"/>
              <a:gd name="connsiteY30" fmla="*/ 371475 h 917575"/>
              <a:gd name="connsiteX31" fmla="*/ 787400 w 2152650"/>
              <a:gd name="connsiteY31" fmla="*/ 387350 h 917575"/>
              <a:gd name="connsiteX32" fmla="*/ 850900 w 2152650"/>
              <a:gd name="connsiteY32" fmla="*/ 406400 h 917575"/>
              <a:gd name="connsiteX33" fmla="*/ 873125 w 2152650"/>
              <a:gd name="connsiteY33" fmla="*/ 409575 h 917575"/>
              <a:gd name="connsiteX34" fmla="*/ 904875 w 2152650"/>
              <a:gd name="connsiteY34" fmla="*/ 415925 h 917575"/>
              <a:gd name="connsiteX35" fmla="*/ 955675 w 2152650"/>
              <a:gd name="connsiteY35" fmla="*/ 422275 h 917575"/>
              <a:gd name="connsiteX36" fmla="*/ 1012825 w 2152650"/>
              <a:gd name="connsiteY36" fmla="*/ 428625 h 917575"/>
              <a:gd name="connsiteX37" fmla="*/ 1079500 w 2152650"/>
              <a:gd name="connsiteY37" fmla="*/ 434975 h 917575"/>
              <a:gd name="connsiteX38" fmla="*/ 1127125 w 2152650"/>
              <a:gd name="connsiteY38" fmla="*/ 441325 h 917575"/>
              <a:gd name="connsiteX39" fmla="*/ 1171575 w 2152650"/>
              <a:gd name="connsiteY39" fmla="*/ 444500 h 917575"/>
              <a:gd name="connsiteX40" fmla="*/ 1203325 w 2152650"/>
              <a:gd name="connsiteY40" fmla="*/ 447675 h 917575"/>
              <a:gd name="connsiteX41" fmla="*/ 1241425 w 2152650"/>
              <a:gd name="connsiteY41" fmla="*/ 450850 h 917575"/>
              <a:gd name="connsiteX42" fmla="*/ 1276350 w 2152650"/>
              <a:gd name="connsiteY42" fmla="*/ 447675 h 917575"/>
              <a:gd name="connsiteX43" fmla="*/ 1301750 w 2152650"/>
              <a:gd name="connsiteY43" fmla="*/ 434975 h 917575"/>
              <a:gd name="connsiteX44" fmla="*/ 1323975 w 2152650"/>
              <a:gd name="connsiteY44" fmla="*/ 425450 h 917575"/>
              <a:gd name="connsiteX45" fmla="*/ 1390650 w 2152650"/>
              <a:gd name="connsiteY45" fmla="*/ 415925 h 917575"/>
              <a:gd name="connsiteX46" fmla="*/ 1416050 w 2152650"/>
              <a:gd name="connsiteY46" fmla="*/ 406400 h 917575"/>
              <a:gd name="connsiteX47" fmla="*/ 1473200 w 2152650"/>
              <a:gd name="connsiteY47" fmla="*/ 384175 h 917575"/>
              <a:gd name="connsiteX48" fmla="*/ 1536700 w 2152650"/>
              <a:gd name="connsiteY48" fmla="*/ 349250 h 917575"/>
              <a:gd name="connsiteX49" fmla="*/ 1644650 w 2152650"/>
              <a:gd name="connsiteY49" fmla="*/ 317500 h 917575"/>
              <a:gd name="connsiteX50" fmla="*/ 1692275 w 2152650"/>
              <a:gd name="connsiteY50" fmla="*/ 304800 h 917575"/>
              <a:gd name="connsiteX51" fmla="*/ 1743075 w 2152650"/>
              <a:gd name="connsiteY51" fmla="*/ 301625 h 917575"/>
              <a:gd name="connsiteX52" fmla="*/ 1965325 w 2152650"/>
              <a:gd name="connsiteY52" fmla="*/ 314325 h 917575"/>
              <a:gd name="connsiteX53" fmla="*/ 1993900 w 2152650"/>
              <a:gd name="connsiteY53" fmla="*/ 323850 h 917575"/>
              <a:gd name="connsiteX54" fmla="*/ 2028825 w 2152650"/>
              <a:gd name="connsiteY54" fmla="*/ 333375 h 917575"/>
              <a:gd name="connsiteX55" fmla="*/ 2092325 w 2152650"/>
              <a:gd name="connsiteY55" fmla="*/ 371475 h 917575"/>
              <a:gd name="connsiteX56" fmla="*/ 2101850 w 2152650"/>
              <a:gd name="connsiteY56" fmla="*/ 390525 h 917575"/>
              <a:gd name="connsiteX57" fmla="*/ 2114550 w 2152650"/>
              <a:gd name="connsiteY57" fmla="*/ 434975 h 917575"/>
              <a:gd name="connsiteX58" fmla="*/ 2143125 w 2152650"/>
              <a:gd name="connsiteY58" fmla="*/ 536575 h 917575"/>
              <a:gd name="connsiteX59" fmla="*/ 2152650 w 2152650"/>
              <a:gd name="connsiteY59" fmla="*/ 584200 h 917575"/>
              <a:gd name="connsiteX60" fmla="*/ 2136775 w 2152650"/>
              <a:gd name="connsiteY60" fmla="*/ 679450 h 917575"/>
              <a:gd name="connsiteX61" fmla="*/ 2111375 w 2152650"/>
              <a:gd name="connsiteY61" fmla="*/ 755650 h 917575"/>
              <a:gd name="connsiteX62" fmla="*/ 2105025 w 2152650"/>
              <a:gd name="connsiteY62" fmla="*/ 800100 h 917575"/>
              <a:gd name="connsiteX63" fmla="*/ 2101850 w 2152650"/>
              <a:gd name="connsiteY63" fmla="*/ 822325 h 917575"/>
              <a:gd name="connsiteX64" fmla="*/ 2089150 w 2152650"/>
              <a:gd name="connsiteY64" fmla="*/ 841375 h 917575"/>
              <a:gd name="connsiteX65" fmla="*/ 2028825 w 2152650"/>
              <a:gd name="connsiteY65" fmla="*/ 873125 h 917575"/>
              <a:gd name="connsiteX66" fmla="*/ 1984375 w 2152650"/>
              <a:gd name="connsiteY66" fmla="*/ 882650 h 917575"/>
              <a:gd name="connsiteX67" fmla="*/ 1889125 w 2152650"/>
              <a:gd name="connsiteY67" fmla="*/ 898525 h 917575"/>
              <a:gd name="connsiteX68" fmla="*/ 1841500 w 2152650"/>
              <a:gd name="connsiteY68" fmla="*/ 895350 h 917575"/>
              <a:gd name="connsiteX69" fmla="*/ 1822450 w 2152650"/>
              <a:gd name="connsiteY69" fmla="*/ 889000 h 917575"/>
              <a:gd name="connsiteX70" fmla="*/ 1781175 w 2152650"/>
              <a:gd name="connsiteY70" fmla="*/ 854075 h 917575"/>
              <a:gd name="connsiteX71" fmla="*/ 1730375 w 2152650"/>
              <a:gd name="connsiteY71" fmla="*/ 844550 h 917575"/>
              <a:gd name="connsiteX72" fmla="*/ 1695450 w 2152650"/>
              <a:gd name="connsiteY72" fmla="*/ 841375 h 917575"/>
              <a:gd name="connsiteX73" fmla="*/ 1600200 w 2152650"/>
              <a:gd name="connsiteY73" fmla="*/ 828675 h 917575"/>
              <a:gd name="connsiteX74" fmla="*/ 1263650 w 2152650"/>
              <a:gd name="connsiteY74" fmla="*/ 828675 h 917575"/>
              <a:gd name="connsiteX75" fmla="*/ 1181100 w 2152650"/>
              <a:gd name="connsiteY75" fmla="*/ 815975 h 917575"/>
              <a:gd name="connsiteX76" fmla="*/ 1139825 w 2152650"/>
              <a:gd name="connsiteY76" fmla="*/ 812800 h 917575"/>
              <a:gd name="connsiteX77" fmla="*/ 1035050 w 2152650"/>
              <a:gd name="connsiteY77" fmla="*/ 815975 h 917575"/>
              <a:gd name="connsiteX78" fmla="*/ 984250 w 2152650"/>
              <a:gd name="connsiteY78" fmla="*/ 822325 h 917575"/>
              <a:gd name="connsiteX79" fmla="*/ 876300 w 2152650"/>
              <a:gd name="connsiteY79" fmla="*/ 838200 h 917575"/>
              <a:gd name="connsiteX80" fmla="*/ 828675 w 2152650"/>
              <a:gd name="connsiteY80" fmla="*/ 847725 h 917575"/>
              <a:gd name="connsiteX81" fmla="*/ 736600 w 2152650"/>
              <a:gd name="connsiteY81" fmla="*/ 873125 h 917575"/>
              <a:gd name="connsiteX82" fmla="*/ 641350 w 2152650"/>
              <a:gd name="connsiteY82" fmla="*/ 885825 h 917575"/>
              <a:gd name="connsiteX83" fmla="*/ 552450 w 2152650"/>
              <a:gd name="connsiteY83" fmla="*/ 898525 h 917575"/>
              <a:gd name="connsiteX84" fmla="*/ 422275 w 2152650"/>
              <a:gd name="connsiteY84" fmla="*/ 917575 h 917575"/>
              <a:gd name="connsiteX85" fmla="*/ 260350 w 2152650"/>
              <a:gd name="connsiteY85" fmla="*/ 908050 h 917575"/>
              <a:gd name="connsiteX86" fmla="*/ 238125 w 2152650"/>
              <a:gd name="connsiteY86" fmla="*/ 889000 h 917575"/>
              <a:gd name="connsiteX87" fmla="*/ 206375 w 2152650"/>
              <a:gd name="connsiteY87" fmla="*/ 863600 h 917575"/>
              <a:gd name="connsiteX88" fmla="*/ 184150 w 2152650"/>
              <a:gd name="connsiteY88" fmla="*/ 844550 h 917575"/>
              <a:gd name="connsiteX89" fmla="*/ 155575 w 2152650"/>
              <a:gd name="connsiteY89" fmla="*/ 79375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52650" h="917575">
                <a:moveTo>
                  <a:pt x="155575" y="793750"/>
                </a:moveTo>
                <a:lnTo>
                  <a:pt x="155575" y="793750"/>
                </a:lnTo>
                <a:cubicBezTo>
                  <a:pt x="123056" y="750392"/>
                  <a:pt x="103220" y="728481"/>
                  <a:pt x="79375" y="682625"/>
                </a:cubicBezTo>
                <a:cubicBezTo>
                  <a:pt x="67549" y="659882"/>
                  <a:pt x="67282" y="650911"/>
                  <a:pt x="60325" y="628650"/>
                </a:cubicBezTo>
                <a:cubicBezTo>
                  <a:pt x="57330" y="619067"/>
                  <a:pt x="53975" y="609600"/>
                  <a:pt x="50800" y="600075"/>
                </a:cubicBezTo>
                <a:cubicBezTo>
                  <a:pt x="40303" y="516098"/>
                  <a:pt x="60244" y="667350"/>
                  <a:pt x="34925" y="523875"/>
                </a:cubicBezTo>
                <a:cubicBezTo>
                  <a:pt x="25602" y="471046"/>
                  <a:pt x="31088" y="472852"/>
                  <a:pt x="25400" y="425450"/>
                </a:cubicBezTo>
                <a:cubicBezTo>
                  <a:pt x="23866" y="412667"/>
                  <a:pt x="20871" y="400096"/>
                  <a:pt x="19050" y="387350"/>
                </a:cubicBezTo>
                <a:cubicBezTo>
                  <a:pt x="17695" y="377863"/>
                  <a:pt x="16878" y="368306"/>
                  <a:pt x="15875" y="358775"/>
                </a:cubicBezTo>
                <a:cubicBezTo>
                  <a:pt x="9900" y="302010"/>
                  <a:pt x="15304" y="351927"/>
                  <a:pt x="9525" y="282575"/>
                </a:cubicBezTo>
                <a:cubicBezTo>
                  <a:pt x="8642" y="271976"/>
                  <a:pt x="7198" y="261427"/>
                  <a:pt x="6350" y="250825"/>
                </a:cubicBezTo>
                <a:cubicBezTo>
                  <a:pt x="5081" y="234965"/>
                  <a:pt x="4350" y="219067"/>
                  <a:pt x="3175" y="203200"/>
                </a:cubicBezTo>
                <a:cubicBezTo>
                  <a:pt x="2234" y="190491"/>
                  <a:pt x="1058" y="177800"/>
                  <a:pt x="0" y="165100"/>
                </a:cubicBezTo>
                <a:cubicBezTo>
                  <a:pt x="4591" y="110013"/>
                  <a:pt x="-1005" y="96592"/>
                  <a:pt x="19050" y="53975"/>
                </a:cubicBezTo>
                <a:cubicBezTo>
                  <a:pt x="22300" y="47070"/>
                  <a:pt x="25791" y="39693"/>
                  <a:pt x="31750" y="34925"/>
                </a:cubicBezTo>
                <a:cubicBezTo>
                  <a:pt x="42105" y="26641"/>
                  <a:pt x="54298" y="20635"/>
                  <a:pt x="66675" y="15875"/>
                </a:cubicBezTo>
                <a:cubicBezTo>
                  <a:pt x="82010" y="9977"/>
                  <a:pt x="98035" y="5499"/>
                  <a:pt x="114300" y="3175"/>
                </a:cubicBezTo>
                <a:cubicBezTo>
                  <a:pt x="135280" y="178"/>
                  <a:pt x="156633" y="1058"/>
                  <a:pt x="177800" y="0"/>
                </a:cubicBezTo>
                <a:cubicBezTo>
                  <a:pt x="210608" y="2117"/>
                  <a:pt x="243561" y="2617"/>
                  <a:pt x="276225" y="6350"/>
                </a:cubicBezTo>
                <a:cubicBezTo>
                  <a:pt x="280927" y="6887"/>
                  <a:pt x="284616" y="10741"/>
                  <a:pt x="288925" y="12700"/>
                </a:cubicBezTo>
                <a:cubicBezTo>
                  <a:pt x="296263" y="16035"/>
                  <a:pt x="303941" y="18620"/>
                  <a:pt x="311150" y="22225"/>
                </a:cubicBezTo>
                <a:cubicBezTo>
                  <a:pt x="318782" y="26041"/>
                  <a:pt x="325643" y="31317"/>
                  <a:pt x="333375" y="34925"/>
                </a:cubicBezTo>
                <a:cubicBezTo>
                  <a:pt x="361034" y="47832"/>
                  <a:pt x="360443" y="40593"/>
                  <a:pt x="387350" y="60325"/>
                </a:cubicBezTo>
                <a:cubicBezTo>
                  <a:pt x="404301" y="72756"/>
                  <a:pt x="409671" y="83600"/>
                  <a:pt x="419100" y="101600"/>
                </a:cubicBezTo>
                <a:cubicBezTo>
                  <a:pt x="426787" y="116274"/>
                  <a:pt x="432136" y="132267"/>
                  <a:pt x="441325" y="146050"/>
                </a:cubicBezTo>
                <a:cubicBezTo>
                  <a:pt x="443442" y="149225"/>
                  <a:pt x="445968" y="152162"/>
                  <a:pt x="447675" y="155575"/>
                </a:cubicBezTo>
                <a:cubicBezTo>
                  <a:pt x="450224" y="160673"/>
                  <a:pt x="451257" y="166468"/>
                  <a:pt x="454025" y="171450"/>
                </a:cubicBezTo>
                <a:cubicBezTo>
                  <a:pt x="460527" y="183153"/>
                  <a:pt x="470434" y="190284"/>
                  <a:pt x="479425" y="200025"/>
                </a:cubicBezTo>
                <a:cubicBezTo>
                  <a:pt x="487056" y="208292"/>
                  <a:pt x="493695" y="217470"/>
                  <a:pt x="501650" y="225425"/>
                </a:cubicBezTo>
                <a:cubicBezTo>
                  <a:pt x="536819" y="260594"/>
                  <a:pt x="565871" y="283941"/>
                  <a:pt x="609600" y="311150"/>
                </a:cubicBezTo>
                <a:cubicBezTo>
                  <a:pt x="649036" y="335688"/>
                  <a:pt x="689638" y="356423"/>
                  <a:pt x="733425" y="371475"/>
                </a:cubicBezTo>
                <a:cubicBezTo>
                  <a:pt x="751160" y="377571"/>
                  <a:pt x="769775" y="380941"/>
                  <a:pt x="787400" y="387350"/>
                </a:cubicBezTo>
                <a:cubicBezTo>
                  <a:pt x="821317" y="399683"/>
                  <a:pt x="818249" y="400278"/>
                  <a:pt x="850900" y="406400"/>
                </a:cubicBezTo>
                <a:cubicBezTo>
                  <a:pt x="858255" y="407779"/>
                  <a:pt x="865755" y="408274"/>
                  <a:pt x="873125" y="409575"/>
                </a:cubicBezTo>
                <a:cubicBezTo>
                  <a:pt x="883754" y="411451"/>
                  <a:pt x="894208" y="414284"/>
                  <a:pt x="904875" y="415925"/>
                </a:cubicBezTo>
                <a:cubicBezTo>
                  <a:pt x="921742" y="418520"/>
                  <a:pt x="938727" y="420281"/>
                  <a:pt x="955675" y="422275"/>
                </a:cubicBezTo>
                <a:lnTo>
                  <a:pt x="1012825" y="428625"/>
                </a:lnTo>
                <a:lnTo>
                  <a:pt x="1079500" y="434975"/>
                </a:lnTo>
                <a:cubicBezTo>
                  <a:pt x="1095418" y="436744"/>
                  <a:pt x="1111195" y="439677"/>
                  <a:pt x="1127125" y="441325"/>
                </a:cubicBezTo>
                <a:cubicBezTo>
                  <a:pt x="1141901" y="442854"/>
                  <a:pt x="1156772" y="443266"/>
                  <a:pt x="1171575" y="444500"/>
                </a:cubicBezTo>
                <a:cubicBezTo>
                  <a:pt x="1182174" y="445383"/>
                  <a:pt x="1192733" y="446712"/>
                  <a:pt x="1203325" y="447675"/>
                </a:cubicBezTo>
                <a:lnTo>
                  <a:pt x="1241425" y="450850"/>
                </a:lnTo>
                <a:cubicBezTo>
                  <a:pt x="1253067" y="449792"/>
                  <a:pt x="1265045" y="450650"/>
                  <a:pt x="1276350" y="447675"/>
                </a:cubicBezTo>
                <a:cubicBezTo>
                  <a:pt x="1285504" y="445266"/>
                  <a:pt x="1293172" y="438978"/>
                  <a:pt x="1301750" y="434975"/>
                </a:cubicBezTo>
                <a:cubicBezTo>
                  <a:pt x="1309054" y="431567"/>
                  <a:pt x="1316209" y="427607"/>
                  <a:pt x="1323975" y="425450"/>
                </a:cubicBezTo>
                <a:cubicBezTo>
                  <a:pt x="1344865" y="419647"/>
                  <a:pt x="1369149" y="418075"/>
                  <a:pt x="1390650" y="415925"/>
                </a:cubicBezTo>
                <a:cubicBezTo>
                  <a:pt x="1399117" y="412750"/>
                  <a:pt x="1407523" y="409409"/>
                  <a:pt x="1416050" y="406400"/>
                </a:cubicBezTo>
                <a:cubicBezTo>
                  <a:pt x="1437628" y="398784"/>
                  <a:pt x="1452980" y="395549"/>
                  <a:pt x="1473200" y="384175"/>
                </a:cubicBezTo>
                <a:cubicBezTo>
                  <a:pt x="1533470" y="350273"/>
                  <a:pt x="1444360" y="387460"/>
                  <a:pt x="1536700" y="349250"/>
                </a:cubicBezTo>
                <a:cubicBezTo>
                  <a:pt x="1598308" y="323757"/>
                  <a:pt x="1577900" y="333682"/>
                  <a:pt x="1644650" y="317500"/>
                </a:cubicBezTo>
                <a:cubicBezTo>
                  <a:pt x="1660617" y="313629"/>
                  <a:pt x="1676055" y="307416"/>
                  <a:pt x="1692275" y="304800"/>
                </a:cubicBezTo>
                <a:cubicBezTo>
                  <a:pt x="1709025" y="302098"/>
                  <a:pt x="1726142" y="302683"/>
                  <a:pt x="1743075" y="301625"/>
                </a:cubicBezTo>
                <a:cubicBezTo>
                  <a:pt x="1766588" y="302480"/>
                  <a:pt x="1905914" y="301948"/>
                  <a:pt x="1965325" y="314325"/>
                </a:cubicBezTo>
                <a:cubicBezTo>
                  <a:pt x="1975154" y="316373"/>
                  <a:pt x="1984283" y="320965"/>
                  <a:pt x="1993900" y="323850"/>
                </a:cubicBezTo>
                <a:cubicBezTo>
                  <a:pt x="2005458" y="327317"/>
                  <a:pt x="2017183" y="330200"/>
                  <a:pt x="2028825" y="333375"/>
                </a:cubicBezTo>
                <a:cubicBezTo>
                  <a:pt x="2042172" y="340790"/>
                  <a:pt x="2082768" y="362600"/>
                  <a:pt x="2092325" y="371475"/>
                </a:cubicBezTo>
                <a:cubicBezTo>
                  <a:pt x="2097527" y="376306"/>
                  <a:pt x="2099505" y="383824"/>
                  <a:pt x="2101850" y="390525"/>
                </a:cubicBezTo>
                <a:cubicBezTo>
                  <a:pt x="2106941" y="405069"/>
                  <a:pt x="2114550" y="434975"/>
                  <a:pt x="2114550" y="434975"/>
                </a:cubicBezTo>
                <a:cubicBezTo>
                  <a:pt x="2123285" y="504851"/>
                  <a:pt x="2108002" y="396084"/>
                  <a:pt x="2143125" y="536575"/>
                </a:cubicBezTo>
                <a:cubicBezTo>
                  <a:pt x="2151290" y="569235"/>
                  <a:pt x="2148241" y="553335"/>
                  <a:pt x="2152650" y="584200"/>
                </a:cubicBezTo>
                <a:cubicBezTo>
                  <a:pt x="2149519" y="612383"/>
                  <a:pt x="2145267" y="657370"/>
                  <a:pt x="2136775" y="679450"/>
                </a:cubicBezTo>
                <a:cubicBezTo>
                  <a:pt x="2116568" y="731988"/>
                  <a:pt x="2124779" y="706504"/>
                  <a:pt x="2111375" y="755650"/>
                </a:cubicBezTo>
                <a:cubicBezTo>
                  <a:pt x="2104612" y="816517"/>
                  <a:pt x="2111764" y="759664"/>
                  <a:pt x="2105025" y="800100"/>
                </a:cubicBezTo>
                <a:cubicBezTo>
                  <a:pt x="2103795" y="807482"/>
                  <a:pt x="2104536" y="815340"/>
                  <a:pt x="2101850" y="822325"/>
                </a:cubicBezTo>
                <a:cubicBezTo>
                  <a:pt x="2099110" y="829448"/>
                  <a:pt x="2094284" y="835728"/>
                  <a:pt x="2089150" y="841375"/>
                </a:cubicBezTo>
                <a:cubicBezTo>
                  <a:pt x="2071873" y="860380"/>
                  <a:pt x="2054459" y="865530"/>
                  <a:pt x="2028825" y="873125"/>
                </a:cubicBezTo>
                <a:cubicBezTo>
                  <a:pt x="2014296" y="877430"/>
                  <a:pt x="1999234" y="879678"/>
                  <a:pt x="1984375" y="882650"/>
                </a:cubicBezTo>
                <a:cubicBezTo>
                  <a:pt x="1953151" y="888895"/>
                  <a:pt x="1920311" y="893601"/>
                  <a:pt x="1889125" y="898525"/>
                </a:cubicBezTo>
                <a:cubicBezTo>
                  <a:pt x="1873250" y="897467"/>
                  <a:pt x="1857250" y="897600"/>
                  <a:pt x="1841500" y="895350"/>
                </a:cubicBezTo>
                <a:cubicBezTo>
                  <a:pt x="1834874" y="894403"/>
                  <a:pt x="1822450" y="889000"/>
                  <a:pt x="1822450" y="889000"/>
                </a:cubicBezTo>
                <a:cubicBezTo>
                  <a:pt x="1812844" y="879394"/>
                  <a:pt x="1791042" y="856542"/>
                  <a:pt x="1781175" y="854075"/>
                </a:cubicBezTo>
                <a:cubicBezTo>
                  <a:pt x="1760339" y="848866"/>
                  <a:pt x="1759929" y="848405"/>
                  <a:pt x="1730375" y="844550"/>
                </a:cubicBezTo>
                <a:cubicBezTo>
                  <a:pt x="1718784" y="843038"/>
                  <a:pt x="1707054" y="842790"/>
                  <a:pt x="1695450" y="841375"/>
                </a:cubicBezTo>
                <a:cubicBezTo>
                  <a:pt x="1663655" y="837498"/>
                  <a:pt x="1600200" y="828675"/>
                  <a:pt x="1600200" y="828675"/>
                </a:cubicBezTo>
                <a:cubicBezTo>
                  <a:pt x="1491882" y="830841"/>
                  <a:pt x="1371514" y="835252"/>
                  <a:pt x="1263650" y="828675"/>
                </a:cubicBezTo>
                <a:cubicBezTo>
                  <a:pt x="1235861" y="826981"/>
                  <a:pt x="1208858" y="818110"/>
                  <a:pt x="1181100" y="815975"/>
                </a:cubicBezTo>
                <a:lnTo>
                  <a:pt x="1139825" y="812800"/>
                </a:lnTo>
                <a:cubicBezTo>
                  <a:pt x="1104900" y="813858"/>
                  <a:pt x="1069926" y="813840"/>
                  <a:pt x="1035050" y="815975"/>
                </a:cubicBezTo>
                <a:cubicBezTo>
                  <a:pt x="1018017" y="817018"/>
                  <a:pt x="1001150" y="819959"/>
                  <a:pt x="984250" y="822325"/>
                </a:cubicBezTo>
                <a:cubicBezTo>
                  <a:pt x="948231" y="827368"/>
                  <a:pt x="911964" y="831067"/>
                  <a:pt x="876300" y="838200"/>
                </a:cubicBezTo>
                <a:cubicBezTo>
                  <a:pt x="860425" y="841375"/>
                  <a:pt x="844381" y="843798"/>
                  <a:pt x="828675" y="847725"/>
                </a:cubicBezTo>
                <a:cubicBezTo>
                  <a:pt x="746556" y="868255"/>
                  <a:pt x="830662" y="853664"/>
                  <a:pt x="736600" y="873125"/>
                </a:cubicBezTo>
                <a:cubicBezTo>
                  <a:pt x="708989" y="878838"/>
                  <a:pt x="668066" y="882263"/>
                  <a:pt x="641350" y="885825"/>
                </a:cubicBezTo>
                <a:lnTo>
                  <a:pt x="552450" y="898525"/>
                </a:lnTo>
                <a:cubicBezTo>
                  <a:pt x="439239" y="915678"/>
                  <a:pt x="482726" y="910019"/>
                  <a:pt x="422275" y="917575"/>
                </a:cubicBezTo>
                <a:cubicBezTo>
                  <a:pt x="368300" y="914400"/>
                  <a:pt x="314099" y="913914"/>
                  <a:pt x="260350" y="908050"/>
                </a:cubicBezTo>
                <a:cubicBezTo>
                  <a:pt x="254961" y="907462"/>
                  <a:pt x="242140" y="892397"/>
                  <a:pt x="238125" y="889000"/>
                </a:cubicBezTo>
                <a:cubicBezTo>
                  <a:pt x="227779" y="880245"/>
                  <a:pt x="216837" y="872216"/>
                  <a:pt x="206375" y="863600"/>
                </a:cubicBezTo>
                <a:cubicBezTo>
                  <a:pt x="198843" y="857397"/>
                  <a:pt x="190004" y="852356"/>
                  <a:pt x="184150" y="844550"/>
                </a:cubicBezTo>
                <a:lnTo>
                  <a:pt x="155575" y="79375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241655CA-6161-46BC-BE1C-84314EC0BEE9}"/>
              </a:ext>
            </a:extLst>
          </p:cNvPr>
          <p:cNvCxnSpPr/>
          <p:nvPr/>
        </p:nvCxnSpPr>
        <p:spPr>
          <a:xfrm>
            <a:off x="3901434" y="4228937"/>
            <a:ext cx="63347" cy="2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5" name="Freihandform: Form 274">
            <a:extLst>
              <a:ext uri="{FF2B5EF4-FFF2-40B4-BE49-F238E27FC236}">
                <a16:creationId xmlns:a16="http://schemas.microsoft.com/office/drawing/2014/main" id="{C6008135-1117-4EBC-96DF-9C08DCF5FCAD}"/>
              </a:ext>
            </a:extLst>
          </p:cNvPr>
          <p:cNvSpPr/>
          <p:nvPr/>
        </p:nvSpPr>
        <p:spPr>
          <a:xfrm>
            <a:off x="9434440" y="724610"/>
            <a:ext cx="1991896" cy="838200"/>
          </a:xfrm>
          <a:custGeom>
            <a:avLst/>
            <a:gdLst>
              <a:gd name="connsiteX0" fmla="*/ 0 w 1991896"/>
              <a:gd name="connsiteY0" fmla="*/ 117475 h 838200"/>
              <a:gd name="connsiteX1" fmla="*/ 0 w 1991896"/>
              <a:gd name="connsiteY1" fmla="*/ 117475 h 838200"/>
              <a:gd name="connsiteX2" fmla="*/ 41275 w 1991896"/>
              <a:gd name="connsiteY2" fmla="*/ 25400 h 838200"/>
              <a:gd name="connsiteX3" fmla="*/ 60325 w 1991896"/>
              <a:gd name="connsiteY3" fmla="*/ 6350 h 838200"/>
              <a:gd name="connsiteX4" fmla="*/ 92075 w 1991896"/>
              <a:gd name="connsiteY4" fmla="*/ 0 h 838200"/>
              <a:gd name="connsiteX5" fmla="*/ 158750 w 1991896"/>
              <a:gd name="connsiteY5" fmla="*/ 3175 h 838200"/>
              <a:gd name="connsiteX6" fmla="*/ 171450 w 1991896"/>
              <a:gd name="connsiteY6" fmla="*/ 6350 h 838200"/>
              <a:gd name="connsiteX7" fmla="*/ 203200 w 1991896"/>
              <a:gd name="connsiteY7" fmla="*/ 15875 h 838200"/>
              <a:gd name="connsiteX8" fmla="*/ 228600 w 1991896"/>
              <a:gd name="connsiteY8" fmla="*/ 19050 h 838200"/>
              <a:gd name="connsiteX9" fmla="*/ 244475 w 1991896"/>
              <a:gd name="connsiteY9" fmla="*/ 22225 h 838200"/>
              <a:gd name="connsiteX10" fmla="*/ 263525 w 1991896"/>
              <a:gd name="connsiteY10" fmla="*/ 25400 h 838200"/>
              <a:gd name="connsiteX11" fmla="*/ 292100 w 1991896"/>
              <a:gd name="connsiteY11" fmla="*/ 47625 h 838200"/>
              <a:gd name="connsiteX12" fmla="*/ 317500 w 1991896"/>
              <a:gd name="connsiteY12" fmla="*/ 73025 h 838200"/>
              <a:gd name="connsiteX13" fmla="*/ 323850 w 1991896"/>
              <a:gd name="connsiteY13" fmla="*/ 114300 h 838200"/>
              <a:gd name="connsiteX14" fmla="*/ 327025 w 1991896"/>
              <a:gd name="connsiteY14" fmla="*/ 123825 h 838200"/>
              <a:gd name="connsiteX15" fmla="*/ 330200 w 1991896"/>
              <a:gd name="connsiteY15" fmla="*/ 142875 h 838200"/>
              <a:gd name="connsiteX16" fmla="*/ 323850 w 1991896"/>
              <a:gd name="connsiteY16" fmla="*/ 219075 h 838200"/>
              <a:gd name="connsiteX17" fmla="*/ 320675 w 1991896"/>
              <a:gd name="connsiteY17" fmla="*/ 228600 h 838200"/>
              <a:gd name="connsiteX18" fmla="*/ 317500 w 1991896"/>
              <a:gd name="connsiteY18" fmla="*/ 263525 h 838200"/>
              <a:gd name="connsiteX19" fmla="*/ 301625 w 1991896"/>
              <a:gd name="connsiteY19" fmla="*/ 279400 h 838200"/>
              <a:gd name="connsiteX20" fmla="*/ 295275 w 1991896"/>
              <a:gd name="connsiteY20" fmla="*/ 288925 h 838200"/>
              <a:gd name="connsiteX21" fmla="*/ 282575 w 1991896"/>
              <a:gd name="connsiteY21" fmla="*/ 330200 h 838200"/>
              <a:gd name="connsiteX22" fmla="*/ 282575 w 1991896"/>
              <a:gd name="connsiteY22" fmla="*/ 450850 h 838200"/>
              <a:gd name="connsiteX23" fmla="*/ 292100 w 1991896"/>
              <a:gd name="connsiteY23" fmla="*/ 485775 h 838200"/>
              <a:gd name="connsiteX24" fmla="*/ 301625 w 1991896"/>
              <a:gd name="connsiteY24" fmla="*/ 520700 h 838200"/>
              <a:gd name="connsiteX25" fmla="*/ 320675 w 1991896"/>
              <a:gd name="connsiteY25" fmla="*/ 555625 h 838200"/>
              <a:gd name="connsiteX26" fmla="*/ 330200 w 1991896"/>
              <a:gd name="connsiteY26" fmla="*/ 568325 h 838200"/>
              <a:gd name="connsiteX27" fmla="*/ 346075 w 1991896"/>
              <a:gd name="connsiteY27" fmla="*/ 593725 h 838200"/>
              <a:gd name="connsiteX28" fmla="*/ 355600 w 1991896"/>
              <a:gd name="connsiteY28" fmla="*/ 603250 h 838200"/>
              <a:gd name="connsiteX29" fmla="*/ 381000 w 1991896"/>
              <a:gd name="connsiteY29" fmla="*/ 638175 h 838200"/>
              <a:gd name="connsiteX30" fmla="*/ 403225 w 1991896"/>
              <a:gd name="connsiteY30" fmla="*/ 644525 h 838200"/>
              <a:gd name="connsiteX31" fmla="*/ 425450 w 1991896"/>
              <a:gd name="connsiteY31" fmla="*/ 647700 h 838200"/>
              <a:gd name="connsiteX32" fmla="*/ 444500 w 1991896"/>
              <a:gd name="connsiteY32" fmla="*/ 650875 h 838200"/>
              <a:gd name="connsiteX33" fmla="*/ 498475 w 1991896"/>
              <a:gd name="connsiteY33" fmla="*/ 644525 h 838200"/>
              <a:gd name="connsiteX34" fmla="*/ 571500 w 1991896"/>
              <a:gd name="connsiteY34" fmla="*/ 615950 h 838200"/>
              <a:gd name="connsiteX35" fmla="*/ 584200 w 1991896"/>
              <a:gd name="connsiteY35" fmla="*/ 584200 h 838200"/>
              <a:gd name="connsiteX36" fmla="*/ 593725 w 1991896"/>
              <a:gd name="connsiteY36" fmla="*/ 561975 h 838200"/>
              <a:gd name="connsiteX37" fmla="*/ 625475 w 1991896"/>
              <a:gd name="connsiteY37" fmla="*/ 527050 h 838200"/>
              <a:gd name="connsiteX38" fmla="*/ 663575 w 1991896"/>
              <a:gd name="connsiteY38" fmla="*/ 511175 h 838200"/>
              <a:gd name="connsiteX39" fmla="*/ 682625 w 1991896"/>
              <a:gd name="connsiteY39" fmla="*/ 504825 h 838200"/>
              <a:gd name="connsiteX40" fmla="*/ 704850 w 1991896"/>
              <a:gd name="connsiteY40" fmla="*/ 501650 h 838200"/>
              <a:gd name="connsiteX41" fmla="*/ 727075 w 1991896"/>
              <a:gd name="connsiteY41" fmla="*/ 495300 h 838200"/>
              <a:gd name="connsiteX42" fmla="*/ 774700 w 1991896"/>
              <a:gd name="connsiteY42" fmla="*/ 488950 h 838200"/>
              <a:gd name="connsiteX43" fmla="*/ 803275 w 1991896"/>
              <a:gd name="connsiteY43" fmla="*/ 479425 h 838200"/>
              <a:gd name="connsiteX44" fmla="*/ 822325 w 1991896"/>
              <a:gd name="connsiteY44" fmla="*/ 473075 h 838200"/>
              <a:gd name="connsiteX45" fmla="*/ 835025 w 1991896"/>
              <a:gd name="connsiteY45" fmla="*/ 469900 h 838200"/>
              <a:gd name="connsiteX46" fmla="*/ 860425 w 1991896"/>
              <a:gd name="connsiteY46" fmla="*/ 457200 h 838200"/>
              <a:gd name="connsiteX47" fmla="*/ 873125 w 1991896"/>
              <a:gd name="connsiteY47" fmla="*/ 450850 h 838200"/>
              <a:gd name="connsiteX48" fmla="*/ 908050 w 1991896"/>
              <a:gd name="connsiteY48" fmla="*/ 444500 h 838200"/>
              <a:gd name="connsiteX49" fmla="*/ 1047750 w 1991896"/>
              <a:gd name="connsiteY49" fmla="*/ 441325 h 838200"/>
              <a:gd name="connsiteX50" fmla="*/ 1095375 w 1991896"/>
              <a:gd name="connsiteY50" fmla="*/ 431800 h 838200"/>
              <a:gd name="connsiteX51" fmla="*/ 1133475 w 1991896"/>
              <a:gd name="connsiteY51" fmla="*/ 428625 h 838200"/>
              <a:gd name="connsiteX52" fmla="*/ 1165225 w 1991896"/>
              <a:gd name="connsiteY52" fmla="*/ 422275 h 838200"/>
              <a:gd name="connsiteX53" fmla="*/ 1187450 w 1991896"/>
              <a:gd name="connsiteY53" fmla="*/ 419100 h 838200"/>
              <a:gd name="connsiteX54" fmla="*/ 1263650 w 1991896"/>
              <a:gd name="connsiteY54" fmla="*/ 412750 h 838200"/>
              <a:gd name="connsiteX55" fmla="*/ 1346200 w 1991896"/>
              <a:gd name="connsiteY55" fmla="*/ 393700 h 838200"/>
              <a:gd name="connsiteX56" fmla="*/ 1428750 w 1991896"/>
              <a:gd name="connsiteY56" fmla="*/ 358775 h 838200"/>
              <a:gd name="connsiteX57" fmla="*/ 1450975 w 1991896"/>
              <a:gd name="connsiteY57" fmla="*/ 352425 h 838200"/>
              <a:gd name="connsiteX58" fmla="*/ 1479550 w 1991896"/>
              <a:gd name="connsiteY58" fmla="*/ 342900 h 838200"/>
              <a:gd name="connsiteX59" fmla="*/ 1581150 w 1991896"/>
              <a:gd name="connsiteY59" fmla="*/ 342900 h 838200"/>
              <a:gd name="connsiteX60" fmla="*/ 1609725 w 1991896"/>
              <a:gd name="connsiteY60" fmla="*/ 333375 h 838200"/>
              <a:gd name="connsiteX61" fmla="*/ 1644650 w 1991896"/>
              <a:gd name="connsiteY61" fmla="*/ 323850 h 838200"/>
              <a:gd name="connsiteX62" fmla="*/ 1711325 w 1991896"/>
              <a:gd name="connsiteY62" fmla="*/ 314325 h 838200"/>
              <a:gd name="connsiteX63" fmla="*/ 1752600 w 1991896"/>
              <a:gd name="connsiteY63" fmla="*/ 317500 h 838200"/>
              <a:gd name="connsiteX64" fmla="*/ 1793875 w 1991896"/>
              <a:gd name="connsiteY64" fmla="*/ 330200 h 838200"/>
              <a:gd name="connsiteX65" fmla="*/ 1819275 w 1991896"/>
              <a:gd name="connsiteY65" fmla="*/ 365125 h 838200"/>
              <a:gd name="connsiteX66" fmla="*/ 1825625 w 1991896"/>
              <a:gd name="connsiteY66" fmla="*/ 377825 h 838200"/>
              <a:gd name="connsiteX67" fmla="*/ 1841500 w 1991896"/>
              <a:gd name="connsiteY67" fmla="*/ 390525 h 838200"/>
              <a:gd name="connsiteX68" fmla="*/ 1851025 w 1991896"/>
              <a:gd name="connsiteY68" fmla="*/ 403225 h 838200"/>
              <a:gd name="connsiteX69" fmla="*/ 1876425 w 1991896"/>
              <a:gd name="connsiteY69" fmla="*/ 419100 h 838200"/>
              <a:gd name="connsiteX70" fmla="*/ 1892300 w 1991896"/>
              <a:gd name="connsiteY70" fmla="*/ 425450 h 838200"/>
              <a:gd name="connsiteX71" fmla="*/ 1927225 w 1991896"/>
              <a:gd name="connsiteY71" fmla="*/ 457200 h 838200"/>
              <a:gd name="connsiteX72" fmla="*/ 1962150 w 1991896"/>
              <a:gd name="connsiteY72" fmla="*/ 482600 h 838200"/>
              <a:gd name="connsiteX73" fmla="*/ 1981200 w 1991896"/>
              <a:gd name="connsiteY73" fmla="*/ 498475 h 838200"/>
              <a:gd name="connsiteX74" fmla="*/ 1987550 w 1991896"/>
              <a:gd name="connsiteY74" fmla="*/ 508000 h 838200"/>
              <a:gd name="connsiteX75" fmla="*/ 1987550 w 1991896"/>
              <a:gd name="connsiteY75" fmla="*/ 574675 h 838200"/>
              <a:gd name="connsiteX76" fmla="*/ 1981200 w 1991896"/>
              <a:gd name="connsiteY76" fmla="*/ 596900 h 838200"/>
              <a:gd name="connsiteX77" fmla="*/ 1978025 w 1991896"/>
              <a:gd name="connsiteY77" fmla="*/ 609600 h 838200"/>
              <a:gd name="connsiteX78" fmla="*/ 1971675 w 1991896"/>
              <a:gd name="connsiteY78" fmla="*/ 641350 h 838200"/>
              <a:gd name="connsiteX79" fmla="*/ 1962150 w 1991896"/>
              <a:gd name="connsiteY79" fmla="*/ 673100 h 838200"/>
              <a:gd name="connsiteX80" fmla="*/ 1962150 w 1991896"/>
              <a:gd name="connsiteY80" fmla="*/ 704850 h 838200"/>
              <a:gd name="connsiteX81" fmla="*/ 1958975 w 1991896"/>
              <a:gd name="connsiteY81" fmla="*/ 717550 h 838200"/>
              <a:gd name="connsiteX82" fmla="*/ 1939925 w 1991896"/>
              <a:gd name="connsiteY82" fmla="*/ 736600 h 838200"/>
              <a:gd name="connsiteX83" fmla="*/ 1930400 w 1991896"/>
              <a:gd name="connsiteY83" fmla="*/ 746125 h 838200"/>
              <a:gd name="connsiteX84" fmla="*/ 1901825 w 1991896"/>
              <a:gd name="connsiteY84" fmla="*/ 758825 h 838200"/>
              <a:gd name="connsiteX85" fmla="*/ 1841500 w 1991896"/>
              <a:gd name="connsiteY85" fmla="*/ 755650 h 838200"/>
              <a:gd name="connsiteX86" fmla="*/ 1822450 w 1991896"/>
              <a:gd name="connsiteY86" fmla="*/ 742950 h 838200"/>
              <a:gd name="connsiteX87" fmla="*/ 1781175 w 1991896"/>
              <a:gd name="connsiteY87" fmla="*/ 733425 h 838200"/>
              <a:gd name="connsiteX88" fmla="*/ 1755775 w 1991896"/>
              <a:gd name="connsiteY88" fmla="*/ 720725 h 838200"/>
              <a:gd name="connsiteX89" fmla="*/ 1739900 w 1991896"/>
              <a:gd name="connsiteY89" fmla="*/ 711200 h 838200"/>
              <a:gd name="connsiteX90" fmla="*/ 1724025 w 1991896"/>
              <a:gd name="connsiteY90" fmla="*/ 704850 h 838200"/>
              <a:gd name="connsiteX91" fmla="*/ 1695450 w 1991896"/>
              <a:gd name="connsiteY91" fmla="*/ 688975 h 838200"/>
              <a:gd name="connsiteX92" fmla="*/ 1682750 w 1991896"/>
              <a:gd name="connsiteY92" fmla="*/ 682625 h 838200"/>
              <a:gd name="connsiteX93" fmla="*/ 1654175 w 1991896"/>
              <a:gd name="connsiteY93" fmla="*/ 663575 h 838200"/>
              <a:gd name="connsiteX94" fmla="*/ 1644650 w 1991896"/>
              <a:gd name="connsiteY94" fmla="*/ 654050 h 838200"/>
              <a:gd name="connsiteX95" fmla="*/ 1628775 w 1991896"/>
              <a:gd name="connsiteY95" fmla="*/ 647700 h 838200"/>
              <a:gd name="connsiteX96" fmla="*/ 1590675 w 1991896"/>
              <a:gd name="connsiteY96" fmla="*/ 641350 h 838200"/>
              <a:gd name="connsiteX97" fmla="*/ 1543050 w 1991896"/>
              <a:gd name="connsiteY97" fmla="*/ 644525 h 838200"/>
              <a:gd name="connsiteX98" fmla="*/ 1508125 w 1991896"/>
              <a:gd name="connsiteY98" fmla="*/ 650875 h 838200"/>
              <a:gd name="connsiteX99" fmla="*/ 1393825 w 1991896"/>
              <a:gd name="connsiteY99" fmla="*/ 654050 h 838200"/>
              <a:gd name="connsiteX100" fmla="*/ 1336675 w 1991896"/>
              <a:gd name="connsiteY100" fmla="*/ 657225 h 838200"/>
              <a:gd name="connsiteX101" fmla="*/ 1190625 w 1991896"/>
              <a:gd name="connsiteY101" fmla="*/ 644525 h 838200"/>
              <a:gd name="connsiteX102" fmla="*/ 1162050 w 1991896"/>
              <a:gd name="connsiteY102" fmla="*/ 638175 h 838200"/>
              <a:gd name="connsiteX103" fmla="*/ 1146175 w 1991896"/>
              <a:gd name="connsiteY103" fmla="*/ 635000 h 838200"/>
              <a:gd name="connsiteX104" fmla="*/ 1057275 w 1991896"/>
              <a:gd name="connsiteY104" fmla="*/ 638175 h 838200"/>
              <a:gd name="connsiteX105" fmla="*/ 1035050 w 1991896"/>
              <a:gd name="connsiteY105" fmla="*/ 641350 h 838200"/>
              <a:gd name="connsiteX106" fmla="*/ 1025525 w 1991896"/>
              <a:gd name="connsiteY106" fmla="*/ 638175 h 838200"/>
              <a:gd name="connsiteX107" fmla="*/ 981075 w 1991896"/>
              <a:gd name="connsiteY107" fmla="*/ 619125 h 838200"/>
              <a:gd name="connsiteX108" fmla="*/ 952500 w 1991896"/>
              <a:gd name="connsiteY108" fmla="*/ 612775 h 838200"/>
              <a:gd name="connsiteX109" fmla="*/ 927100 w 1991896"/>
              <a:gd name="connsiteY109" fmla="*/ 603250 h 838200"/>
              <a:gd name="connsiteX110" fmla="*/ 914400 w 1991896"/>
              <a:gd name="connsiteY110" fmla="*/ 596900 h 838200"/>
              <a:gd name="connsiteX111" fmla="*/ 895350 w 1991896"/>
              <a:gd name="connsiteY111" fmla="*/ 587375 h 838200"/>
              <a:gd name="connsiteX112" fmla="*/ 857250 w 1991896"/>
              <a:gd name="connsiteY112" fmla="*/ 584200 h 838200"/>
              <a:gd name="connsiteX113" fmla="*/ 835025 w 1991896"/>
              <a:gd name="connsiteY113" fmla="*/ 581025 h 838200"/>
              <a:gd name="connsiteX114" fmla="*/ 784225 w 1991896"/>
              <a:gd name="connsiteY114" fmla="*/ 581025 h 838200"/>
              <a:gd name="connsiteX115" fmla="*/ 708025 w 1991896"/>
              <a:gd name="connsiteY115" fmla="*/ 625475 h 838200"/>
              <a:gd name="connsiteX116" fmla="*/ 673100 w 1991896"/>
              <a:gd name="connsiteY116" fmla="*/ 654050 h 838200"/>
              <a:gd name="connsiteX117" fmla="*/ 660400 w 1991896"/>
              <a:gd name="connsiteY117" fmla="*/ 666750 h 838200"/>
              <a:gd name="connsiteX118" fmla="*/ 625475 w 1991896"/>
              <a:gd name="connsiteY118" fmla="*/ 692150 h 838200"/>
              <a:gd name="connsiteX119" fmla="*/ 612775 w 1991896"/>
              <a:gd name="connsiteY119" fmla="*/ 704850 h 838200"/>
              <a:gd name="connsiteX120" fmla="*/ 596900 w 1991896"/>
              <a:gd name="connsiteY120" fmla="*/ 714375 h 838200"/>
              <a:gd name="connsiteX121" fmla="*/ 581025 w 1991896"/>
              <a:gd name="connsiteY121" fmla="*/ 727075 h 838200"/>
              <a:gd name="connsiteX122" fmla="*/ 571500 w 1991896"/>
              <a:gd name="connsiteY122" fmla="*/ 733425 h 838200"/>
              <a:gd name="connsiteX123" fmla="*/ 558800 w 1991896"/>
              <a:gd name="connsiteY123" fmla="*/ 749300 h 838200"/>
              <a:gd name="connsiteX124" fmla="*/ 549275 w 1991896"/>
              <a:gd name="connsiteY124" fmla="*/ 758825 h 838200"/>
              <a:gd name="connsiteX125" fmla="*/ 536575 w 1991896"/>
              <a:gd name="connsiteY125" fmla="*/ 774700 h 838200"/>
              <a:gd name="connsiteX126" fmla="*/ 504825 w 1991896"/>
              <a:gd name="connsiteY126" fmla="*/ 803275 h 838200"/>
              <a:gd name="connsiteX127" fmla="*/ 454025 w 1991896"/>
              <a:gd name="connsiteY127" fmla="*/ 825500 h 838200"/>
              <a:gd name="connsiteX128" fmla="*/ 438150 w 1991896"/>
              <a:gd name="connsiteY128" fmla="*/ 831850 h 838200"/>
              <a:gd name="connsiteX129" fmla="*/ 412750 w 1991896"/>
              <a:gd name="connsiteY129" fmla="*/ 838200 h 838200"/>
              <a:gd name="connsiteX130" fmla="*/ 339725 w 1991896"/>
              <a:gd name="connsiteY130" fmla="*/ 835025 h 838200"/>
              <a:gd name="connsiteX131" fmla="*/ 317500 w 1991896"/>
              <a:gd name="connsiteY131" fmla="*/ 828675 h 838200"/>
              <a:gd name="connsiteX132" fmla="*/ 301625 w 1991896"/>
              <a:gd name="connsiteY132" fmla="*/ 822325 h 838200"/>
              <a:gd name="connsiteX133" fmla="*/ 238125 w 1991896"/>
              <a:gd name="connsiteY133" fmla="*/ 809625 h 838200"/>
              <a:gd name="connsiteX134" fmla="*/ 222250 w 1991896"/>
              <a:gd name="connsiteY134" fmla="*/ 796925 h 838200"/>
              <a:gd name="connsiteX135" fmla="*/ 184150 w 1991896"/>
              <a:gd name="connsiteY135" fmla="*/ 742950 h 838200"/>
              <a:gd name="connsiteX136" fmla="*/ 171450 w 1991896"/>
              <a:gd name="connsiteY136" fmla="*/ 714375 h 838200"/>
              <a:gd name="connsiteX137" fmla="*/ 168275 w 1991896"/>
              <a:gd name="connsiteY137" fmla="*/ 698500 h 838200"/>
              <a:gd name="connsiteX138" fmla="*/ 174625 w 1991896"/>
              <a:gd name="connsiteY138" fmla="*/ 654050 h 838200"/>
              <a:gd name="connsiteX139" fmla="*/ 180975 w 1991896"/>
              <a:gd name="connsiteY139" fmla="*/ 635000 h 838200"/>
              <a:gd name="connsiteX140" fmla="*/ 193675 w 1991896"/>
              <a:gd name="connsiteY140" fmla="*/ 546100 h 838200"/>
              <a:gd name="connsiteX141" fmla="*/ 187325 w 1991896"/>
              <a:gd name="connsiteY141" fmla="*/ 485775 h 838200"/>
              <a:gd name="connsiteX142" fmla="*/ 174625 w 1991896"/>
              <a:gd name="connsiteY142" fmla="*/ 457200 h 838200"/>
              <a:gd name="connsiteX143" fmla="*/ 165100 w 1991896"/>
              <a:gd name="connsiteY143" fmla="*/ 428625 h 838200"/>
              <a:gd name="connsiteX144" fmla="*/ 158750 w 1991896"/>
              <a:gd name="connsiteY144" fmla="*/ 419100 h 838200"/>
              <a:gd name="connsiteX145" fmla="*/ 152400 w 1991896"/>
              <a:gd name="connsiteY145" fmla="*/ 406400 h 838200"/>
              <a:gd name="connsiteX146" fmla="*/ 146050 w 1991896"/>
              <a:gd name="connsiteY146" fmla="*/ 396875 h 838200"/>
              <a:gd name="connsiteX147" fmla="*/ 139700 w 1991896"/>
              <a:gd name="connsiteY147" fmla="*/ 377825 h 838200"/>
              <a:gd name="connsiteX148" fmla="*/ 133350 w 1991896"/>
              <a:gd name="connsiteY148" fmla="*/ 361950 h 838200"/>
              <a:gd name="connsiteX149" fmla="*/ 127000 w 1991896"/>
              <a:gd name="connsiteY149" fmla="*/ 349250 h 838200"/>
              <a:gd name="connsiteX150" fmla="*/ 123825 w 1991896"/>
              <a:gd name="connsiteY150" fmla="*/ 336550 h 838200"/>
              <a:gd name="connsiteX151" fmla="*/ 111125 w 1991896"/>
              <a:gd name="connsiteY151" fmla="*/ 301625 h 838200"/>
              <a:gd name="connsiteX152" fmla="*/ 101600 w 1991896"/>
              <a:gd name="connsiteY152" fmla="*/ 282575 h 838200"/>
              <a:gd name="connsiteX153" fmla="*/ 76200 w 1991896"/>
              <a:gd name="connsiteY153" fmla="*/ 254000 h 838200"/>
              <a:gd name="connsiteX154" fmla="*/ 57150 w 1991896"/>
              <a:gd name="connsiteY154" fmla="*/ 238125 h 838200"/>
              <a:gd name="connsiteX155" fmla="*/ 34925 w 1991896"/>
              <a:gd name="connsiteY155" fmla="*/ 209550 h 838200"/>
              <a:gd name="connsiteX156" fmla="*/ 15875 w 1991896"/>
              <a:gd name="connsiteY156" fmla="*/ 184150 h 838200"/>
              <a:gd name="connsiteX157" fmla="*/ 9525 w 1991896"/>
              <a:gd name="connsiteY157" fmla="*/ 149225 h 838200"/>
              <a:gd name="connsiteX158" fmla="*/ 0 w 1991896"/>
              <a:gd name="connsiteY158" fmla="*/ 1174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991896" h="838200">
                <a:moveTo>
                  <a:pt x="0" y="117475"/>
                </a:moveTo>
                <a:lnTo>
                  <a:pt x="0" y="117475"/>
                </a:lnTo>
                <a:cubicBezTo>
                  <a:pt x="21484" y="59160"/>
                  <a:pt x="14084" y="67698"/>
                  <a:pt x="41275" y="25400"/>
                </a:cubicBezTo>
                <a:cubicBezTo>
                  <a:pt x="45429" y="18938"/>
                  <a:pt x="51921" y="8936"/>
                  <a:pt x="60325" y="6350"/>
                </a:cubicBezTo>
                <a:cubicBezTo>
                  <a:pt x="70641" y="3176"/>
                  <a:pt x="81492" y="2117"/>
                  <a:pt x="92075" y="0"/>
                </a:cubicBezTo>
                <a:cubicBezTo>
                  <a:pt x="114300" y="1058"/>
                  <a:pt x="136571" y="1401"/>
                  <a:pt x="158750" y="3175"/>
                </a:cubicBezTo>
                <a:cubicBezTo>
                  <a:pt x="163100" y="3523"/>
                  <a:pt x="167270" y="5096"/>
                  <a:pt x="171450" y="6350"/>
                </a:cubicBezTo>
                <a:cubicBezTo>
                  <a:pt x="182036" y="9526"/>
                  <a:pt x="192223" y="14045"/>
                  <a:pt x="203200" y="15875"/>
                </a:cubicBezTo>
                <a:cubicBezTo>
                  <a:pt x="211616" y="17278"/>
                  <a:pt x="220167" y="17753"/>
                  <a:pt x="228600" y="19050"/>
                </a:cubicBezTo>
                <a:cubicBezTo>
                  <a:pt x="233934" y="19871"/>
                  <a:pt x="239166" y="21260"/>
                  <a:pt x="244475" y="22225"/>
                </a:cubicBezTo>
                <a:cubicBezTo>
                  <a:pt x="250809" y="23377"/>
                  <a:pt x="257175" y="24342"/>
                  <a:pt x="263525" y="25400"/>
                </a:cubicBezTo>
                <a:cubicBezTo>
                  <a:pt x="286392" y="36833"/>
                  <a:pt x="267386" y="25657"/>
                  <a:pt x="292100" y="47625"/>
                </a:cubicBezTo>
                <a:cubicBezTo>
                  <a:pt x="317191" y="69928"/>
                  <a:pt x="292569" y="41861"/>
                  <a:pt x="317500" y="73025"/>
                </a:cubicBezTo>
                <a:cubicBezTo>
                  <a:pt x="318513" y="80115"/>
                  <a:pt x="322088" y="106370"/>
                  <a:pt x="323850" y="114300"/>
                </a:cubicBezTo>
                <a:cubicBezTo>
                  <a:pt x="324576" y="117567"/>
                  <a:pt x="326299" y="120558"/>
                  <a:pt x="327025" y="123825"/>
                </a:cubicBezTo>
                <a:cubicBezTo>
                  <a:pt x="328422" y="130109"/>
                  <a:pt x="329142" y="136525"/>
                  <a:pt x="330200" y="142875"/>
                </a:cubicBezTo>
                <a:cubicBezTo>
                  <a:pt x="328514" y="174918"/>
                  <a:pt x="330499" y="192479"/>
                  <a:pt x="323850" y="219075"/>
                </a:cubicBezTo>
                <a:cubicBezTo>
                  <a:pt x="323038" y="222322"/>
                  <a:pt x="321733" y="225425"/>
                  <a:pt x="320675" y="228600"/>
                </a:cubicBezTo>
                <a:cubicBezTo>
                  <a:pt x="319617" y="240242"/>
                  <a:pt x="321605" y="252580"/>
                  <a:pt x="317500" y="263525"/>
                </a:cubicBezTo>
                <a:cubicBezTo>
                  <a:pt x="314872" y="270532"/>
                  <a:pt x="306553" y="273768"/>
                  <a:pt x="301625" y="279400"/>
                </a:cubicBezTo>
                <a:cubicBezTo>
                  <a:pt x="299112" y="282272"/>
                  <a:pt x="296825" y="285438"/>
                  <a:pt x="295275" y="288925"/>
                </a:cubicBezTo>
                <a:cubicBezTo>
                  <a:pt x="291760" y="296833"/>
                  <a:pt x="284695" y="322778"/>
                  <a:pt x="282575" y="330200"/>
                </a:cubicBezTo>
                <a:cubicBezTo>
                  <a:pt x="276514" y="384753"/>
                  <a:pt x="277452" y="363757"/>
                  <a:pt x="282575" y="450850"/>
                </a:cubicBezTo>
                <a:cubicBezTo>
                  <a:pt x="283420" y="465212"/>
                  <a:pt x="288562" y="471623"/>
                  <a:pt x="292100" y="485775"/>
                </a:cubicBezTo>
                <a:cubicBezTo>
                  <a:pt x="299501" y="515379"/>
                  <a:pt x="289972" y="494482"/>
                  <a:pt x="301625" y="520700"/>
                </a:cubicBezTo>
                <a:cubicBezTo>
                  <a:pt x="305849" y="530204"/>
                  <a:pt x="316339" y="548811"/>
                  <a:pt x="320675" y="555625"/>
                </a:cubicBezTo>
                <a:cubicBezTo>
                  <a:pt x="323516" y="560089"/>
                  <a:pt x="327265" y="563922"/>
                  <a:pt x="330200" y="568325"/>
                </a:cubicBezTo>
                <a:cubicBezTo>
                  <a:pt x="332265" y="571423"/>
                  <a:pt x="342128" y="588989"/>
                  <a:pt x="346075" y="593725"/>
                </a:cubicBezTo>
                <a:cubicBezTo>
                  <a:pt x="348950" y="597174"/>
                  <a:pt x="352843" y="599706"/>
                  <a:pt x="355600" y="603250"/>
                </a:cubicBezTo>
                <a:cubicBezTo>
                  <a:pt x="358901" y="607494"/>
                  <a:pt x="375216" y="634495"/>
                  <a:pt x="381000" y="638175"/>
                </a:cubicBezTo>
                <a:cubicBezTo>
                  <a:pt x="387500" y="642312"/>
                  <a:pt x="395691" y="642911"/>
                  <a:pt x="403225" y="644525"/>
                </a:cubicBezTo>
                <a:cubicBezTo>
                  <a:pt x="410542" y="646093"/>
                  <a:pt x="418053" y="646562"/>
                  <a:pt x="425450" y="647700"/>
                </a:cubicBezTo>
                <a:cubicBezTo>
                  <a:pt x="431813" y="648679"/>
                  <a:pt x="438150" y="649817"/>
                  <a:pt x="444500" y="650875"/>
                </a:cubicBezTo>
                <a:cubicBezTo>
                  <a:pt x="462492" y="648758"/>
                  <a:pt x="481008" y="649329"/>
                  <a:pt x="498475" y="644525"/>
                </a:cubicBezTo>
                <a:cubicBezTo>
                  <a:pt x="523678" y="637594"/>
                  <a:pt x="571500" y="615950"/>
                  <a:pt x="571500" y="615950"/>
                </a:cubicBezTo>
                <a:cubicBezTo>
                  <a:pt x="579456" y="600037"/>
                  <a:pt x="578315" y="603817"/>
                  <a:pt x="584200" y="584200"/>
                </a:cubicBezTo>
                <a:cubicBezTo>
                  <a:pt x="588409" y="570170"/>
                  <a:pt x="584860" y="573057"/>
                  <a:pt x="593725" y="561975"/>
                </a:cubicBezTo>
                <a:cubicBezTo>
                  <a:pt x="596347" y="558697"/>
                  <a:pt x="618346" y="532235"/>
                  <a:pt x="625475" y="527050"/>
                </a:cubicBezTo>
                <a:cubicBezTo>
                  <a:pt x="649292" y="509729"/>
                  <a:pt x="641290" y="517253"/>
                  <a:pt x="663575" y="511175"/>
                </a:cubicBezTo>
                <a:cubicBezTo>
                  <a:pt x="670033" y="509414"/>
                  <a:pt x="676103" y="506330"/>
                  <a:pt x="682625" y="504825"/>
                </a:cubicBezTo>
                <a:cubicBezTo>
                  <a:pt x="689917" y="503142"/>
                  <a:pt x="697533" y="503218"/>
                  <a:pt x="704850" y="501650"/>
                </a:cubicBezTo>
                <a:cubicBezTo>
                  <a:pt x="712384" y="500036"/>
                  <a:pt x="719600" y="497169"/>
                  <a:pt x="727075" y="495300"/>
                </a:cubicBezTo>
                <a:cubicBezTo>
                  <a:pt x="744611" y="490916"/>
                  <a:pt x="754862" y="490934"/>
                  <a:pt x="774700" y="488950"/>
                </a:cubicBezTo>
                <a:lnTo>
                  <a:pt x="803275" y="479425"/>
                </a:lnTo>
                <a:cubicBezTo>
                  <a:pt x="809625" y="477308"/>
                  <a:pt x="815831" y="474698"/>
                  <a:pt x="822325" y="473075"/>
                </a:cubicBezTo>
                <a:cubicBezTo>
                  <a:pt x="826558" y="472017"/>
                  <a:pt x="830997" y="471578"/>
                  <a:pt x="835025" y="469900"/>
                </a:cubicBezTo>
                <a:cubicBezTo>
                  <a:pt x="843763" y="466259"/>
                  <a:pt x="851958" y="461433"/>
                  <a:pt x="860425" y="457200"/>
                </a:cubicBezTo>
                <a:cubicBezTo>
                  <a:pt x="864658" y="455083"/>
                  <a:pt x="868533" y="451998"/>
                  <a:pt x="873125" y="450850"/>
                </a:cubicBezTo>
                <a:cubicBezTo>
                  <a:pt x="885475" y="447763"/>
                  <a:pt x="894557" y="445029"/>
                  <a:pt x="908050" y="444500"/>
                </a:cubicBezTo>
                <a:cubicBezTo>
                  <a:pt x="954593" y="442675"/>
                  <a:pt x="1001183" y="442383"/>
                  <a:pt x="1047750" y="441325"/>
                </a:cubicBezTo>
                <a:cubicBezTo>
                  <a:pt x="1060878" y="438408"/>
                  <a:pt x="1081038" y="433393"/>
                  <a:pt x="1095375" y="431800"/>
                </a:cubicBezTo>
                <a:cubicBezTo>
                  <a:pt x="1108041" y="430393"/>
                  <a:pt x="1120809" y="430032"/>
                  <a:pt x="1133475" y="428625"/>
                </a:cubicBezTo>
                <a:cubicBezTo>
                  <a:pt x="1165431" y="425074"/>
                  <a:pt x="1140449" y="426780"/>
                  <a:pt x="1165225" y="422275"/>
                </a:cubicBezTo>
                <a:cubicBezTo>
                  <a:pt x="1172588" y="420936"/>
                  <a:pt x="1180042" y="420158"/>
                  <a:pt x="1187450" y="419100"/>
                </a:cubicBezTo>
                <a:cubicBezTo>
                  <a:pt x="1239706" y="423851"/>
                  <a:pt x="1207036" y="424545"/>
                  <a:pt x="1263650" y="412750"/>
                </a:cubicBezTo>
                <a:cubicBezTo>
                  <a:pt x="1296558" y="405894"/>
                  <a:pt x="1312388" y="406070"/>
                  <a:pt x="1346200" y="393700"/>
                </a:cubicBezTo>
                <a:cubicBezTo>
                  <a:pt x="1374259" y="383434"/>
                  <a:pt x="1400022" y="366983"/>
                  <a:pt x="1428750" y="358775"/>
                </a:cubicBezTo>
                <a:cubicBezTo>
                  <a:pt x="1436158" y="356658"/>
                  <a:pt x="1443621" y="354723"/>
                  <a:pt x="1450975" y="352425"/>
                </a:cubicBezTo>
                <a:cubicBezTo>
                  <a:pt x="1460558" y="349430"/>
                  <a:pt x="1479550" y="342900"/>
                  <a:pt x="1479550" y="342900"/>
                </a:cubicBezTo>
                <a:cubicBezTo>
                  <a:pt x="1506025" y="344051"/>
                  <a:pt x="1550435" y="349725"/>
                  <a:pt x="1581150" y="342900"/>
                </a:cubicBezTo>
                <a:cubicBezTo>
                  <a:pt x="1590951" y="340722"/>
                  <a:pt x="1600108" y="336260"/>
                  <a:pt x="1609725" y="333375"/>
                </a:cubicBezTo>
                <a:cubicBezTo>
                  <a:pt x="1621283" y="329908"/>
                  <a:pt x="1632837" y="326311"/>
                  <a:pt x="1644650" y="323850"/>
                </a:cubicBezTo>
                <a:cubicBezTo>
                  <a:pt x="1661857" y="320265"/>
                  <a:pt x="1692035" y="316736"/>
                  <a:pt x="1711325" y="314325"/>
                </a:cubicBezTo>
                <a:cubicBezTo>
                  <a:pt x="1725083" y="315383"/>
                  <a:pt x="1738940" y="315549"/>
                  <a:pt x="1752600" y="317500"/>
                </a:cubicBezTo>
                <a:cubicBezTo>
                  <a:pt x="1770642" y="320077"/>
                  <a:pt x="1778313" y="323975"/>
                  <a:pt x="1793875" y="330200"/>
                </a:cubicBezTo>
                <a:cubicBezTo>
                  <a:pt x="1802342" y="341842"/>
                  <a:pt x="1812837" y="352250"/>
                  <a:pt x="1819275" y="365125"/>
                </a:cubicBezTo>
                <a:cubicBezTo>
                  <a:pt x="1821392" y="369358"/>
                  <a:pt x="1822508" y="374263"/>
                  <a:pt x="1825625" y="377825"/>
                </a:cubicBezTo>
                <a:cubicBezTo>
                  <a:pt x="1830087" y="382925"/>
                  <a:pt x="1836708" y="385733"/>
                  <a:pt x="1841500" y="390525"/>
                </a:cubicBezTo>
                <a:cubicBezTo>
                  <a:pt x="1845242" y="394267"/>
                  <a:pt x="1847283" y="399483"/>
                  <a:pt x="1851025" y="403225"/>
                </a:cubicBezTo>
                <a:cubicBezTo>
                  <a:pt x="1858143" y="410343"/>
                  <a:pt x="1867371" y="415076"/>
                  <a:pt x="1876425" y="419100"/>
                </a:cubicBezTo>
                <a:cubicBezTo>
                  <a:pt x="1881633" y="421415"/>
                  <a:pt x="1887446" y="422463"/>
                  <a:pt x="1892300" y="425450"/>
                </a:cubicBezTo>
                <a:cubicBezTo>
                  <a:pt x="1939078" y="454237"/>
                  <a:pt x="1902778" y="432753"/>
                  <a:pt x="1927225" y="457200"/>
                </a:cubicBezTo>
                <a:cubicBezTo>
                  <a:pt x="1938899" y="468874"/>
                  <a:pt x="1948904" y="472665"/>
                  <a:pt x="1962150" y="482600"/>
                </a:cubicBezTo>
                <a:cubicBezTo>
                  <a:pt x="1968763" y="487560"/>
                  <a:pt x="1975355" y="492630"/>
                  <a:pt x="1981200" y="498475"/>
                </a:cubicBezTo>
                <a:cubicBezTo>
                  <a:pt x="1983898" y="501173"/>
                  <a:pt x="1985433" y="504825"/>
                  <a:pt x="1987550" y="508000"/>
                </a:cubicBezTo>
                <a:cubicBezTo>
                  <a:pt x="1993318" y="536838"/>
                  <a:pt x="1993372" y="530040"/>
                  <a:pt x="1987550" y="574675"/>
                </a:cubicBezTo>
                <a:cubicBezTo>
                  <a:pt x="1986553" y="582315"/>
                  <a:pt x="1983227" y="589467"/>
                  <a:pt x="1981200" y="596900"/>
                </a:cubicBezTo>
                <a:cubicBezTo>
                  <a:pt x="1980052" y="601110"/>
                  <a:pt x="1978881" y="605321"/>
                  <a:pt x="1978025" y="609600"/>
                </a:cubicBezTo>
                <a:cubicBezTo>
                  <a:pt x="1975680" y="621324"/>
                  <a:pt x="1975362" y="630288"/>
                  <a:pt x="1971675" y="641350"/>
                </a:cubicBezTo>
                <a:cubicBezTo>
                  <a:pt x="1961232" y="672678"/>
                  <a:pt x="1968420" y="641749"/>
                  <a:pt x="1962150" y="673100"/>
                </a:cubicBezTo>
                <a:cubicBezTo>
                  <a:pt x="1966593" y="690873"/>
                  <a:pt x="1966475" y="683226"/>
                  <a:pt x="1962150" y="704850"/>
                </a:cubicBezTo>
                <a:cubicBezTo>
                  <a:pt x="1961294" y="709129"/>
                  <a:pt x="1961477" y="713975"/>
                  <a:pt x="1958975" y="717550"/>
                </a:cubicBezTo>
                <a:cubicBezTo>
                  <a:pt x="1953825" y="724907"/>
                  <a:pt x="1946275" y="730250"/>
                  <a:pt x="1939925" y="736600"/>
                </a:cubicBezTo>
                <a:cubicBezTo>
                  <a:pt x="1936750" y="739775"/>
                  <a:pt x="1934503" y="744301"/>
                  <a:pt x="1930400" y="746125"/>
                </a:cubicBezTo>
                <a:lnTo>
                  <a:pt x="1901825" y="758825"/>
                </a:lnTo>
                <a:cubicBezTo>
                  <a:pt x="1881717" y="757767"/>
                  <a:pt x="1861553" y="757473"/>
                  <a:pt x="1841500" y="755650"/>
                </a:cubicBezTo>
                <a:cubicBezTo>
                  <a:pt x="1823610" y="754024"/>
                  <a:pt x="1839849" y="750859"/>
                  <a:pt x="1822450" y="742950"/>
                </a:cubicBezTo>
                <a:cubicBezTo>
                  <a:pt x="1816432" y="740215"/>
                  <a:pt x="1790385" y="735267"/>
                  <a:pt x="1781175" y="733425"/>
                </a:cubicBezTo>
                <a:cubicBezTo>
                  <a:pt x="1772708" y="729192"/>
                  <a:pt x="1763892" y="725595"/>
                  <a:pt x="1755775" y="720725"/>
                </a:cubicBezTo>
                <a:cubicBezTo>
                  <a:pt x="1750483" y="717550"/>
                  <a:pt x="1745420" y="713960"/>
                  <a:pt x="1739900" y="711200"/>
                </a:cubicBezTo>
                <a:cubicBezTo>
                  <a:pt x="1734802" y="708651"/>
                  <a:pt x="1729233" y="707165"/>
                  <a:pt x="1724025" y="704850"/>
                </a:cubicBezTo>
                <a:cubicBezTo>
                  <a:pt x="1708800" y="698083"/>
                  <a:pt x="1711479" y="697880"/>
                  <a:pt x="1695450" y="688975"/>
                </a:cubicBezTo>
                <a:cubicBezTo>
                  <a:pt x="1691313" y="686676"/>
                  <a:pt x="1686781" y="685106"/>
                  <a:pt x="1682750" y="682625"/>
                </a:cubicBezTo>
                <a:cubicBezTo>
                  <a:pt x="1673001" y="676625"/>
                  <a:pt x="1662270" y="671670"/>
                  <a:pt x="1654175" y="663575"/>
                </a:cubicBezTo>
                <a:cubicBezTo>
                  <a:pt x="1651000" y="660400"/>
                  <a:pt x="1648458" y="656430"/>
                  <a:pt x="1644650" y="654050"/>
                </a:cubicBezTo>
                <a:cubicBezTo>
                  <a:pt x="1639817" y="651029"/>
                  <a:pt x="1634111" y="649701"/>
                  <a:pt x="1628775" y="647700"/>
                </a:cubicBezTo>
                <a:cubicBezTo>
                  <a:pt x="1613098" y="641821"/>
                  <a:pt x="1614159" y="643959"/>
                  <a:pt x="1590675" y="641350"/>
                </a:cubicBezTo>
                <a:cubicBezTo>
                  <a:pt x="1574800" y="642408"/>
                  <a:pt x="1558873" y="642859"/>
                  <a:pt x="1543050" y="644525"/>
                </a:cubicBezTo>
                <a:cubicBezTo>
                  <a:pt x="1499300" y="649130"/>
                  <a:pt x="1575470" y="647743"/>
                  <a:pt x="1508125" y="650875"/>
                </a:cubicBezTo>
                <a:cubicBezTo>
                  <a:pt x="1470051" y="652646"/>
                  <a:pt x="1431914" y="652639"/>
                  <a:pt x="1393825" y="654050"/>
                </a:cubicBezTo>
                <a:cubicBezTo>
                  <a:pt x="1374759" y="654756"/>
                  <a:pt x="1355725" y="656167"/>
                  <a:pt x="1336675" y="657225"/>
                </a:cubicBezTo>
                <a:cubicBezTo>
                  <a:pt x="1281632" y="652991"/>
                  <a:pt x="1255271" y="651155"/>
                  <a:pt x="1190625" y="644525"/>
                </a:cubicBezTo>
                <a:cubicBezTo>
                  <a:pt x="1160996" y="641486"/>
                  <a:pt x="1181466" y="643029"/>
                  <a:pt x="1162050" y="638175"/>
                </a:cubicBezTo>
                <a:cubicBezTo>
                  <a:pt x="1156815" y="636866"/>
                  <a:pt x="1151467" y="636058"/>
                  <a:pt x="1146175" y="635000"/>
                </a:cubicBezTo>
                <a:cubicBezTo>
                  <a:pt x="1116542" y="636058"/>
                  <a:pt x="1086879" y="636483"/>
                  <a:pt x="1057275" y="638175"/>
                </a:cubicBezTo>
                <a:cubicBezTo>
                  <a:pt x="1049804" y="638602"/>
                  <a:pt x="1042534" y="641350"/>
                  <a:pt x="1035050" y="641350"/>
                </a:cubicBezTo>
                <a:cubicBezTo>
                  <a:pt x="1031703" y="641350"/>
                  <a:pt x="1028620" y="639449"/>
                  <a:pt x="1025525" y="638175"/>
                </a:cubicBezTo>
                <a:cubicBezTo>
                  <a:pt x="1010619" y="632037"/>
                  <a:pt x="996300" y="624421"/>
                  <a:pt x="981075" y="619125"/>
                </a:cubicBezTo>
                <a:cubicBezTo>
                  <a:pt x="971859" y="615920"/>
                  <a:pt x="962025" y="614892"/>
                  <a:pt x="952500" y="612775"/>
                </a:cubicBezTo>
                <a:cubicBezTo>
                  <a:pt x="932936" y="599733"/>
                  <a:pt x="954563" y="612404"/>
                  <a:pt x="927100" y="603250"/>
                </a:cubicBezTo>
                <a:cubicBezTo>
                  <a:pt x="922610" y="601753"/>
                  <a:pt x="918509" y="599248"/>
                  <a:pt x="914400" y="596900"/>
                </a:cubicBezTo>
                <a:cubicBezTo>
                  <a:pt x="906257" y="592247"/>
                  <a:pt x="904841" y="588640"/>
                  <a:pt x="895350" y="587375"/>
                </a:cubicBezTo>
                <a:cubicBezTo>
                  <a:pt x="882718" y="585691"/>
                  <a:pt x="869924" y="585534"/>
                  <a:pt x="857250" y="584200"/>
                </a:cubicBezTo>
                <a:cubicBezTo>
                  <a:pt x="849808" y="583417"/>
                  <a:pt x="842433" y="582083"/>
                  <a:pt x="835025" y="581025"/>
                </a:cubicBezTo>
                <a:cubicBezTo>
                  <a:pt x="814716" y="567485"/>
                  <a:pt x="826361" y="572154"/>
                  <a:pt x="784225" y="581025"/>
                </a:cubicBezTo>
                <a:cubicBezTo>
                  <a:pt x="756266" y="586911"/>
                  <a:pt x="726922" y="610014"/>
                  <a:pt x="708025" y="625475"/>
                </a:cubicBezTo>
                <a:cubicBezTo>
                  <a:pt x="696383" y="635000"/>
                  <a:pt x="684467" y="644199"/>
                  <a:pt x="673100" y="654050"/>
                </a:cubicBezTo>
                <a:cubicBezTo>
                  <a:pt x="668576" y="657971"/>
                  <a:pt x="664875" y="662773"/>
                  <a:pt x="660400" y="666750"/>
                </a:cubicBezTo>
                <a:cubicBezTo>
                  <a:pt x="627517" y="695980"/>
                  <a:pt x="662607" y="662445"/>
                  <a:pt x="625475" y="692150"/>
                </a:cubicBezTo>
                <a:cubicBezTo>
                  <a:pt x="620800" y="695890"/>
                  <a:pt x="617501" y="701174"/>
                  <a:pt x="612775" y="704850"/>
                </a:cubicBezTo>
                <a:cubicBezTo>
                  <a:pt x="607904" y="708639"/>
                  <a:pt x="601956" y="710836"/>
                  <a:pt x="596900" y="714375"/>
                </a:cubicBezTo>
                <a:cubicBezTo>
                  <a:pt x="591348" y="718261"/>
                  <a:pt x="586446" y="723009"/>
                  <a:pt x="581025" y="727075"/>
                </a:cubicBezTo>
                <a:cubicBezTo>
                  <a:pt x="577972" y="729365"/>
                  <a:pt x="574198" y="730727"/>
                  <a:pt x="571500" y="733425"/>
                </a:cubicBezTo>
                <a:cubicBezTo>
                  <a:pt x="566708" y="738217"/>
                  <a:pt x="563262" y="744200"/>
                  <a:pt x="558800" y="749300"/>
                </a:cubicBezTo>
                <a:cubicBezTo>
                  <a:pt x="555843" y="752679"/>
                  <a:pt x="552232" y="755446"/>
                  <a:pt x="549275" y="758825"/>
                </a:cubicBezTo>
                <a:cubicBezTo>
                  <a:pt x="544813" y="763925"/>
                  <a:pt x="541154" y="769705"/>
                  <a:pt x="536575" y="774700"/>
                </a:cubicBezTo>
                <a:cubicBezTo>
                  <a:pt x="526279" y="785932"/>
                  <a:pt x="517740" y="796100"/>
                  <a:pt x="504825" y="803275"/>
                </a:cubicBezTo>
                <a:cubicBezTo>
                  <a:pt x="486025" y="813720"/>
                  <a:pt x="475597" y="816871"/>
                  <a:pt x="454025" y="825500"/>
                </a:cubicBezTo>
                <a:cubicBezTo>
                  <a:pt x="448733" y="827617"/>
                  <a:pt x="443739" y="830732"/>
                  <a:pt x="438150" y="831850"/>
                </a:cubicBezTo>
                <a:cubicBezTo>
                  <a:pt x="418993" y="835681"/>
                  <a:pt x="427395" y="833318"/>
                  <a:pt x="412750" y="838200"/>
                </a:cubicBezTo>
                <a:cubicBezTo>
                  <a:pt x="388408" y="837142"/>
                  <a:pt x="364023" y="836825"/>
                  <a:pt x="339725" y="835025"/>
                </a:cubicBezTo>
                <a:cubicBezTo>
                  <a:pt x="335568" y="834717"/>
                  <a:pt x="322122" y="830408"/>
                  <a:pt x="317500" y="828675"/>
                </a:cubicBezTo>
                <a:cubicBezTo>
                  <a:pt x="312164" y="826674"/>
                  <a:pt x="307167" y="823655"/>
                  <a:pt x="301625" y="822325"/>
                </a:cubicBezTo>
                <a:cubicBezTo>
                  <a:pt x="280635" y="817287"/>
                  <a:pt x="259292" y="813858"/>
                  <a:pt x="238125" y="809625"/>
                </a:cubicBezTo>
                <a:cubicBezTo>
                  <a:pt x="232833" y="805392"/>
                  <a:pt x="227042" y="801717"/>
                  <a:pt x="222250" y="796925"/>
                </a:cubicBezTo>
                <a:cubicBezTo>
                  <a:pt x="203300" y="777975"/>
                  <a:pt x="197933" y="767070"/>
                  <a:pt x="184150" y="742950"/>
                </a:cubicBezTo>
                <a:cubicBezTo>
                  <a:pt x="180200" y="736038"/>
                  <a:pt x="173599" y="721537"/>
                  <a:pt x="171450" y="714375"/>
                </a:cubicBezTo>
                <a:cubicBezTo>
                  <a:pt x="169899" y="709206"/>
                  <a:pt x="169333" y="703792"/>
                  <a:pt x="168275" y="698500"/>
                </a:cubicBezTo>
                <a:cubicBezTo>
                  <a:pt x="169215" y="690982"/>
                  <a:pt x="172336" y="663205"/>
                  <a:pt x="174625" y="654050"/>
                </a:cubicBezTo>
                <a:cubicBezTo>
                  <a:pt x="176248" y="647556"/>
                  <a:pt x="180975" y="635000"/>
                  <a:pt x="180975" y="635000"/>
                </a:cubicBezTo>
                <a:cubicBezTo>
                  <a:pt x="184690" y="605282"/>
                  <a:pt x="188752" y="575640"/>
                  <a:pt x="193675" y="546100"/>
                </a:cubicBezTo>
                <a:cubicBezTo>
                  <a:pt x="192982" y="535709"/>
                  <a:pt x="193598" y="502504"/>
                  <a:pt x="187325" y="485775"/>
                </a:cubicBezTo>
                <a:cubicBezTo>
                  <a:pt x="170728" y="441517"/>
                  <a:pt x="192002" y="509332"/>
                  <a:pt x="174625" y="457200"/>
                </a:cubicBezTo>
                <a:cubicBezTo>
                  <a:pt x="168562" y="439010"/>
                  <a:pt x="175038" y="448500"/>
                  <a:pt x="165100" y="428625"/>
                </a:cubicBezTo>
                <a:cubicBezTo>
                  <a:pt x="163393" y="425212"/>
                  <a:pt x="160643" y="422413"/>
                  <a:pt x="158750" y="419100"/>
                </a:cubicBezTo>
                <a:cubicBezTo>
                  <a:pt x="156402" y="414991"/>
                  <a:pt x="154748" y="410509"/>
                  <a:pt x="152400" y="406400"/>
                </a:cubicBezTo>
                <a:cubicBezTo>
                  <a:pt x="150507" y="403087"/>
                  <a:pt x="147600" y="400362"/>
                  <a:pt x="146050" y="396875"/>
                </a:cubicBezTo>
                <a:cubicBezTo>
                  <a:pt x="143332" y="390758"/>
                  <a:pt x="141987" y="384115"/>
                  <a:pt x="139700" y="377825"/>
                </a:cubicBezTo>
                <a:cubicBezTo>
                  <a:pt x="137752" y="372469"/>
                  <a:pt x="135665" y="367158"/>
                  <a:pt x="133350" y="361950"/>
                </a:cubicBezTo>
                <a:cubicBezTo>
                  <a:pt x="131428" y="357625"/>
                  <a:pt x="128662" y="353682"/>
                  <a:pt x="127000" y="349250"/>
                </a:cubicBezTo>
                <a:cubicBezTo>
                  <a:pt x="125468" y="345164"/>
                  <a:pt x="125079" y="340730"/>
                  <a:pt x="123825" y="336550"/>
                </a:cubicBezTo>
                <a:cubicBezTo>
                  <a:pt x="120817" y="326525"/>
                  <a:pt x="115580" y="311427"/>
                  <a:pt x="111125" y="301625"/>
                </a:cubicBezTo>
                <a:cubicBezTo>
                  <a:pt x="108187" y="295162"/>
                  <a:pt x="105412" y="288565"/>
                  <a:pt x="101600" y="282575"/>
                </a:cubicBezTo>
                <a:cubicBezTo>
                  <a:pt x="95979" y="273742"/>
                  <a:pt x="84134" y="261140"/>
                  <a:pt x="76200" y="254000"/>
                </a:cubicBezTo>
                <a:cubicBezTo>
                  <a:pt x="70056" y="248470"/>
                  <a:pt x="63294" y="243655"/>
                  <a:pt x="57150" y="238125"/>
                </a:cubicBezTo>
                <a:cubicBezTo>
                  <a:pt x="34617" y="217846"/>
                  <a:pt x="53168" y="233873"/>
                  <a:pt x="34925" y="209550"/>
                </a:cubicBezTo>
                <a:cubicBezTo>
                  <a:pt x="7148" y="172514"/>
                  <a:pt x="46798" y="235689"/>
                  <a:pt x="15875" y="184150"/>
                </a:cubicBezTo>
                <a:cubicBezTo>
                  <a:pt x="6519" y="128015"/>
                  <a:pt x="18400" y="198038"/>
                  <a:pt x="9525" y="149225"/>
                </a:cubicBezTo>
                <a:cubicBezTo>
                  <a:pt x="1401" y="104541"/>
                  <a:pt x="1587" y="122767"/>
                  <a:pt x="0" y="117475"/>
                </a:cubicBezTo>
                <a:close/>
              </a:path>
            </a:pathLst>
          </a:cu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BFF149E-C5B9-4D4B-9560-947928A1AD36}"/>
              </a:ext>
            </a:extLst>
          </p:cNvPr>
          <p:cNvCxnSpPr>
            <a:cxnSpLocks/>
          </p:cNvCxnSpPr>
          <p:nvPr/>
        </p:nvCxnSpPr>
        <p:spPr>
          <a:xfrm flipV="1">
            <a:off x="4209281" y="4458358"/>
            <a:ext cx="406711" cy="12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450D4FA7-87B7-4BD8-B0F7-79CE3671E245}"/>
              </a:ext>
            </a:extLst>
          </p:cNvPr>
          <p:cNvCxnSpPr/>
          <p:nvPr/>
        </p:nvCxnSpPr>
        <p:spPr>
          <a:xfrm>
            <a:off x="4939119" y="4476536"/>
            <a:ext cx="242669" cy="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743A6A6-0516-42B0-87C8-DF39FE740195}"/>
              </a:ext>
            </a:extLst>
          </p:cNvPr>
          <p:cNvCxnSpPr/>
          <p:nvPr/>
        </p:nvCxnSpPr>
        <p:spPr>
          <a:xfrm flipH="1" flipV="1">
            <a:off x="5272936" y="4298389"/>
            <a:ext cx="83768" cy="1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DF17C135-4A62-4647-A22C-113A84301ACE}"/>
              </a:ext>
            </a:extLst>
          </p:cNvPr>
          <p:cNvCxnSpPr/>
          <p:nvPr/>
        </p:nvCxnSpPr>
        <p:spPr>
          <a:xfrm flipH="1">
            <a:off x="4952123" y="4339000"/>
            <a:ext cx="225628" cy="4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Rechteck 187">
            <a:extLst>
              <a:ext uri="{FF2B5EF4-FFF2-40B4-BE49-F238E27FC236}">
                <a16:creationId xmlns:a16="http://schemas.microsoft.com/office/drawing/2014/main" id="{FA66CF38-85E4-406A-813E-983EFE22B2F1}"/>
              </a:ext>
            </a:extLst>
          </p:cNvPr>
          <p:cNvSpPr/>
          <p:nvPr/>
        </p:nvSpPr>
        <p:spPr>
          <a:xfrm>
            <a:off x="3415113" y="5329960"/>
            <a:ext cx="2422868" cy="1223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C79AB528-C821-40A5-BD3F-BB657F40A69E}"/>
              </a:ext>
            </a:extLst>
          </p:cNvPr>
          <p:cNvSpPr/>
          <p:nvPr/>
        </p:nvSpPr>
        <p:spPr>
          <a:xfrm>
            <a:off x="3557564" y="5511985"/>
            <a:ext cx="2152650" cy="917575"/>
          </a:xfrm>
          <a:custGeom>
            <a:avLst/>
            <a:gdLst>
              <a:gd name="connsiteX0" fmla="*/ 155575 w 2152650"/>
              <a:gd name="connsiteY0" fmla="*/ 793750 h 917575"/>
              <a:gd name="connsiteX1" fmla="*/ 155575 w 2152650"/>
              <a:gd name="connsiteY1" fmla="*/ 793750 h 917575"/>
              <a:gd name="connsiteX2" fmla="*/ 79375 w 2152650"/>
              <a:gd name="connsiteY2" fmla="*/ 682625 h 917575"/>
              <a:gd name="connsiteX3" fmla="*/ 60325 w 2152650"/>
              <a:gd name="connsiteY3" fmla="*/ 628650 h 917575"/>
              <a:gd name="connsiteX4" fmla="*/ 50800 w 2152650"/>
              <a:gd name="connsiteY4" fmla="*/ 600075 h 917575"/>
              <a:gd name="connsiteX5" fmla="*/ 34925 w 2152650"/>
              <a:gd name="connsiteY5" fmla="*/ 523875 h 917575"/>
              <a:gd name="connsiteX6" fmla="*/ 25400 w 2152650"/>
              <a:gd name="connsiteY6" fmla="*/ 425450 h 917575"/>
              <a:gd name="connsiteX7" fmla="*/ 19050 w 2152650"/>
              <a:gd name="connsiteY7" fmla="*/ 387350 h 917575"/>
              <a:gd name="connsiteX8" fmla="*/ 15875 w 2152650"/>
              <a:gd name="connsiteY8" fmla="*/ 358775 h 917575"/>
              <a:gd name="connsiteX9" fmla="*/ 9525 w 2152650"/>
              <a:gd name="connsiteY9" fmla="*/ 282575 h 917575"/>
              <a:gd name="connsiteX10" fmla="*/ 6350 w 2152650"/>
              <a:gd name="connsiteY10" fmla="*/ 250825 h 917575"/>
              <a:gd name="connsiteX11" fmla="*/ 3175 w 2152650"/>
              <a:gd name="connsiteY11" fmla="*/ 203200 h 917575"/>
              <a:gd name="connsiteX12" fmla="*/ 0 w 2152650"/>
              <a:gd name="connsiteY12" fmla="*/ 165100 h 917575"/>
              <a:gd name="connsiteX13" fmla="*/ 19050 w 2152650"/>
              <a:gd name="connsiteY13" fmla="*/ 53975 h 917575"/>
              <a:gd name="connsiteX14" fmla="*/ 31750 w 2152650"/>
              <a:gd name="connsiteY14" fmla="*/ 34925 h 917575"/>
              <a:gd name="connsiteX15" fmla="*/ 66675 w 2152650"/>
              <a:gd name="connsiteY15" fmla="*/ 15875 h 917575"/>
              <a:gd name="connsiteX16" fmla="*/ 114300 w 2152650"/>
              <a:gd name="connsiteY16" fmla="*/ 3175 h 917575"/>
              <a:gd name="connsiteX17" fmla="*/ 177800 w 2152650"/>
              <a:gd name="connsiteY17" fmla="*/ 0 h 917575"/>
              <a:gd name="connsiteX18" fmla="*/ 276225 w 2152650"/>
              <a:gd name="connsiteY18" fmla="*/ 6350 h 917575"/>
              <a:gd name="connsiteX19" fmla="*/ 288925 w 2152650"/>
              <a:gd name="connsiteY19" fmla="*/ 12700 h 917575"/>
              <a:gd name="connsiteX20" fmla="*/ 311150 w 2152650"/>
              <a:gd name="connsiteY20" fmla="*/ 22225 h 917575"/>
              <a:gd name="connsiteX21" fmla="*/ 333375 w 2152650"/>
              <a:gd name="connsiteY21" fmla="*/ 34925 h 917575"/>
              <a:gd name="connsiteX22" fmla="*/ 387350 w 2152650"/>
              <a:gd name="connsiteY22" fmla="*/ 60325 h 917575"/>
              <a:gd name="connsiteX23" fmla="*/ 419100 w 2152650"/>
              <a:gd name="connsiteY23" fmla="*/ 101600 h 917575"/>
              <a:gd name="connsiteX24" fmla="*/ 441325 w 2152650"/>
              <a:gd name="connsiteY24" fmla="*/ 146050 h 917575"/>
              <a:gd name="connsiteX25" fmla="*/ 447675 w 2152650"/>
              <a:gd name="connsiteY25" fmla="*/ 155575 h 917575"/>
              <a:gd name="connsiteX26" fmla="*/ 454025 w 2152650"/>
              <a:gd name="connsiteY26" fmla="*/ 171450 h 917575"/>
              <a:gd name="connsiteX27" fmla="*/ 479425 w 2152650"/>
              <a:gd name="connsiteY27" fmla="*/ 200025 h 917575"/>
              <a:gd name="connsiteX28" fmla="*/ 501650 w 2152650"/>
              <a:gd name="connsiteY28" fmla="*/ 225425 h 917575"/>
              <a:gd name="connsiteX29" fmla="*/ 609600 w 2152650"/>
              <a:gd name="connsiteY29" fmla="*/ 311150 h 917575"/>
              <a:gd name="connsiteX30" fmla="*/ 733425 w 2152650"/>
              <a:gd name="connsiteY30" fmla="*/ 371475 h 917575"/>
              <a:gd name="connsiteX31" fmla="*/ 787400 w 2152650"/>
              <a:gd name="connsiteY31" fmla="*/ 387350 h 917575"/>
              <a:gd name="connsiteX32" fmla="*/ 850900 w 2152650"/>
              <a:gd name="connsiteY32" fmla="*/ 406400 h 917575"/>
              <a:gd name="connsiteX33" fmla="*/ 873125 w 2152650"/>
              <a:gd name="connsiteY33" fmla="*/ 409575 h 917575"/>
              <a:gd name="connsiteX34" fmla="*/ 904875 w 2152650"/>
              <a:gd name="connsiteY34" fmla="*/ 415925 h 917575"/>
              <a:gd name="connsiteX35" fmla="*/ 955675 w 2152650"/>
              <a:gd name="connsiteY35" fmla="*/ 422275 h 917575"/>
              <a:gd name="connsiteX36" fmla="*/ 1012825 w 2152650"/>
              <a:gd name="connsiteY36" fmla="*/ 428625 h 917575"/>
              <a:gd name="connsiteX37" fmla="*/ 1079500 w 2152650"/>
              <a:gd name="connsiteY37" fmla="*/ 434975 h 917575"/>
              <a:gd name="connsiteX38" fmla="*/ 1127125 w 2152650"/>
              <a:gd name="connsiteY38" fmla="*/ 441325 h 917575"/>
              <a:gd name="connsiteX39" fmla="*/ 1171575 w 2152650"/>
              <a:gd name="connsiteY39" fmla="*/ 444500 h 917575"/>
              <a:gd name="connsiteX40" fmla="*/ 1203325 w 2152650"/>
              <a:gd name="connsiteY40" fmla="*/ 447675 h 917575"/>
              <a:gd name="connsiteX41" fmla="*/ 1241425 w 2152650"/>
              <a:gd name="connsiteY41" fmla="*/ 450850 h 917575"/>
              <a:gd name="connsiteX42" fmla="*/ 1276350 w 2152650"/>
              <a:gd name="connsiteY42" fmla="*/ 447675 h 917575"/>
              <a:gd name="connsiteX43" fmla="*/ 1301750 w 2152650"/>
              <a:gd name="connsiteY43" fmla="*/ 434975 h 917575"/>
              <a:gd name="connsiteX44" fmla="*/ 1323975 w 2152650"/>
              <a:gd name="connsiteY44" fmla="*/ 425450 h 917575"/>
              <a:gd name="connsiteX45" fmla="*/ 1390650 w 2152650"/>
              <a:gd name="connsiteY45" fmla="*/ 415925 h 917575"/>
              <a:gd name="connsiteX46" fmla="*/ 1416050 w 2152650"/>
              <a:gd name="connsiteY46" fmla="*/ 406400 h 917575"/>
              <a:gd name="connsiteX47" fmla="*/ 1473200 w 2152650"/>
              <a:gd name="connsiteY47" fmla="*/ 384175 h 917575"/>
              <a:gd name="connsiteX48" fmla="*/ 1536700 w 2152650"/>
              <a:gd name="connsiteY48" fmla="*/ 349250 h 917575"/>
              <a:gd name="connsiteX49" fmla="*/ 1644650 w 2152650"/>
              <a:gd name="connsiteY49" fmla="*/ 317500 h 917575"/>
              <a:gd name="connsiteX50" fmla="*/ 1692275 w 2152650"/>
              <a:gd name="connsiteY50" fmla="*/ 304800 h 917575"/>
              <a:gd name="connsiteX51" fmla="*/ 1743075 w 2152650"/>
              <a:gd name="connsiteY51" fmla="*/ 301625 h 917575"/>
              <a:gd name="connsiteX52" fmla="*/ 1965325 w 2152650"/>
              <a:gd name="connsiteY52" fmla="*/ 314325 h 917575"/>
              <a:gd name="connsiteX53" fmla="*/ 1993900 w 2152650"/>
              <a:gd name="connsiteY53" fmla="*/ 323850 h 917575"/>
              <a:gd name="connsiteX54" fmla="*/ 2028825 w 2152650"/>
              <a:gd name="connsiteY54" fmla="*/ 333375 h 917575"/>
              <a:gd name="connsiteX55" fmla="*/ 2092325 w 2152650"/>
              <a:gd name="connsiteY55" fmla="*/ 371475 h 917575"/>
              <a:gd name="connsiteX56" fmla="*/ 2101850 w 2152650"/>
              <a:gd name="connsiteY56" fmla="*/ 390525 h 917575"/>
              <a:gd name="connsiteX57" fmla="*/ 2114550 w 2152650"/>
              <a:gd name="connsiteY57" fmla="*/ 434975 h 917575"/>
              <a:gd name="connsiteX58" fmla="*/ 2143125 w 2152650"/>
              <a:gd name="connsiteY58" fmla="*/ 536575 h 917575"/>
              <a:gd name="connsiteX59" fmla="*/ 2152650 w 2152650"/>
              <a:gd name="connsiteY59" fmla="*/ 584200 h 917575"/>
              <a:gd name="connsiteX60" fmla="*/ 2136775 w 2152650"/>
              <a:gd name="connsiteY60" fmla="*/ 679450 h 917575"/>
              <a:gd name="connsiteX61" fmla="*/ 2111375 w 2152650"/>
              <a:gd name="connsiteY61" fmla="*/ 755650 h 917575"/>
              <a:gd name="connsiteX62" fmla="*/ 2105025 w 2152650"/>
              <a:gd name="connsiteY62" fmla="*/ 800100 h 917575"/>
              <a:gd name="connsiteX63" fmla="*/ 2101850 w 2152650"/>
              <a:gd name="connsiteY63" fmla="*/ 822325 h 917575"/>
              <a:gd name="connsiteX64" fmla="*/ 2089150 w 2152650"/>
              <a:gd name="connsiteY64" fmla="*/ 841375 h 917575"/>
              <a:gd name="connsiteX65" fmla="*/ 2028825 w 2152650"/>
              <a:gd name="connsiteY65" fmla="*/ 873125 h 917575"/>
              <a:gd name="connsiteX66" fmla="*/ 1984375 w 2152650"/>
              <a:gd name="connsiteY66" fmla="*/ 882650 h 917575"/>
              <a:gd name="connsiteX67" fmla="*/ 1889125 w 2152650"/>
              <a:gd name="connsiteY67" fmla="*/ 898525 h 917575"/>
              <a:gd name="connsiteX68" fmla="*/ 1841500 w 2152650"/>
              <a:gd name="connsiteY68" fmla="*/ 895350 h 917575"/>
              <a:gd name="connsiteX69" fmla="*/ 1822450 w 2152650"/>
              <a:gd name="connsiteY69" fmla="*/ 889000 h 917575"/>
              <a:gd name="connsiteX70" fmla="*/ 1781175 w 2152650"/>
              <a:gd name="connsiteY70" fmla="*/ 854075 h 917575"/>
              <a:gd name="connsiteX71" fmla="*/ 1730375 w 2152650"/>
              <a:gd name="connsiteY71" fmla="*/ 844550 h 917575"/>
              <a:gd name="connsiteX72" fmla="*/ 1695450 w 2152650"/>
              <a:gd name="connsiteY72" fmla="*/ 841375 h 917575"/>
              <a:gd name="connsiteX73" fmla="*/ 1600200 w 2152650"/>
              <a:gd name="connsiteY73" fmla="*/ 828675 h 917575"/>
              <a:gd name="connsiteX74" fmla="*/ 1263650 w 2152650"/>
              <a:gd name="connsiteY74" fmla="*/ 828675 h 917575"/>
              <a:gd name="connsiteX75" fmla="*/ 1181100 w 2152650"/>
              <a:gd name="connsiteY75" fmla="*/ 815975 h 917575"/>
              <a:gd name="connsiteX76" fmla="*/ 1139825 w 2152650"/>
              <a:gd name="connsiteY76" fmla="*/ 812800 h 917575"/>
              <a:gd name="connsiteX77" fmla="*/ 1035050 w 2152650"/>
              <a:gd name="connsiteY77" fmla="*/ 815975 h 917575"/>
              <a:gd name="connsiteX78" fmla="*/ 984250 w 2152650"/>
              <a:gd name="connsiteY78" fmla="*/ 822325 h 917575"/>
              <a:gd name="connsiteX79" fmla="*/ 876300 w 2152650"/>
              <a:gd name="connsiteY79" fmla="*/ 838200 h 917575"/>
              <a:gd name="connsiteX80" fmla="*/ 828675 w 2152650"/>
              <a:gd name="connsiteY80" fmla="*/ 847725 h 917575"/>
              <a:gd name="connsiteX81" fmla="*/ 736600 w 2152650"/>
              <a:gd name="connsiteY81" fmla="*/ 873125 h 917575"/>
              <a:gd name="connsiteX82" fmla="*/ 641350 w 2152650"/>
              <a:gd name="connsiteY82" fmla="*/ 885825 h 917575"/>
              <a:gd name="connsiteX83" fmla="*/ 552450 w 2152650"/>
              <a:gd name="connsiteY83" fmla="*/ 898525 h 917575"/>
              <a:gd name="connsiteX84" fmla="*/ 422275 w 2152650"/>
              <a:gd name="connsiteY84" fmla="*/ 917575 h 917575"/>
              <a:gd name="connsiteX85" fmla="*/ 260350 w 2152650"/>
              <a:gd name="connsiteY85" fmla="*/ 908050 h 917575"/>
              <a:gd name="connsiteX86" fmla="*/ 238125 w 2152650"/>
              <a:gd name="connsiteY86" fmla="*/ 889000 h 917575"/>
              <a:gd name="connsiteX87" fmla="*/ 206375 w 2152650"/>
              <a:gd name="connsiteY87" fmla="*/ 863600 h 917575"/>
              <a:gd name="connsiteX88" fmla="*/ 184150 w 2152650"/>
              <a:gd name="connsiteY88" fmla="*/ 844550 h 917575"/>
              <a:gd name="connsiteX89" fmla="*/ 155575 w 2152650"/>
              <a:gd name="connsiteY89" fmla="*/ 79375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52650" h="917575">
                <a:moveTo>
                  <a:pt x="155575" y="793750"/>
                </a:moveTo>
                <a:lnTo>
                  <a:pt x="155575" y="793750"/>
                </a:lnTo>
                <a:cubicBezTo>
                  <a:pt x="123056" y="750392"/>
                  <a:pt x="103220" y="728481"/>
                  <a:pt x="79375" y="682625"/>
                </a:cubicBezTo>
                <a:cubicBezTo>
                  <a:pt x="67549" y="659882"/>
                  <a:pt x="67282" y="650911"/>
                  <a:pt x="60325" y="628650"/>
                </a:cubicBezTo>
                <a:cubicBezTo>
                  <a:pt x="57330" y="619067"/>
                  <a:pt x="53975" y="609600"/>
                  <a:pt x="50800" y="600075"/>
                </a:cubicBezTo>
                <a:cubicBezTo>
                  <a:pt x="40303" y="516098"/>
                  <a:pt x="60244" y="667350"/>
                  <a:pt x="34925" y="523875"/>
                </a:cubicBezTo>
                <a:cubicBezTo>
                  <a:pt x="25602" y="471046"/>
                  <a:pt x="31088" y="472852"/>
                  <a:pt x="25400" y="425450"/>
                </a:cubicBezTo>
                <a:cubicBezTo>
                  <a:pt x="23866" y="412667"/>
                  <a:pt x="20871" y="400096"/>
                  <a:pt x="19050" y="387350"/>
                </a:cubicBezTo>
                <a:cubicBezTo>
                  <a:pt x="17695" y="377863"/>
                  <a:pt x="16878" y="368306"/>
                  <a:pt x="15875" y="358775"/>
                </a:cubicBezTo>
                <a:cubicBezTo>
                  <a:pt x="9900" y="302010"/>
                  <a:pt x="15304" y="351927"/>
                  <a:pt x="9525" y="282575"/>
                </a:cubicBezTo>
                <a:cubicBezTo>
                  <a:pt x="8642" y="271976"/>
                  <a:pt x="7198" y="261427"/>
                  <a:pt x="6350" y="250825"/>
                </a:cubicBezTo>
                <a:cubicBezTo>
                  <a:pt x="5081" y="234965"/>
                  <a:pt x="4350" y="219067"/>
                  <a:pt x="3175" y="203200"/>
                </a:cubicBezTo>
                <a:cubicBezTo>
                  <a:pt x="2234" y="190491"/>
                  <a:pt x="1058" y="177800"/>
                  <a:pt x="0" y="165100"/>
                </a:cubicBezTo>
                <a:cubicBezTo>
                  <a:pt x="4591" y="110013"/>
                  <a:pt x="-1005" y="96592"/>
                  <a:pt x="19050" y="53975"/>
                </a:cubicBezTo>
                <a:cubicBezTo>
                  <a:pt x="22300" y="47070"/>
                  <a:pt x="25791" y="39693"/>
                  <a:pt x="31750" y="34925"/>
                </a:cubicBezTo>
                <a:cubicBezTo>
                  <a:pt x="42105" y="26641"/>
                  <a:pt x="54298" y="20635"/>
                  <a:pt x="66675" y="15875"/>
                </a:cubicBezTo>
                <a:cubicBezTo>
                  <a:pt x="82010" y="9977"/>
                  <a:pt x="98035" y="5499"/>
                  <a:pt x="114300" y="3175"/>
                </a:cubicBezTo>
                <a:cubicBezTo>
                  <a:pt x="135280" y="178"/>
                  <a:pt x="156633" y="1058"/>
                  <a:pt x="177800" y="0"/>
                </a:cubicBezTo>
                <a:cubicBezTo>
                  <a:pt x="210608" y="2117"/>
                  <a:pt x="243561" y="2617"/>
                  <a:pt x="276225" y="6350"/>
                </a:cubicBezTo>
                <a:cubicBezTo>
                  <a:pt x="280927" y="6887"/>
                  <a:pt x="284616" y="10741"/>
                  <a:pt x="288925" y="12700"/>
                </a:cubicBezTo>
                <a:cubicBezTo>
                  <a:pt x="296263" y="16035"/>
                  <a:pt x="303941" y="18620"/>
                  <a:pt x="311150" y="22225"/>
                </a:cubicBezTo>
                <a:cubicBezTo>
                  <a:pt x="318782" y="26041"/>
                  <a:pt x="325643" y="31317"/>
                  <a:pt x="333375" y="34925"/>
                </a:cubicBezTo>
                <a:cubicBezTo>
                  <a:pt x="361034" y="47832"/>
                  <a:pt x="360443" y="40593"/>
                  <a:pt x="387350" y="60325"/>
                </a:cubicBezTo>
                <a:cubicBezTo>
                  <a:pt x="404301" y="72756"/>
                  <a:pt x="409671" y="83600"/>
                  <a:pt x="419100" y="101600"/>
                </a:cubicBezTo>
                <a:cubicBezTo>
                  <a:pt x="426787" y="116274"/>
                  <a:pt x="432136" y="132267"/>
                  <a:pt x="441325" y="146050"/>
                </a:cubicBezTo>
                <a:cubicBezTo>
                  <a:pt x="443442" y="149225"/>
                  <a:pt x="445968" y="152162"/>
                  <a:pt x="447675" y="155575"/>
                </a:cubicBezTo>
                <a:cubicBezTo>
                  <a:pt x="450224" y="160673"/>
                  <a:pt x="451257" y="166468"/>
                  <a:pt x="454025" y="171450"/>
                </a:cubicBezTo>
                <a:cubicBezTo>
                  <a:pt x="460527" y="183153"/>
                  <a:pt x="470434" y="190284"/>
                  <a:pt x="479425" y="200025"/>
                </a:cubicBezTo>
                <a:cubicBezTo>
                  <a:pt x="487056" y="208292"/>
                  <a:pt x="493695" y="217470"/>
                  <a:pt x="501650" y="225425"/>
                </a:cubicBezTo>
                <a:cubicBezTo>
                  <a:pt x="536819" y="260594"/>
                  <a:pt x="565871" y="283941"/>
                  <a:pt x="609600" y="311150"/>
                </a:cubicBezTo>
                <a:cubicBezTo>
                  <a:pt x="649036" y="335688"/>
                  <a:pt x="689638" y="356423"/>
                  <a:pt x="733425" y="371475"/>
                </a:cubicBezTo>
                <a:cubicBezTo>
                  <a:pt x="751160" y="377571"/>
                  <a:pt x="769775" y="380941"/>
                  <a:pt x="787400" y="387350"/>
                </a:cubicBezTo>
                <a:cubicBezTo>
                  <a:pt x="821317" y="399683"/>
                  <a:pt x="818249" y="400278"/>
                  <a:pt x="850900" y="406400"/>
                </a:cubicBezTo>
                <a:cubicBezTo>
                  <a:pt x="858255" y="407779"/>
                  <a:pt x="865755" y="408274"/>
                  <a:pt x="873125" y="409575"/>
                </a:cubicBezTo>
                <a:cubicBezTo>
                  <a:pt x="883754" y="411451"/>
                  <a:pt x="894208" y="414284"/>
                  <a:pt x="904875" y="415925"/>
                </a:cubicBezTo>
                <a:cubicBezTo>
                  <a:pt x="921742" y="418520"/>
                  <a:pt x="938727" y="420281"/>
                  <a:pt x="955675" y="422275"/>
                </a:cubicBezTo>
                <a:lnTo>
                  <a:pt x="1012825" y="428625"/>
                </a:lnTo>
                <a:lnTo>
                  <a:pt x="1079500" y="434975"/>
                </a:lnTo>
                <a:cubicBezTo>
                  <a:pt x="1095418" y="436744"/>
                  <a:pt x="1111195" y="439677"/>
                  <a:pt x="1127125" y="441325"/>
                </a:cubicBezTo>
                <a:cubicBezTo>
                  <a:pt x="1141901" y="442854"/>
                  <a:pt x="1156772" y="443266"/>
                  <a:pt x="1171575" y="444500"/>
                </a:cubicBezTo>
                <a:cubicBezTo>
                  <a:pt x="1182174" y="445383"/>
                  <a:pt x="1192733" y="446712"/>
                  <a:pt x="1203325" y="447675"/>
                </a:cubicBezTo>
                <a:lnTo>
                  <a:pt x="1241425" y="450850"/>
                </a:lnTo>
                <a:cubicBezTo>
                  <a:pt x="1253067" y="449792"/>
                  <a:pt x="1265045" y="450650"/>
                  <a:pt x="1276350" y="447675"/>
                </a:cubicBezTo>
                <a:cubicBezTo>
                  <a:pt x="1285504" y="445266"/>
                  <a:pt x="1293172" y="438978"/>
                  <a:pt x="1301750" y="434975"/>
                </a:cubicBezTo>
                <a:cubicBezTo>
                  <a:pt x="1309054" y="431567"/>
                  <a:pt x="1316209" y="427607"/>
                  <a:pt x="1323975" y="425450"/>
                </a:cubicBezTo>
                <a:cubicBezTo>
                  <a:pt x="1344865" y="419647"/>
                  <a:pt x="1369149" y="418075"/>
                  <a:pt x="1390650" y="415925"/>
                </a:cubicBezTo>
                <a:cubicBezTo>
                  <a:pt x="1399117" y="412750"/>
                  <a:pt x="1407523" y="409409"/>
                  <a:pt x="1416050" y="406400"/>
                </a:cubicBezTo>
                <a:cubicBezTo>
                  <a:pt x="1437628" y="398784"/>
                  <a:pt x="1452980" y="395549"/>
                  <a:pt x="1473200" y="384175"/>
                </a:cubicBezTo>
                <a:cubicBezTo>
                  <a:pt x="1533470" y="350273"/>
                  <a:pt x="1444360" y="387460"/>
                  <a:pt x="1536700" y="349250"/>
                </a:cubicBezTo>
                <a:cubicBezTo>
                  <a:pt x="1598308" y="323757"/>
                  <a:pt x="1577900" y="333682"/>
                  <a:pt x="1644650" y="317500"/>
                </a:cubicBezTo>
                <a:cubicBezTo>
                  <a:pt x="1660617" y="313629"/>
                  <a:pt x="1676055" y="307416"/>
                  <a:pt x="1692275" y="304800"/>
                </a:cubicBezTo>
                <a:cubicBezTo>
                  <a:pt x="1709025" y="302098"/>
                  <a:pt x="1726142" y="302683"/>
                  <a:pt x="1743075" y="301625"/>
                </a:cubicBezTo>
                <a:cubicBezTo>
                  <a:pt x="1766588" y="302480"/>
                  <a:pt x="1905914" y="301948"/>
                  <a:pt x="1965325" y="314325"/>
                </a:cubicBezTo>
                <a:cubicBezTo>
                  <a:pt x="1975154" y="316373"/>
                  <a:pt x="1984283" y="320965"/>
                  <a:pt x="1993900" y="323850"/>
                </a:cubicBezTo>
                <a:cubicBezTo>
                  <a:pt x="2005458" y="327317"/>
                  <a:pt x="2017183" y="330200"/>
                  <a:pt x="2028825" y="333375"/>
                </a:cubicBezTo>
                <a:cubicBezTo>
                  <a:pt x="2042172" y="340790"/>
                  <a:pt x="2082768" y="362600"/>
                  <a:pt x="2092325" y="371475"/>
                </a:cubicBezTo>
                <a:cubicBezTo>
                  <a:pt x="2097527" y="376306"/>
                  <a:pt x="2099505" y="383824"/>
                  <a:pt x="2101850" y="390525"/>
                </a:cubicBezTo>
                <a:cubicBezTo>
                  <a:pt x="2106941" y="405069"/>
                  <a:pt x="2114550" y="434975"/>
                  <a:pt x="2114550" y="434975"/>
                </a:cubicBezTo>
                <a:cubicBezTo>
                  <a:pt x="2123285" y="504851"/>
                  <a:pt x="2108002" y="396084"/>
                  <a:pt x="2143125" y="536575"/>
                </a:cubicBezTo>
                <a:cubicBezTo>
                  <a:pt x="2151290" y="569235"/>
                  <a:pt x="2148241" y="553335"/>
                  <a:pt x="2152650" y="584200"/>
                </a:cubicBezTo>
                <a:cubicBezTo>
                  <a:pt x="2149519" y="612383"/>
                  <a:pt x="2145267" y="657370"/>
                  <a:pt x="2136775" y="679450"/>
                </a:cubicBezTo>
                <a:cubicBezTo>
                  <a:pt x="2116568" y="731988"/>
                  <a:pt x="2124779" y="706504"/>
                  <a:pt x="2111375" y="755650"/>
                </a:cubicBezTo>
                <a:cubicBezTo>
                  <a:pt x="2104612" y="816517"/>
                  <a:pt x="2111764" y="759664"/>
                  <a:pt x="2105025" y="800100"/>
                </a:cubicBezTo>
                <a:cubicBezTo>
                  <a:pt x="2103795" y="807482"/>
                  <a:pt x="2104536" y="815340"/>
                  <a:pt x="2101850" y="822325"/>
                </a:cubicBezTo>
                <a:cubicBezTo>
                  <a:pt x="2099110" y="829448"/>
                  <a:pt x="2094284" y="835728"/>
                  <a:pt x="2089150" y="841375"/>
                </a:cubicBezTo>
                <a:cubicBezTo>
                  <a:pt x="2071873" y="860380"/>
                  <a:pt x="2054459" y="865530"/>
                  <a:pt x="2028825" y="873125"/>
                </a:cubicBezTo>
                <a:cubicBezTo>
                  <a:pt x="2014296" y="877430"/>
                  <a:pt x="1999234" y="879678"/>
                  <a:pt x="1984375" y="882650"/>
                </a:cubicBezTo>
                <a:cubicBezTo>
                  <a:pt x="1953151" y="888895"/>
                  <a:pt x="1920311" y="893601"/>
                  <a:pt x="1889125" y="898525"/>
                </a:cubicBezTo>
                <a:cubicBezTo>
                  <a:pt x="1873250" y="897467"/>
                  <a:pt x="1857250" y="897600"/>
                  <a:pt x="1841500" y="895350"/>
                </a:cubicBezTo>
                <a:cubicBezTo>
                  <a:pt x="1834874" y="894403"/>
                  <a:pt x="1822450" y="889000"/>
                  <a:pt x="1822450" y="889000"/>
                </a:cubicBezTo>
                <a:cubicBezTo>
                  <a:pt x="1812844" y="879394"/>
                  <a:pt x="1791042" y="856542"/>
                  <a:pt x="1781175" y="854075"/>
                </a:cubicBezTo>
                <a:cubicBezTo>
                  <a:pt x="1760339" y="848866"/>
                  <a:pt x="1759929" y="848405"/>
                  <a:pt x="1730375" y="844550"/>
                </a:cubicBezTo>
                <a:cubicBezTo>
                  <a:pt x="1718784" y="843038"/>
                  <a:pt x="1707054" y="842790"/>
                  <a:pt x="1695450" y="841375"/>
                </a:cubicBezTo>
                <a:cubicBezTo>
                  <a:pt x="1663655" y="837498"/>
                  <a:pt x="1600200" y="828675"/>
                  <a:pt x="1600200" y="828675"/>
                </a:cubicBezTo>
                <a:cubicBezTo>
                  <a:pt x="1491882" y="830841"/>
                  <a:pt x="1371514" y="835252"/>
                  <a:pt x="1263650" y="828675"/>
                </a:cubicBezTo>
                <a:cubicBezTo>
                  <a:pt x="1235861" y="826981"/>
                  <a:pt x="1208858" y="818110"/>
                  <a:pt x="1181100" y="815975"/>
                </a:cubicBezTo>
                <a:lnTo>
                  <a:pt x="1139825" y="812800"/>
                </a:lnTo>
                <a:cubicBezTo>
                  <a:pt x="1104900" y="813858"/>
                  <a:pt x="1069926" y="813840"/>
                  <a:pt x="1035050" y="815975"/>
                </a:cubicBezTo>
                <a:cubicBezTo>
                  <a:pt x="1018017" y="817018"/>
                  <a:pt x="1001150" y="819959"/>
                  <a:pt x="984250" y="822325"/>
                </a:cubicBezTo>
                <a:cubicBezTo>
                  <a:pt x="948231" y="827368"/>
                  <a:pt x="911964" y="831067"/>
                  <a:pt x="876300" y="838200"/>
                </a:cubicBezTo>
                <a:cubicBezTo>
                  <a:pt x="860425" y="841375"/>
                  <a:pt x="844381" y="843798"/>
                  <a:pt x="828675" y="847725"/>
                </a:cubicBezTo>
                <a:cubicBezTo>
                  <a:pt x="746556" y="868255"/>
                  <a:pt x="830662" y="853664"/>
                  <a:pt x="736600" y="873125"/>
                </a:cubicBezTo>
                <a:cubicBezTo>
                  <a:pt x="708989" y="878838"/>
                  <a:pt x="668066" y="882263"/>
                  <a:pt x="641350" y="885825"/>
                </a:cubicBezTo>
                <a:lnTo>
                  <a:pt x="552450" y="898525"/>
                </a:lnTo>
                <a:cubicBezTo>
                  <a:pt x="439239" y="915678"/>
                  <a:pt x="482726" y="910019"/>
                  <a:pt x="422275" y="917575"/>
                </a:cubicBezTo>
                <a:cubicBezTo>
                  <a:pt x="368300" y="914400"/>
                  <a:pt x="314099" y="913914"/>
                  <a:pt x="260350" y="908050"/>
                </a:cubicBezTo>
                <a:cubicBezTo>
                  <a:pt x="254961" y="907462"/>
                  <a:pt x="242140" y="892397"/>
                  <a:pt x="238125" y="889000"/>
                </a:cubicBezTo>
                <a:cubicBezTo>
                  <a:pt x="227779" y="880245"/>
                  <a:pt x="216837" y="872216"/>
                  <a:pt x="206375" y="863600"/>
                </a:cubicBezTo>
                <a:cubicBezTo>
                  <a:pt x="198843" y="857397"/>
                  <a:pt x="190004" y="852356"/>
                  <a:pt x="184150" y="844550"/>
                </a:cubicBezTo>
                <a:lnTo>
                  <a:pt x="155575" y="79375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E31F2BE6-2506-4413-9300-A85838AF07EE}"/>
              </a:ext>
            </a:extLst>
          </p:cNvPr>
          <p:cNvSpPr/>
          <p:nvPr/>
        </p:nvSpPr>
        <p:spPr>
          <a:xfrm>
            <a:off x="3622675" y="5565775"/>
            <a:ext cx="1991896" cy="838200"/>
          </a:xfrm>
          <a:custGeom>
            <a:avLst/>
            <a:gdLst>
              <a:gd name="connsiteX0" fmla="*/ 0 w 1991896"/>
              <a:gd name="connsiteY0" fmla="*/ 117475 h 838200"/>
              <a:gd name="connsiteX1" fmla="*/ 0 w 1991896"/>
              <a:gd name="connsiteY1" fmla="*/ 117475 h 838200"/>
              <a:gd name="connsiteX2" fmla="*/ 41275 w 1991896"/>
              <a:gd name="connsiteY2" fmla="*/ 25400 h 838200"/>
              <a:gd name="connsiteX3" fmla="*/ 60325 w 1991896"/>
              <a:gd name="connsiteY3" fmla="*/ 6350 h 838200"/>
              <a:gd name="connsiteX4" fmla="*/ 92075 w 1991896"/>
              <a:gd name="connsiteY4" fmla="*/ 0 h 838200"/>
              <a:gd name="connsiteX5" fmla="*/ 158750 w 1991896"/>
              <a:gd name="connsiteY5" fmla="*/ 3175 h 838200"/>
              <a:gd name="connsiteX6" fmla="*/ 171450 w 1991896"/>
              <a:gd name="connsiteY6" fmla="*/ 6350 h 838200"/>
              <a:gd name="connsiteX7" fmla="*/ 203200 w 1991896"/>
              <a:gd name="connsiteY7" fmla="*/ 15875 h 838200"/>
              <a:gd name="connsiteX8" fmla="*/ 228600 w 1991896"/>
              <a:gd name="connsiteY8" fmla="*/ 19050 h 838200"/>
              <a:gd name="connsiteX9" fmla="*/ 244475 w 1991896"/>
              <a:gd name="connsiteY9" fmla="*/ 22225 h 838200"/>
              <a:gd name="connsiteX10" fmla="*/ 263525 w 1991896"/>
              <a:gd name="connsiteY10" fmla="*/ 25400 h 838200"/>
              <a:gd name="connsiteX11" fmla="*/ 292100 w 1991896"/>
              <a:gd name="connsiteY11" fmla="*/ 47625 h 838200"/>
              <a:gd name="connsiteX12" fmla="*/ 317500 w 1991896"/>
              <a:gd name="connsiteY12" fmla="*/ 73025 h 838200"/>
              <a:gd name="connsiteX13" fmla="*/ 323850 w 1991896"/>
              <a:gd name="connsiteY13" fmla="*/ 114300 h 838200"/>
              <a:gd name="connsiteX14" fmla="*/ 327025 w 1991896"/>
              <a:gd name="connsiteY14" fmla="*/ 123825 h 838200"/>
              <a:gd name="connsiteX15" fmla="*/ 330200 w 1991896"/>
              <a:gd name="connsiteY15" fmla="*/ 142875 h 838200"/>
              <a:gd name="connsiteX16" fmla="*/ 323850 w 1991896"/>
              <a:gd name="connsiteY16" fmla="*/ 219075 h 838200"/>
              <a:gd name="connsiteX17" fmla="*/ 320675 w 1991896"/>
              <a:gd name="connsiteY17" fmla="*/ 228600 h 838200"/>
              <a:gd name="connsiteX18" fmla="*/ 317500 w 1991896"/>
              <a:gd name="connsiteY18" fmla="*/ 263525 h 838200"/>
              <a:gd name="connsiteX19" fmla="*/ 301625 w 1991896"/>
              <a:gd name="connsiteY19" fmla="*/ 279400 h 838200"/>
              <a:gd name="connsiteX20" fmla="*/ 295275 w 1991896"/>
              <a:gd name="connsiteY20" fmla="*/ 288925 h 838200"/>
              <a:gd name="connsiteX21" fmla="*/ 282575 w 1991896"/>
              <a:gd name="connsiteY21" fmla="*/ 330200 h 838200"/>
              <a:gd name="connsiteX22" fmla="*/ 282575 w 1991896"/>
              <a:gd name="connsiteY22" fmla="*/ 450850 h 838200"/>
              <a:gd name="connsiteX23" fmla="*/ 292100 w 1991896"/>
              <a:gd name="connsiteY23" fmla="*/ 485775 h 838200"/>
              <a:gd name="connsiteX24" fmla="*/ 301625 w 1991896"/>
              <a:gd name="connsiteY24" fmla="*/ 520700 h 838200"/>
              <a:gd name="connsiteX25" fmla="*/ 320675 w 1991896"/>
              <a:gd name="connsiteY25" fmla="*/ 555625 h 838200"/>
              <a:gd name="connsiteX26" fmla="*/ 330200 w 1991896"/>
              <a:gd name="connsiteY26" fmla="*/ 568325 h 838200"/>
              <a:gd name="connsiteX27" fmla="*/ 346075 w 1991896"/>
              <a:gd name="connsiteY27" fmla="*/ 593725 h 838200"/>
              <a:gd name="connsiteX28" fmla="*/ 355600 w 1991896"/>
              <a:gd name="connsiteY28" fmla="*/ 603250 h 838200"/>
              <a:gd name="connsiteX29" fmla="*/ 381000 w 1991896"/>
              <a:gd name="connsiteY29" fmla="*/ 638175 h 838200"/>
              <a:gd name="connsiteX30" fmla="*/ 403225 w 1991896"/>
              <a:gd name="connsiteY30" fmla="*/ 644525 h 838200"/>
              <a:gd name="connsiteX31" fmla="*/ 425450 w 1991896"/>
              <a:gd name="connsiteY31" fmla="*/ 647700 h 838200"/>
              <a:gd name="connsiteX32" fmla="*/ 444500 w 1991896"/>
              <a:gd name="connsiteY32" fmla="*/ 650875 h 838200"/>
              <a:gd name="connsiteX33" fmla="*/ 498475 w 1991896"/>
              <a:gd name="connsiteY33" fmla="*/ 644525 h 838200"/>
              <a:gd name="connsiteX34" fmla="*/ 571500 w 1991896"/>
              <a:gd name="connsiteY34" fmla="*/ 615950 h 838200"/>
              <a:gd name="connsiteX35" fmla="*/ 584200 w 1991896"/>
              <a:gd name="connsiteY35" fmla="*/ 584200 h 838200"/>
              <a:gd name="connsiteX36" fmla="*/ 593725 w 1991896"/>
              <a:gd name="connsiteY36" fmla="*/ 561975 h 838200"/>
              <a:gd name="connsiteX37" fmla="*/ 625475 w 1991896"/>
              <a:gd name="connsiteY37" fmla="*/ 527050 h 838200"/>
              <a:gd name="connsiteX38" fmla="*/ 663575 w 1991896"/>
              <a:gd name="connsiteY38" fmla="*/ 511175 h 838200"/>
              <a:gd name="connsiteX39" fmla="*/ 682625 w 1991896"/>
              <a:gd name="connsiteY39" fmla="*/ 504825 h 838200"/>
              <a:gd name="connsiteX40" fmla="*/ 704850 w 1991896"/>
              <a:gd name="connsiteY40" fmla="*/ 501650 h 838200"/>
              <a:gd name="connsiteX41" fmla="*/ 727075 w 1991896"/>
              <a:gd name="connsiteY41" fmla="*/ 495300 h 838200"/>
              <a:gd name="connsiteX42" fmla="*/ 774700 w 1991896"/>
              <a:gd name="connsiteY42" fmla="*/ 488950 h 838200"/>
              <a:gd name="connsiteX43" fmla="*/ 803275 w 1991896"/>
              <a:gd name="connsiteY43" fmla="*/ 479425 h 838200"/>
              <a:gd name="connsiteX44" fmla="*/ 822325 w 1991896"/>
              <a:gd name="connsiteY44" fmla="*/ 473075 h 838200"/>
              <a:gd name="connsiteX45" fmla="*/ 835025 w 1991896"/>
              <a:gd name="connsiteY45" fmla="*/ 469900 h 838200"/>
              <a:gd name="connsiteX46" fmla="*/ 860425 w 1991896"/>
              <a:gd name="connsiteY46" fmla="*/ 457200 h 838200"/>
              <a:gd name="connsiteX47" fmla="*/ 873125 w 1991896"/>
              <a:gd name="connsiteY47" fmla="*/ 450850 h 838200"/>
              <a:gd name="connsiteX48" fmla="*/ 908050 w 1991896"/>
              <a:gd name="connsiteY48" fmla="*/ 444500 h 838200"/>
              <a:gd name="connsiteX49" fmla="*/ 1047750 w 1991896"/>
              <a:gd name="connsiteY49" fmla="*/ 441325 h 838200"/>
              <a:gd name="connsiteX50" fmla="*/ 1095375 w 1991896"/>
              <a:gd name="connsiteY50" fmla="*/ 431800 h 838200"/>
              <a:gd name="connsiteX51" fmla="*/ 1133475 w 1991896"/>
              <a:gd name="connsiteY51" fmla="*/ 428625 h 838200"/>
              <a:gd name="connsiteX52" fmla="*/ 1165225 w 1991896"/>
              <a:gd name="connsiteY52" fmla="*/ 422275 h 838200"/>
              <a:gd name="connsiteX53" fmla="*/ 1187450 w 1991896"/>
              <a:gd name="connsiteY53" fmla="*/ 419100 h 838200"/>
              <a:gd name="connsiteX54" fmla="*/ 1263650 w 1991896"/>
              <a:gd name="connsiteY54" fmla="*/ 412750 h 838200"/>
              <a:gd name="connsiteX55" fmla="*/ 1346200 w 1991896"/>
              <a:gd name="connsiteY55" fmla="*/ 393700 h 838200"/>
              <a:gd name="connsiteX56" fmla="*/ 1428750 w 1991896"/>
              <a:gd name="connsiteY56" fmla="*/ 358775 h 838200"/>
              <a:gd name="connsiteX57" fmla="*/ 1450975 w 1991896"/>
              <a:gd name="connsiteY57" fmla="*/ 352425 h 838200"/>
              <a:gd name="connsiteX58" fmla="*/ 1479550 w 1991896"/>
              <a:gd name="connsiteY58" fmla="*/ 342900 h 838200"/>
              <a:gd name="connsiteX59" fmla="*/ 1581150 w 1991896"/>
              <a:gd name="connsiteY59" fmla="*/ 342900 h 838200"/>
              <a:gd name="connsiteX60" fmla="*/ 1609725 w 1991896"/>
              <a:gd name="connsiteY60" fmla="*/ 333375 h 838200"/>
              <a:gd name="connsiteX61" fmla="*/ 1644650 w 1991896"/>
              <a:gd name="connsiteY61" fmla="*/ 323850 h 838200"/>
              <a:gd name="connsiteX62" fmla="*/ 1711325 w 1991896"/>
              <a:gd name="connsiteY62" fmla="*/ 314325 h 838200"/>
              <a:gd name="connsiteX63" fmla="*/ 1752600 w 1991896"/>
              <a:gd name="connsiteY63" fmla="*/ 317500 h 838200"/>
              <a:gd name="connsiteX64" fmla="*/ 1793875 w 1991896"/>
              <a:gd name="connsiteY64" fmla="*/ 330200 h 838200"/>
              <a:gd name="connsiteX65" fmla="*/ 1819275 w 1991896"/>
              <a:gd name="connsiteY65" fmla="*/ 365125 h 838200"/>
              <a:gd name="connsiteX66" fmla="*/ 1825625 w 1991896"/>
              <a:gd name="connsiteY66" fmla="*/ 377825 h 838200"/>
              <a:gd name="connsiteX67" fmla="*/ 1841500 w 1991896"/>
              <a:gd name="connsiteY67" fmla="*/ 390525 h 838200"/>
              <a:gd name="connsiteX68" fmla="*/ 1851025 w 1991896"/>
              <a:gd name="connsiteY68" fmla="*/ 403225 h 838200"/>
              <a:gd name="connsiteX69" fmla="*/ 1876425 w 1991896"/>
              <a:gd name="connsiteY69" fmla="*/ 419100 h 838200"/>
              <a:gd name="connsiteX70" fmla="*/ 1892300 w 1991896"/>
              <a:gd name="connsiteY70" fmla="*/ 425450 h 838200"/>
              <a:gd name="connsiteX71" fmla="*/ 1927225 w 1991896"/>
              <a:gd name="connsiteY71" fmla="*/ 457200 h 838200"/>
              <a:gd name="connsiteX72" fmla="*/ 1962150 w 1991896"/>
              <a:gd name="connsiteY72" fmla="*/ 482600 h 838200"/>
              <a:gd name="connsiteX73" fmla="*/ 1981200 w 1991896"/>
              <a:gd name="connsiteY73" fmla="*/ 498475 h 838200"/>
              <a:gd name="connsiteX74" fmla="*/ 1987550 w 1991896"/>
              <a:gd name="connsiteY74" fmla="*/ 508000 h 838200"/>
              <a:gd name="connsiteX75" fmla="*/ 1987550 w 1991896"/>
              <a:gd name="connsiteY75" fmla="*/ 574675 h 838200"/>
              <a:gd name="connsiteX76" fmla="*/ 1981200 w 1991896"/>
              <a:gd name="connsiteY76" fmla="*/ 596900 h 838200"/>
              <a:gd name="connsiteX77" fmla="*/ 1978025 w 1991896"/>
              <a:gd name="connsiteY77" fmla="*/ 609600 h 838200"/>
              <a:gd name="connsiteX78" fmla="*/ 1971675 w 1991896"/>
              <a:gd name="connsiteY78" fmla="*/ 641350 h 838200"/>
              <a:gd name="connsiteX79" fmla="*/ 1962150 w 1991896"/>
              <a:gd name="connsiteY79" fmla="*/ 673100 h 838200"/>
              <a:gd name="connsiteX80" fmla="*/ 1962150 w 1991896"/>
              <a:gd name="connsiteY80" fmla="*/ 704850 h 838200"/>
              <a:gd name="connsiteX81" fmla="*/ 1958975 w 1991896"/>
              <a:gd name="connsiteY81" fmla="*/ 717550 h 838200"/>
              <a:gd name="connsiteX82" fmla="*/ 1939925 w 1991896"/>
              <a:gd name="connsiteY82" fmla="*/ 736600 h 838200"/>
              <a:gd name="connsiteX83" fmla="*/ 1930400 w 1991896"/>
              <a:gd name="connsiteY83" fmla="*/ 746125 h 838200"/>
              <a:gd name="connsiteX84" fmla="*/ 1901825 w 1991896"/>
              <a:gd name="connsiteY84" fmla="*/ 758825 h 838200"/>
              <a:gd name="connsiteX85" fmla="*/ 1841500 w 1991896"/>
              <a:gd name="connsiteY85" fmla="*/ 755650 h 838200"/>
              <a:gd name="connsiteX86" fmla="*/ 1822450 w 1991896"/>
              <a:gd name="connsiteY86" fmla="*/ 742950 h 838200"/>
              <a:gd name="connsiteX87" fmla="*/ 1781175 w 1991896"/>
              <a:gd name="connsiteY87" fmla="*/ 733425 h 838200"/>
              <a:gd name="connsiteX88" fmla="*/ 1755775 w 1991896"/>
              <a:gd name="connsiteY88" fmla="*/ 720725 h 838200"/>
              <a:gd name="connsiteX89" fmla="*/ 1739900 w 1991896"/>
              <a:gd name="connsiteY89" fmla="*/ 711200 h 838200"/>
              <a:gd name="connsiteX90" fmla="*/ 1724025 w 1991896"/>
              <a:gd name="connsiteY90" fmla="*/ 704850 h 838200"/>
              <a:gd name="connsiteX91" fmla="*/ 1695450 w 1991896"/>
              <a:gd name="connsiteY91" fmla="*/ 688975 h 838200"/>
              <a:gd name="connsiteX92" fmla="*/ 1682750 w 1991896"/>
              <a:gd name="connsiteY92" fmla="*/ 682625 h 838200"/>
              <a:gd name="connsiteX93" fmla="*/ 1654175 w 1991896"/>
              <a:gd name="connsiteY93" fmla="*/ 663575 h 838200"/>
              <a:gd name="connsiteX94" fmla="*/ 1644650 w 1991896"/>
              <a:gd name="connsiteY94" fmla="*/ 654050 h 838200"/>
              <a:gd name="connsiteX95" fmla="*/ 1628775 w 1991896"/>
              <a:gd name="connsiteY95" fmla="*/ 647700 h 838200"/>
              <a:gd name="connsiteX96" fmla="*/ 1590675 w 1991896"/>
              <a:gd name="connsiteY96" fmla="*/ 641350 h 838200"/>
              <a:gd name="connsiteX97" fmla="*/ 1543050 w 1991896"/>
              <a:gd name="connsiteY97" fmla="*/ 644525 h 838200"/>
              <a:gd name="connsiteX98" fmla="*/ 1508125 w 1991896"/>
              <a:gd name="connsiteY98" fmla="*/ 650875 h 838200"/>
              <a:gd name="connsiteX99" fmla="*/ 1393825 w 1991896"/>
              <a:gd name="connsiteY99" fmla="*/ 654050 h 838200"/>
              <a:gd name="connsiteX100" fmla="*/ 1336675 w 1991896"/>
              <a:gd name="connsiteY100" fmla="*/ 657225 h 838200"/>
              <a:gd name="connsiteX101" fmla="*/ 1190625 w 1991896"/>
              <a:gd name="connsiteY101" fmla="*/ 644525 h 838200"/>
              <a:gd name="connsiteX102" fmla="*/ 1162050 w 1991896"/>
              <a:gd name="connsiteY102" fmla="*/ 638175 h 838200"/>
              <a:gd name="connsiteX103" fmla="*/ 1146175 w 1991896"/>
              <a:gd name="connsiteY103" fmla="*/ 635000 h 838200"/>
              <a:gd name="connsiteX104" fmla="*/ 1057275 w 1991896"/>
              <a:gd name="connsiteY104" fmla="*/ 638175 h 838200"/>
              <a:gd name="connsiteX105" fmla="*/ 1035050 w 1991896"/>
              <a:gd name="connsiteY105" fmla="*/ 641350 h 838200"/>
              <a:gd name="connsiteX106" fmla="*/ 1025525 w 1991896"/>
              <a:gd name="connsiteY106" fmla="*/ 638175 h 838200"/>
              <a:gd name="connsiteX107" fmla="*/ 981075 w 1991896"/>
              <a:gd name="connsiteY107" fmla="*/ 619125 h 838200"/>
              <a:gd name="connsiteX108" fmla="*/ 952500 w 1991896"/>
              <a:gd name="connsiteY108" fmla="*/ 612775 h 838200"/>
              <a:gd name="connsiteX109" fmla="*/ 927100 w 1991896"/>
              <a:gd name="connsiteY109" fmla="*/ 603250 h 838200"/>
              <a:gd name="connsiteX110" fmla="*/ 914400 w 1991896"/>
              <a:gd name="connsiteY110" fmla="*/ 596900 h 838200"/>
              <a:gd name="connsiteX111" fmla="*/ 895350 w 1991896"/>
              <a:gd name="connsiteY111" fmla="*/ 587375 h 838200"/>
              <a:gd name="connsiteX112" fmla="*/ 857250 w 1991896"/>
              <a:gd name="connsiteY112" fmla="*/ 584200 h 838200"/>
              <a:gd name="connsiteX113" fmla="*/ 835025 w 1991896"/>
              <a:gd name="connsiteY113" fmla="*/ 581025 h 838200"/>
              <a:gd name="connsiteX114" fmla="*/ 784225 w 1991896"/>
              <a:gd name="connsiteY114" fmla="*/ 581025 h 838200"/>
              <a:gd name="connsiteX115" fmla="*/ 708025 w 1991896"/>
              <a:gd name="connsiteY115" fmla="*/ 625475 h 838200"/>
              <a:gd name="connsiteX116" fmla="*/ 673100 w 1991896"/>
              <a:gd name="connsiteY116" fmla="*/ 654050 h 838200"/>
              <a:gd name="connsiteX117" fmla="*/ 660400 w 1991896"/>
              <a:gd name="connsiteY117" fmla="*/ 666750 h 838200"/>
              <a:gd name="connsiteX118" fmla="*/ 625475 w 1991896"/>
              <a:gd name="connsiteY118" fmla="*/ 692150 h 838200"/>
              <a:gd name="connsiteX119" fmla="*/ 612775 w 1991896"/>
              <a:gd name="connsiteY119" fmla="*/ 704850 h 838200"/>
              <a:gd name="connsiteX120" fmla="*/ 596900 w 1991896"/>
              <a:gd name="connsiteY120" fmla="*/ 714375 h 838200"/>
              <a:gd name="connsiteX121" fmla="*/ 581025 w 1991896"/>
              <a:gd name="connsiteY121" fmla="*/ 727075 h 838200"/>
              <a:gd name="connsiteX122" fmla="*/ 571500 w 1991896"/>
              <a:gd name="connsiteY122" fmla="*/ 733425 h 838200"/>
              <a:gd name="connsiteX123" fmla="*/ 558800 w 1991896"/>
              <a:gd name="connsiteY123" fmla="*/ 749300 h 838200"/>
              <a:gd name="connsiteX124" fmla="*/ 549275 w 1991896"/>
              <a:gd name="connsiteY124" fmla="*/ 758825 h 838200"/>
              <a:gd name="connsiteX125" fmla="*/ 536575 w 1991896"/>
              <a:gd name="connsiteY125" fmla="*/ 774700 h 838200"/>
              <a:gd name="connsiteX126" fmla="*/ 504825 w 1991896"/>
              <a:gd name="connsiteY126" fmla="*/ 803275 h 838200"/>
              <a:gd name="connsiteX127" fmla="*/ 454025 w 1991896"/>
              <a:gd name="connsiteY127" fmla="*/ 825500 h 838200"/>
              <a:gd name="connsiteX128" fmla="*/ 438150 w 1991896"/>
              <a:gd name="connsiteY128" fmla="*/ 831850 h 838200"/>
              <a:gd name="connsiteX129" fmla="*/ 412750 w 1991896"/>
              <a:gd name="connsiteY129" fmla="*/ 838200 h 838200"/>
              <a:gd name="connsiteX130" fmla="*/ 339725 w 1991896"/>
              <a:gd name="connsiteY130" fmla="*/ 835025 h 838200"/>
              <a:gd name="connsiteX131" fmla="*/ 317500 w 1991896"/>
              <a:gd name="connsiteY131" fmla="*/ 828675 h 838200"/>
              <a:gd name="connsiteX132" fmla="*/ 301625 w 1991896"/>
              <a:gd name="connsiteY132" fmla="*/ 822325 h 838200"/>
              <a:gd name="connsiteX133" fmla="*/ 238125 w 1991896"/>
              <a:gd name="connsiteY133" fmla="*/ 809625 h 838200"/>
              <a:gd name="connsiteX134" fmla="*/ 222250 w 1991896"/>
              <a:gd name="connsiteY134" fmla="*/ 796925 h 838200"/>
              <a:gd name="connsiteX135" fmla="*/ 184150 w 1991896"/>
              <a:gd name="connsiteY135" fmla="*/ 742950 h 838200"/>
              <a:gd name="connsiteX136" fmla="*/ 171450 w 1991896"/>
              <a:gd name="connsiteY136" fmla="*/ 714375 h 838200"/>
              <a:gd name="connsiteX137" fmla="*/ 168275 w 1991896"/>
              <a:gd name="connsiteY137" fmla="*/ 698500 h 838200"/>
              <a:gd name="connsiteX138" fmla="*/ 174625 w 1991896"/>
              <a:gd name="connsiteY138" fmla="*/ 654050 h 838200"/>
              <a:gd name="connsiteX139" fmla="*/ 180975 w 1991896"/>
              <a:gd name="connsiteY139" fmla="*/ 635000 h 838200"/>
              <a:gd name="connsiteX140" fmla="*/ 193675 w 1991896"/>
              <a:gd name="connsiteY140" fmla="*/ 546100 h 838200"/>
              <a:gd name="connsiteX141" fmla="*/ 187325 w 1991896"/>
              <a:gd name="connsiteY141" fmla="*/ 485775 h 838200"/>
              <a:gd name="connsiteX142" fmla="*/ 174625 w 1991896"/>
              <a:gd name="connsiteY142" fmla="*/ 457200 h 838200"/>
              <a:gd name="connsiteX143" fmla="*/ 165100 w 1991896"/>
              <a:gd name="connsiteY143" fmla="*/ 428625 h 838200"/>
              <a:gd name="connsiteX144" fmla="*/ 158750 w 1991896"/>
              <a:gd name="connsiteY144" fmla="*/ 419100 h 838200"/>
              <a:gd name="connsiteX145" fmla="*/ 152400 w 1991896"/>
              <a:gd name="connsiteY145" fmla="*/ 406400 h 838200"/>
              <a:gd name="connsiteX146" fmla="*/ 146050 w 1991896"/>
              <a:gd name="connsiteY146" fmla="*/ 396875 h 838200"/>
              <a:gd name="connsiteX147" fmla="*/ 139700 w 1991896"/>
              <a:gd name="connsiteY147" fmla="*/ 377825 h 838200"/>
              <a:gd name="connsiteX148" fmla="*/ 133350 w 1991896"/>
              <a:gd name="connsiteY148" fmla="*/ 361950 h 838200"/>
              <a:gd name="connsiteX149" fmla="*/ 127000 w 1991896"/>
              <a:gd name="connsiteY149" fmla="*/ 349250 h 838200"/>
              <a:gd name="connsiteX150" fmla="*/ 123825 w 1991896"/>
              <a:gd name="connsiteY150" fmla="*/ 336550 h 838200"/>
              <a:gd name="connsiteX151" fmla="*/ 111125 w 1991896"/>
              <a:gd name="connsiteY151" fmla="*/ 301625 h 838200"/>
              <a:gd name="connsiteX152" fmla="*/ 101600 w 1991896"/>
              <a:gd name="connsiteY152" fmla="*/ 282575 h 838200"/>
              <a:gd name="connsiteX153" fmla="*/ 76200 w 1991896"/>
              <a:gd name="connsiteY153" fmla="*/ 254000 h 838200"/>
              <a:gd name="connsiteX154" fmla="*/ 57150 w 1991896"/>
              <a:gd name="connsiteY154" fmla="*/ 238125 h 838200"/>
              <a:gd name="connsiteX155" fmla="*/ 34925 w 1991896"/>
              <a:gd name="connsiteY155" fmla="*/ 209550 h 838200"/>
              <a:gd name="connsiteX156" fmla="*/ 15875 w 1991896"/>
              <a:gd name="connsiteY156" fmla="*/ 184150 h 838200"/>
              <a:gd name="connsiteX157" fmla="*/ 9525 w 1991896"/>
              <a:gd name="connsiteY157" fmla="*/ 149225 h 838200"/>
              <a:gd name="connsiteX158" fmla="*/ 0 w 1991896"/>
              <a:gd name="connsiteY158" fmla="*/ 1174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991896" h="838200">
                <a:moveTo>
                  <a:pt x="0" y="117475"/>
                </a:moveTo>
                <a:lnTo>
                  <a:pt x="0" y="117475"/>
                </a:lnTo>
                <a:cubicBezTo>
                  <a:pt x="21484" y="59160"/>
                  <a:pt x="14084" y="67698"/>
                  <a:pt x="41275" y="25400"/>
                </a:cubicBezTo>
                <a:cubicBezTo>
                  <a:pt x="45429" y="18938"/>
                  <a:pt x="51921" y="8936"/>
                  <a:pt x="60325" y="6350"/>
                </a:cubicBezTo>
                <a:cubicBezTo>
                  <a:pt x="70641" y="3176"/>
                  <a:pt x="81492" y="2117"/>
                  <a:pt x="92075" y="0"/>
                </a:cubicBezTo>
                <a:cubicBezTo>
                  <a:pt x="114300" y="1058"/>
                  <a:pt x="136571" y="1401"/>
                  <a:pt x="158750" y="3175"/>
                </a:cubicBezTo>
                <a:cubicBezTo>
                  <a:pt x="163100" y="3523"/>
                  <a:pt x="167270" y="5096"/>
                  <a:pt x="171450" y="6350"/>
                </a:cubicBezTo>
                <a:cubicBezTo>
                  <a:pt x="182036" y="9526"/>
                  <a:pt x="192223" y="14045"/>
                  <a:pt x="203200" y="15875"/>
                </a:cubicBezTo>
                <a:cubicBezTo>
                  <a:pt x="211616" y="17278"/>
                  <a:pt x="220167" y="17753"/>
                  <a:pt x="228600" y="19050"/>
                </a:cubicBezTo>
                <a:cubicBezTo>
                  <a:pt x="233934" y="19871"/>
                  <a:pt x="239166" y="21260"/>
                  <a:pt x="244475" y="22225"/>
                </a:cubicBezTo>
                <a:cubicBezTo>
                  <a:pt x="250809" y="23377"/>
                  <a:pt x="257175" y="24342"/>
                  <a:pt x="263525" y="25400"/>
                </a:cubicBezTo>
                <a:cubicBezTo>
                  <a:pt x="286392" y="36833"/>
                  <a:pt x="267386" y="25657"/>
                  <a:pt x="292100" y="47625"/>
                </a:cubicBezTo>
                <a:cubicBezTo>
                  <a:pt x="317191" y="69928"/>
                  <a:pt x="292569" y="41861"/>
                  <a:pt x="317500" y="73025"/>
                </a:cubicBezTo>
                <a:cubicBezTo>
                  <a:pt x="318513" y="80115"/>
                  <a:pt x="322088" y="106370"/>
                  <a:pt x="323850" y="114300"/>
                </a:cubicBezTo>
                <a:cubicBezTo>
                  <a:pt x="324576" y="117567"/>
                  <a:pt x="326299" y="120558"/>
                  <a:pt x="327025" y="123825"/>
                </a:cubicBezTo>
                <a:cubicBezTo>
                  <a:pt x="328422" y="130109"/>
                  <a:pt x="329142" y="136525"/>
                  <a:pt x="330200" y="142875"/>
                </a:cubicBezTo>
                <a:cubicBezTo>
                  <a:pt x="328514" y="174918"/>
                  <a:pt x="330499" y="192479"/>
                  <a:pt x="323850" y="219075"/>
                </a:cubicBezTo>
                <a:cubicBezTo>
                  <a:pt x="323038" y="222322"/>
                  <a:pt x="321733" y="225425"/>
                  <a:pt x="320675" y="228600"/>
                </a:cubicBezTo>
                <a:cubicBezTo>
                  <a:pt x="319617" y="240242"/>
                  <a:pt x="321605" y="252580"/>
                  <a:pt x="317500" y="263525"/>
                </a:cubicBezTo>
                <a:cubicBezTo>
                  <a:pt x="314872" y="270532"/>
                  <a:pt x="306553" y="273768"/>
                  <a:pt x="301625" y="279400"/>
                </a:cubicBezTo>
                <a:cubicBezTo>
                  <a:pt x="299112" y="282272"/>
                  <a:pt x="296825" y="285438"/>
                  <a:pt x="295275" y="288925"/>
                </a:cubicBezTo>
                <a:cubicBezTo>
                  <a:pt x="291760" y="296833"/>
                  <a:pt x="284695" y="322778"/>
                  <a:pt x="282575" y="330200"/>
                </a:cubicBezTo>
                <a:cubicBezTo>
                  <a:pt x="276514" y="384753"/>
                  <a:pt x="277452" y="363757"/>
                  <a:pt x="282575" y="450850"/>
                </a:cubicBezTo>
                <a:cubicBezTo>
                  <a:pt x="283420" y="465212"/>
                  <a:pt x="288562" y="471623"/>
                  <a:pt x="292100" y="485775"/>
                </a:cubicBezTo>
                <a:cubicBezTo>
                  <a:pt x="299501" y="515379"/>
                  <a:pt x="289972" y="494482"/>
                  <a:pt x="301625" y="520700"/>
                </a:cubicBezTo>
                <a:cubicBezTo>
                  <a:pt x="305849" y="530204"/>
                  <a:pt x="316339" y="548811"/>
                  <a:pt x="320675" y="555625"/>
                </a:cubicBezTo>
                <a:cubicBezTo>
                  <a:pt x="323516" y="560089"/>
                  <a:pt x="327265" y="563922"/>
                  <a:pt x="330200" y="568325"/>
                </a:cubicBezTo>
                <a:cubicBezTo>
                  <a:pt x="332265" y="571423"/>
                  <a:pt x="342128" y="588989"/>
                  <a:pt x="346075" y="593725"/>
                </a:cubicBezTo>
                <a:cubicBezTo>
                  <a:pt x="348950" y="597174"/>
                  <a:pt x="352843" y="599706"/>
                  <a:pt x="355600" y="603250"/>
                </a:cubicBezTo>
                <a:cubicBezTo>
                  <a:pt x="358901" y="607494"/>
                  <a:pt x="375216" y="634495"/>
                  <a:pt x="381000" y="638175"/>
                </a:cubicBezTo>
                <a:cubicBezTo>
                  <a:pt x="387500" y="642312"/>
                  <a:pt x="395691" y="642911"/>
                  <a:pt x="403225" y="644525"/>
                </a:cubicBezTo>
                <a:cubicBezTo>
                  <a:pt x="410542" y="646093"/>
                  <a:pt x="418053" y="646562"/>
                  <a:pt x="425450" y="647700"/>
                </a:cubicBezTo>
                <a:cubicBezTo>
                  <a:pt x="431813" y="648679"/>
                  <a:pt x="438150" y="649817"/>
                  <a:pt x="444500" y="650875"/>
                </a:cubicBezTo>
                <a:cubicBezTo>
                  <a:pt x="462492" y="648758"/>
                  <a:pt x="481008" y="649329"/>
                  <a:pt x="498475" y="644525"/>
                </a:cubicBezTo>
                <a:cubicBezTo>
                  <a:pt x="523678" y="637594"/>
                  <a:pt x="571500" y="615950"/>
                  <a:pt x="571500" y="615950"/>
                </a:cubicBezTo>
                <a:cubicBezTo>
                  <a:pt x="579456" y="600037"/>
                  <a:pt x="578315" y="603817"/>
                  <a:pt x="584200" y="584200"/>
                </a:cubicBezTo>
                <a:cubicBezTo>
                  <a:pt x="588409" y="570170"/>
                  <a:pt x="584860" y="573057"/>
                  <a:pt x="593725" y="561975"/>
                </a:cubicBezTo>
                <a:cubicBezTo>
                  <a:pt x="596347" y="558697"/>
                  <a:pt x="618346" y="532235"/>
                  <a:pt x="625475" y="527050"/>
                </a:cubicBezTo>
                <a:cubicBezTo>
                  <a:pt x="649292" y="509729"/>
                  <a:pt x="641290" y="517253"/>
                  <a:pt x="663575" y="511175"/>
                </a:cubicBezTo>
                <a:cubicBezTo>
                  <a:pt x="670033" y="509414"/>
                  <a:pt x="676103" y="506330"/>
                  <a:pt x="682625" y="504825"/>
                </a:cubicBezTo>
                <a:cubicBezTo>
                  <a:pt x="689917" y="503142"/>
                  <a:pt x="697533" y="503218"/>
                  <a:pt x="704850" y="501650"/>
                </a:cubicBezTo>
                <a:cubicBezTo>
                  <a:pt x="712384" y="500036"/>
                  <a:pt x="719600" y="497169"/>
                  <a:pt x="727075" y="495300"/>
                </a:cubicBezTo>
                <a:cubicBezTo>
                  <a:pt x="744611" y="490916"/>
                  <a:pt x="754862" y="490934"/>
                  <a:pt x="774700" y="488950"/>
                </a:cubicBezTo>
                <a:lnTo>
                  <a:pt x="803275" y="479425"/>
                </a:lnTo>
                <a:cubicBezTo>
                  <a:pt x="809625" y="477308"/>
                  <a:pt x="815831" y="474698"/>
                  <a:pt x="822325" y="473075"/>
                </a:cubicBezTo>
                <a:cubicBezTo>
                  <a:pt x="826558" y="472017"/>
                  <a:pt x="830997" y="471578"/>
                  <a:pt x="835025" y="469900"/>
                </a:cubicBezTo>
                <a:cubicBezTo>
                  <a:pt x="843763" y="466259"/>
                  <a:pt x="851958" y="461433"/>
                  <a:pt x="860425" y="457200"/>
                </a:cubicBezTo>
                <a:cubicBezTo>
                  <a:pt x="864658" y="455083"/>
                  <a:pt x="868533" y="451998"/>
                  <a:pt x="873125" y="450850"/>
                </a:cubicBezTo>
                <a:cubicBezTo>
                  <a:pt x="885475" y="447763"/>
                  <a:pt x="894557" y="445029"/>
                  <a:pt x="908050" y="444500"/>
                </a:cubicBezTo>
                <a:cubicBezTo>
                  <a:pt x="954593" y="442675"/>
                  <a:pt x="1001183" y="442383"/>
                  <a:pt x="1047750" y="441325"/>
                </a:cubicBezTo>
                <a:cubicBezTo>
                  <a:pt x="1060878" y="438408"/>
                  <a:pt x="1081038" y="433393"/>
                  <a:pt x="1095375" y="431800"/>
                </a:cubicBezTo>
                <a:cubicBezTo>
                  <a:pt x="1108041" y="430393"/>
                  <a:pt x="1120809" y="430032"/>
                  <a:pt x="1133475" y="428625"/>
                </a:cubicBezTo>
                <a:cubicBezTo>
                  <a:pt x="1165431" y="425074"/>
                  <a:pt x="1140449" y="426780"/>
                  <a:pt x="1165225" y="422275"/>
                </a:cubicBezTo>
                <a:cubicBezTo>
                  <a:pt x="1172588" y="420936"/>
                  <a:pt x="1180042" y="420158"/>
                  <a:pt x="1187450" y="419100"/>
                </a:cubicBezTo>
                <a:cubicBezTo>
                  <a:pt x="1239706" y="423851"/>
                  <a:pt x="1207036" y="424545"/>
                  <a:pt x="1263650" y="412750"/>
                </a:cubicBezTo>
                <a:cubicBezTo>
                  <a:pt x="1296558" y="405894"/>
                  <a:pt x="1312388" y="406070"/>
                  <a:pt x="1346200" y="393700"/>
                </a:cubicBezTo>
                <a:cubicBezTo>
                  <a:pt x="1374259" y="383434"/>
                  <a:pt x="1400022" y="366983"/>
                  <a:pt x="1428750" y="358775"/>
                </a:cubicBezTo>
                <a:cubicBezTo>
                  <a:pt x="1436158" y="356658"/>
                  <a:pt x="1443621" y="354723"/>
                  <a:pt x="1450975" y="352425"/>
                </a:cubicBezTo>
                <a:cubicBezTo>
                  <a:pt x="1460558" y="349430"/>
                  <a:pt x="1479550" y="342900"/>
                  <a:pt x="1479550" y="342900"/>
                </a:cubicBezTo>
                <a:cubicBezTo>
                  <a:pt x="1506025" y="344051"/>
                  <a:pt x="1550435" y="349725"/>
                  <a:pt x="1581150" y="342900"/>
                </a:cubicBezTo>
                <a:cubicBezTo>
                  <a:pt x="1590951" y="340722"/>
                  <a:pt x="1600108" y="336260"/>
                  <a:pt x="1609725" y="333375"/>
                </a:cubicBezTo>
                <a:cubicBezTo>
                  <a:pt x="1621283" y="329908"/>
                  <a:pt x="1632837" y="326311"/>
                  <a:pt x="1644650" y="323850"/>
                </a:cubicBezTo>
                <a:cubicBezTo>
                  <a:pt x="1661857" y="320265"/>
                  <a:pt x="1692035" y="316736"/>
                  <a:pt x="1711325" y="314325"/>
                </a:cubicBezTo>
                <a:cubicBezTo>
                  <a:pt x="1725083" y="315383"/>
                  <a:pt x="1738940" y="315549"/>
                  <a:pt x="1752600" y="317500"/>
                </a:cubicBezTo>
                <a:cubicBezTo>
                  <a:pt x="1770642" y="320077"/>
                  <a:pt x="1778313" y="323975"/>
                  <a:pt x="1793875" y="330200"/>
                </a:cubicBezTo>
                <a:cubicBezTo>
                  <a:pt x="1802342" y="341842"/>
                  <a:pt x="1812837" y="352250"/>
                  <a:pt x="1819275" y="365125"/>
                </a:cubicBezTo>
                <a:cubicBezTo>
                  <a:pt x="1821392" y="369358"/>
                  <a:pt x="1822508" y="374263"/>
                  <a:pt x="1825625" y="377825"/>
                </a:cubicBezTo>
                <a:cubicBezTo>
                  <a:pt x="1830087" y="382925"/>
                  <a:pt x="1836708" y="385733"/>
                  <a:pt x="1841500" y="390525"/>
                </a:cubicBezTo>
                <a:cubicBezTo>
                  <a:pt x="1845242" y="394267"/>
                  <a:pt x="1847283" y="399483"/>
                  <a:pt x="1851025" y="403225"/>
                </a:cubicBezTo>
                <a:cubicBezTo>
                  <a:pt x="1858143" y="410343"/>
                  <a:pt x="1867371" y="415076"/>
                  <a:pt x="1876425" y="419100"/>
                </a:cubicBezTo>
                <a:cubicBezTo>
                  <a:pt x="1881633" y="421415"/>
                  <a:pt x="1887446" y="422463"/>
                  <a:pt x="1892300" y="425450"/>
                </a:cubicBezTo>
                <a:cubicBezTo>
                  <a:pt x="1939078" y="454237"/>
                  <a:pt x="1902778" y="432753"/>
                  <a:pt x="1927225" y="457200"/>
                </a:cubicBezTo>
                <a:cubicBezTo>
                  <a:pt x="1938899" y="468874"/>
                  <a:pt x="1948904" y="472665"/>
                  <a:pt x="1962150" y="482600"/>
                </a:cubicBezTo>
                <a:cubicBezTo>
                  <a:pt x="1968763" y="487560"/>
                  <a:pt x="1975355" y="492630"/>
                  <a:pt x="1981200" y="498475"/>
                </a:cubicBezTo>
                <a:cubicBezTo>
                  <a:pt x="1983898" y="501173"/>
                  <a:pt x="1985433" y="504825"/>
                  <a:pt x="1987550" y="508000"/>
                </a:cubicBezTo>
                <a:cubicBezTo>
                  <a:pt x="1993318" y="536838"/>
                  <a:pt x="1993372" y="530040"/>
                  <a:pt x="1987550" y="574675"/>
                </a:cubicBezTo>
                <a:cubicBezTo>
                  <a:pt x="1986553" y="582315"/>
                  <a:pt x="1983227" y="589467"/>
                  <a:pt x="1981200" y="596900"/>
                </a:cubicBezTo>
                <a:cubicBezTo>
                  <a:pt x="1980052" y="601110"/>
                  <a:pt x="1978881" y="605321"/>
                  <a:pt x="1978025" y="609600"/>
                </a:cubicBezTo>
                <a:cubicBezTo>
                  <a:pt x="1975680" y="621324"/>
                  <a:pt x="1975362" y="630288"/>
                  <a:pt x="1971675" y="641350"/>
                </a:cubicBezTo>
                <a:cubicBezTo>
                  <a:pt x="1961232" y="672678"/>
                  <a:pt x="1968420" y="641749"/>
                  <a:pt x="1962150" y="673100"/>
                </a:cubicBezTo>
                <a:cubicBezTo>
                  <a:pt x="1966593" y="690873"/>
                  <a:pt x="1966475" y="683226"/>
                  <a:pt x="1962150" y="704850"/>
                </a:cubicBezTo>
                <a:cubicBezTo>
                  <a:pt x="1961294" y="709129"/>
                  <a:pt x="1961477" y="713975"/>
                  <a:pt x="1958975" y="717550"/>
                </a:cubicBezTo>
                <a:cubicBezTo>
                  <a:pt x="1953825" y="724907"/>
                  <a:pt x="1946275" y="730250"/>
                  <a:pt x="1939925" y="736600"/>
                </a:cubicBezTo>
                <a:cubicBezTo>
                  <a:pt x="1936750" y="739775"/>
                  <a:pt x="1934503" y="744301"/>
                  <a:pt x="1930400" y="746125"/>
                </a:cubicBezTo>
                <a:lnTo>
                  <a:pt x="1901825" y="758825"/>
                </a:lnTo>
                <a:cubicBezTo>
                  <a:pt x="1881717" y="757767"/>
                  <a:pt x="1861553" y="757473"/>
                  <a:pt x="1841500" y="755650"/>
                </a:cubicBezTo>
                <a:cubicBezTo>
                  <a:pt x="1823610" y="754024"/>
                  <a:pt x="1839849" y="750859"/>
                  <a:pt x="1822450" y="742950"/>
                </a:cubicBezTo>
                <a:cubicBezTo>
                  <a:pt x="1816432" y="740215"/>
                  <a:pt x="1790385" y="735267"/>
                  <a:pt x="1781175" y="733425"/>
                </a:cubicBezTo>
                <a:cubicBezTo>
                  <a:pt x="1772708" y="729192"/>
                  <a:pt x="1763892" y="725595"/>
                  <a:pt x="1755775" y="720725"/>
                </a:cubicBezTo>
                <a:cubicBezTo>
                  <a:pt x="1750483" y="717550"/>
                  <a:pt x="1745420" y="713960"/>
                  <a:pt x="1739900" y="711200"/>
                </a:cubicBezTo>
                <a:cubicBezTo>
                  <a:pt x="1734802" y="708651"/>
                  <a:pt x="1729233" y="707165"/>
                  <a:pt x="1724025" y="704850"/>
                </a:cubicBezTo>
                <a:cubicBezTo>
                  <a:pt x="1708800" y="698083"/>
                  <a:pt x="1711479" y="697880"/>
                  <a:pt x="1695450" y="688975"/>
                </a:cubicBezTo>
                <a:cubicBezTo>
                  <a:pt x="1691313" y="686676"/>
                  <a:pt x="1686781" y="685106"/>
                  <a:pt x="1682750" y="682625"/>
                </a:cubicBezTo>
                <a:cubicBezTo>
                  <a:pt x="1673001" y="676625"/>
                  <a:pt x="1662270" y="671670"/>
                  <a:pt x="1654175" y="663575"/>
                </a:cubicBezTo>
                <a:cubicBezTo>
                  <a:pt x="1651000" y="660400"/>
                  <a:pt x="1648458" y="656430"/>
                  <a:pt x="1644650" y="654050"/>
                </a:cubicBezTo>
                <a:cubicBezTo>
                  <a:pt x="1639817" y="651029"/>
                  <a:pt x="1634111" y="649701"/>
                  <a:pt x="1628775" y="647700"/>
                </a:cubicBezTo>
                <a:cubicBezTo>
                  <a:pt x="1613098" y="641821"/>
                  <a:pt x="1614159" y="643959"/>
                  <a:pt x="1590675" y="641350"/>
                </a:cubicBezTo>
                <a:cubicBezTo>
                  <a:pt x="1574800" y="642408"/>
                  <a:pt x="1558873" y="642859"/>
                  <a:pt x="1543050" y="644525"/>
                </a:cubicBezTo>
                <a:cubicBezTo>
                  <a:pt x="1499300" y="649130"/>
                  <a:pt x="1575470" y="647743"/>
                  <a:pt x="1508125" y="650875"/>
                </a:cubicBezTo>
                <a:cubicBezTo>
                  <a:pt x="1470051" y="652646"/>
                  <a:pt x="1431914" y="652639"/>
                  <a:pt x="1393825" y="654050"/>
                </a:cubicBezTo>
                <a:cubicBezTo>
                  <a:pt x="1374759" y="654756"/>
                  <a:pt x="1355725" y="656167"/>
                  <a:pt x="1336675" y="657225"/>
                </a:cubicBezTo>
                <a:cubicBezTo>
                  <a:pt x="1281632" y="652991"/>
                  <a:pt x="1255271" y="651155"/>
                  <a:pt x="1190625" y="644525"/>
                </a:cubicBezTo>
                <a:cubicBezTo>
                  <a:pt x="1160996" y="641486"/>
                  <a:pt x="1181466" y="643029"/>
                  <a:pt x="1162050" y="638175"/>
                </a:cubicBezTo>
                <a:cubicBezTo>
                  <a:pt x="1156815" y="636866"/>
                  <a:pt x="1151467" y="636058"/>
                  <a:pt x="1146175" y="635000"/>
                </a:cubicBezTo>
                <a:cubicBezTo>
                  <a:pt x="1116542" y="636058"/>
                  <a:pt x="1086879" y="636483"/>
                  <a:pt x="1057275" y="638175"/>
                </a:cubicBezTo>
                <a:cubicBezTo>
                  <a:pt x="1049804" y="638602"/>
                  <a:pt x="1042534" y="641350"/>
                  <a:pt x="1035050" y="641350"/>
                </a:cubicBezTo>
                <a:cubicBezTo>
                  <a:pt x="1031703" y="641350"/>
                  <a:pt x="1028620" y="639449"/>
                  <a:pt x="1025525" y="638175"/>
                </a:cubicBezTo>
                <a:cubicBezTo>
                  <a:pt x="1010619" y="632037"/>
                  <a:pt x="996300" y="624421"/>
                  <a:pt x="981075" y="619125"/>
                </a:cubicBezTo>
                <a:cubicBezTo>
                  <a:pt x="971859" y="615920"/>
                  <a:pt x="962025" y="614892"/>
                  <a:pt x="952500" y="612775"/>
                </a:cubicBezTo>
                <a:cubicBezTo>
                  <a:pt x="932936" y="599733"/>
                  <a:pt x="954563" y="612404"/>
                  <a:pt x="927100" y="603250"/>
                </a:cubicBezTo>
                <a:cubicBezTo>
                  <a:pt x="922610" y="601753"/>
                  <a:pt x="918509" y="599248"/>
                  <a:pt x="914400" y="596900"/>
                </a:cubicBezTo>
                <a:cubicBezTo>
                  <a:pt x="906257" y="592247"/>
                  <a:pt x="904841" y="588640"/>
                  <a:pt x="895350" y="587375"/>
                </a:cubicBezTo>
                <a:cubicBezTo>
                  <a:pt x="882718" y="585691"/>
                  <a:pt x="869924" y="585534"/>
                  <a:pt x="857250" y="584200"/>
                </a:cubicBezTo>
                <a:cubicBezTo>
                  <a:pt x="849808" y="583417"/>
                  <a:pt x="842433" y="582083"/>
                  <a:pt x="835025" y="581025"/>
                </a:cubicBezTo>
                <a:cubicBezTo>
                  <a:pt x="814716" y="567485"/>
                  <a:pt x="826361" y="572154"/>
                  <a:pt x="784225" y="581025"/>
                </a:cubicBezTo>
                <a:cubicBezTo>
                  <a:pt x="756266" y="586911"/>
                  <a:pt x="726922" y="610014"/>
                  <a:pt x="708025" y="625475"/>
                </a:cubicBezTo>
                <a:cubicBezTo>
                  <a:pt x="696383" y="635000"/>
                  <a:pt x="684467" y="644199"/>
                  <a:pt x="673100" y="654050"/>
                </a:cubicBezTo>
                <a:cubicBezTo>
                  <a:pt x="668576" y="657971"/>
                  <a:pt x="664875" y="662773"/>
                  <a:pt x="660400" y="666750"/>
                </a:cubicBezTo>
                <a:cubicBezTo>
                  <a:pt x="627517" y="695980"/>
                  <a:pt x="662607" y="662445"/>
                  <a:pt x="625475" y="692150"/>
                </a:cubicBezTo>
                <a:cubicBezTo>
                  <a:pt x="620800" y="695890"/>
                  <a:pt x="617501" y="701174"/>
                  <a:pt x="612775" y="704850"/>
                </a:cubicBezTo>
                <a:cubicBezTo>
                  <a:pt x="607904" y="708639"/>
                  <a:pt x="601956" y="710836"/>
                  <a:pt x="596900" y="714375"/>
                </a:cubicBezTo>
                <a:cubicBezTo>
                  <a:pt x="591348" y="718261"/>
                  <a:pt x="586446" y="723009"/>
                  <a:pt x="581025" y="727075"/>
                </a:cubicBezTo>
                <a:cubicBezTo>
                  <a:pt x="577972" y="729365"/>
                  <a:pt x="574198" y="730727"/>
                  <a:pt x="571500" y="733425"/>
                </a:cubicBezTo>
                <a:cubicBezTo>
                  <a:pt x="566708" y="738217"/>
                  <a:pt x="563262" y="744200"/>
                  <a:pt x="558800" y="749300"/>
                </a:cubicBezTo>
                <a:cubicBezTo>
                  <a:pt x="555843" y="752679"/>
                  <a:pt x="552232" y="755446"/>
                  <a:pt x="549275" y="758825"/>
                </a:cubicBezTo>
                <a:cubicBezTo>
                  <a:pt x="544813" y="763925"/>
                  <a:pt x="541154" y="769705"/>
                  <a:pt x="536575" y="774700"/>
                </a:cubicBezTo>
                <a:cubicBezTo>
                  <a:pt x="526279" y="785932"/>
                  <a:pt x="517740" y="796100"/>
                  <a:pt x="504825" y="803275"/>
                </a:cubicBezTo>
                <a:cubicBezTo>
                  <a:pt x="486025" y="813720"/>
                  <a:pt x="475597" y="816871"/>
                  <a:pt x="454025" y="825500"/>
                </a:cubicBezTo>
                <a:cubicBezTo>
                  <a:pt x="448733" y="827617"/>
                  <a:pt x="443739" y="830732"/>
                  <a:pt x="438150" y="831850"/>
                </a:cubicBezTo>
                <a:cubicBezTo>
                  <a:pt x="418993" y="835681"/>
                  <a:pt x="427395" y="833318"/>
                  <a:pt x="412750" y="838200"/>
                </a:cubicBezTo>
                <a:cubicBezTo>
                  <a:pt x="388408" y="837142"/>
                  <a:pt x="364023" y="836825"/>
                  <a:pt x="339725" y="835025"/>
                </a:cubicBezTo>
                <a:cubicBezTo>
                  <a:pt x="335568" y="834717"/>
                  <a:pt x="322122" y="830408"/>
                  <a:pt x="317500" y="828675"/>
                </a:cubicBezTo>
                <a:cubicBezTo>
                  <a:pt x="312164" y="826674"/>
                  <a:pt x="307167" y="823655"/>
                  <a:pt x="301625" y="822325"/>
                </a:cubicBezTo>
                <a:cubicBezTo>
                  <a:pt x="280635" y="817287"/>
                  <a:pt x="259292" y="813858"/>
                  <a:pt x="238125" y="809625"/>
                </a:cubicBezTo>
                <a:cubicBezTo>
                  <a:pt x="232833" y="805392"/>
                  <a:pt x="227042" y="801717"/>
                  <a:pt x="222250" y="796925"/>
                </a:cubicBezTo>
                <a:cubicBezTo>
                  <a:pt x="203300" y="777975"/>
                  <a:pt x="197933" y="767070"/>
                  <a:pt x="184150" y="742950"/>
                </a:cubicBezTo>
                <a:cubicBezTo>
                  <a:pt x="180200" y="736038"/>
                  <a:pt x="173599" y="721537"/>
                  <a:pt x="171450" y="714375"/>
                </a:cubicBezTo>
                <a:cubicBezTo>
                  <a:pt x="169899" y="709206"/>
                  <a:pt x="169333" y="703792"/>
                  <a:pt x="168275" y="698500"/>
                </a:cubicBezTo>
                <a:cubicBezTo>
                  <a:pt x="169215" y="690982"/>
                  <a:pt x="172336" y="663205"/>
                  <a:pt x="174625" y="654050"/>
                </a:cubicBezTo>
                <a:cubicBezTo>
                  <a:pt x="176248" y="647556"/>
                  <a:pt x="180975" y="635000"/>
                  <a:pt x="180975" y="635000"/>
                </a:cubicBezTo>
                <a:cubicBezTo>
                  <a:pt x="184690" y="605282"/>
                  <a:pt x="188752" y="575640"/>
                  <a:pt x="193675" y="546100"/>
                </a:cubicBezTo>
                <a:cubicBezTo>
                  <a:pt x="192982" y="535709"/>
                  <a:pt x="193598" y="502504"/>
                  <a:pt x="187325" y="485775"/>
                </a:cubicBezTo>
                <a:cubicBezTo>
                  <a:pt x="170728" y="441517"/>
                  <a:pt x="192002" y="509332"/>
                  <a:pt x="174625" y="457200"/>
                </a:cubicBezTo>
                <a:cubicBezTo>
                  <a:pt x="168562" y="439010"/>
                  <a:pt x="175038" y="448500"/>
                  <a:pt x="165100" y="428625"/>
                </a:cubicBezTo>
                <a:cubicBezTo>
                  <a:pt x="163393" y="425212"/>
                  <a:pt x="160643" y="422413"/>
                  <a:pt x="158750" y="419100"/>
                </a:cubicBezTo>
                <a:cubicBezTo>
                  <a:pt x="156402" y="414991"/>
                  <a:pt x="154748" y="410509"/>
                  <a:pt x="152400" y="406400"/>
                </a:cubicBezTo>
                <a:cubicBezTo>
                  <a:pt x="150507" y="403087"/>
                  <a:pt x="147600" y="400362"/>
                  <a:pt x="146050" y="396875"/>
                </a:cubicBezTo>
                <a:cubicBezTo>
                  <a:pt x="143332" y="390758"/>
                  <a:pt x="141987" y="384115"/>
                  <a:pt x="139700" y="377825"/>
                </a:cubicBezTo>
                <a:cubicBezTo>
                  <a:pt x="137752" y="372469"/>
                  <a:pt x="135665" y="367158"/>
                  <a:pt x="133350" y="361950"/>
                </a:cubicBezTo>
                <a:cubicBezTo>
                  <a:pt x="131428" y="357625"/>
                  <a:pt x="128662" y="353682"/>
                  <a:pt x="127000" y="349250"/>
                </a:cubicBezTo>
                <a:cubicBezTo>
                  <a:pt x="125468" y="345164"/>
                  <a:pt x="125079" y="340730"/>
                  <a:pt x="123825" y="336550"/>
                </a:cubicBezTo>
                <a:cubicBezTo>
                  <a:pt x="120817" y="326525"/>
                  <a:pt x="115580" y="311427"/>
                  <a:pt x="111125" y="301625"/>
                </a:cubicBezTo>
                <a:cubicBezTo>
                  <a:pt x="108187" y="295162"/>
                  <a:pt x="105412" y="288565"/>
                  <a:pt x="101600" y="282575"/>
                </a:cubicBezTo>
                <a:cubicBezTo>
                  <a:pt x="95979" y="273742"/>
                  <a:pt x="84134" y="261140"/>
                  <a:pt x="76200" y="254000"/>
                </a:cubicBezTo>
                <a:cubicBezTo>
                  <a:pt x="70056" y="248470"/>
                  <a:pt x="63294" y="243655"/>
                  <a:pt x="57150" y="238125"/>
                </a:cubicBezTo>
                <a:cubicBezTo>
                  <a:pt x="34617" y="217846"/>
                  <a:pt x="53168" y="233873"/>
                  <a:pt x="34925" y="209550"/>
                </a:cubicBezTo>
                <a:cubicBezTo>
                  <a:pt x="7148" y="172514"/>
                  <a:pt x="46798" y="235689"/>
                  <a:pt x="15875" y="184150"/>
                </a:cubicBezTo>
                <a:cubicBezTo>
                  <a:pt x="6519" y="128015"/>
                  <a:pt x="18400" y="198038"/>
                  <a:pt x="9525" y="149225"/>
                </a:cubicBezTo>
                <a:cubicBezTo>
                  <a:pt x="1401" y="104541"/>
                  <a:pt x="1587" y="122767"/>
                  <a:pt x="0" y="117475"/>
                </a:cubicBezTo>
                <a:close/>
              </a:path>
            </a:pathLst>
          </a:cu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376883FE-0F1F-4668-BB33-09E7DC1E0435}"/>
              </a:ext>
            </a:extLst>
          </p:cNvPr>
          <p:cNvGrpSpPr/>
          <p:nvPr/>
        </p:nvGrpSpPr>
        <p:grpSpPr>
          <a:xfrm>
            <a:off x="3703411" y="5446881"/>
            <a:ext cx="1905485" cy="944490"/>
            <a:chOff x="797916" y="605716"/>
            <a:chExt cx="1905485" cy="94449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6921F365-34EA-406C-B846-ABCAB3929BA7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8B5170D5-5AC8-4509-BE5D-C3CA909C2024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16EB38B-B1B3-413E-A635-A538F4471494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5F3B7526-608E-4444-ABF5-72535ED4F325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C9B27C4E-37BC-48CA-A93E-566CB796EAD1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5CC4CE65-8A36-4A97-9733-409CCD5BDB22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68735654-15CF-401F-8441-F35D83BFCF22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C5D9BA9-6AFB-4AED-86E2-410488DD1E37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4ADF16F5-10A5-4EC7-B605-9EAD68D418F3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A6252088-4CE0-4370-B22B-A344FAC4FA40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4D821FA5-F103-448F-A339-048CFC18CEB6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53952266-2816-487C-9565-19DFB8881C1E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B48157C1-4EEA-4281-8130-0687AC221E8C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3" name="Rechteck 202">
            <a:extLst>
              <a:ext uri="{FF2B5EF4-FFF2-40B4-BE49-F238E27FC236}">
                <a16:creationId xmlns:a16="http://schemas.microsoft.com/office/drawing/2014/main" id="{355D8FE6-7F3D-4870-A717-70EB7B5FE37E}"/>
              </a:ext>
            </a:extLst>
          </p:cNvPr>
          <p:cNvSpPr/>
          <p:nvPr/>
        </p:nvSpPr>
        <p:spPr>
          <a:xfrm>
            <a:off x="3815283" y="6621188"/>
            <a:ext cx="1653540" cy="19263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NL1-Release</a:t>
            </a:r>
          </a:p>
        </p:txBody>
      </p: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A62EF16F-C3EB-40F6-9663-3F00964A100A}"/>
              </a:ext>
            </a:extLst>
          </p:cNvPr>
          <p:cNvCxnSpPr>
            <a:cxnSpLocks/>
            <a:stCxn id="197" idx="6"/>
            <a:endCxn id="194" idx="0"/>
          </p:cNvCxnSpPr>
          <p:nvPr/>
        </p:nvCxnSpPr>
        <p:spPr>
          <a:xfrm flipV="1">
            <a:off x="4367466" y="6006976"/>
            <a:ext cx="407600" cy="869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F24C0705-3BAD-486C-AE48-3A730E70C6C6}"/>
              </a:ext>
            </a:extLst>
          </p:cNvPr>
          <p:cNvCxnSpPr>
            <a:stCxn id="195" idx="3"/>
            <a:endCxn id="201" idx="7"/>
          </p:cNvCxnSpPr>
          <p:nvPr/>
        </p:nvCxnSpPr>
        <p:spPr>
          <a:xfrm flipH="1">
            <a:off x="4863690" y="5691616"/>
            <a:ext cx="285942" cy="1512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2E1626CC-B0EB-4475-BD1E-909888082CA7}"/>
              </a:ext>
            </a:extLst>
          </p:cNvPr>
          <p:cNvCxnSpPr>
            <a:stCxn id="190" idx="4"/>
            <a:endCxn id="193" idx="1"/>
          </p:cNvCxnSpPr>
          <p:nvPr/>
        </p:nvCxnSpPr>
        <p:spPr>
          <a:xfrm>
            <a:off x="3802423" y="5819631"/>
            <a:ext cx="128011" cy="4027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C81BC80B-D457-4DF5-B719-D8C32D1E9F9A}"/>
              </a:ext>
            </a:extLst>
          </p:cNvPr>
          <p:cNvCxnSpPr>
            <a:stCxn id="193" idx="6"/>
            <a:endCxn id="197" idx="3"/>
          </p:cNvCxnSpPr>
          <p:nvPr/>
        </p:nvCxnSpPr>
        <p:spPr>
          <a:xfrm flipV="1">
            <a:off x="4099457" y="6110067"/>
            <a:ext cx="228985" cy="182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4211E17A-5868-416E-B55D-0060B5E78340}"/>
              </a:ext>
            </a:extLst>
          </p:cNvPr>
          <p:cNvCxnSpPr>
            <a:stCxn id="194" idx="5"/>
            <a:endCxn id="191" idx="2"/>
          </p:cNvCxnSpPr>
          <p:nvPr/>
        </p:nvCxnSpPr>
        <p:spPr>
          <a:xfrm>
            <a:off x="4845077" y="6175999"/>
            <a:ext cx="565796" cy="29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6" name="Freihandform: Form 305">
            <a:extLst>
              <a:ext uri="{FF2B5EF4-FFF2-40B4-BE49-F238E27FC236}">
                <a16:creationId xmlns:a16="http://schemas.microsoft.com/office/drawing/2014/main" id="{B253192F-CE5F-4734-9C90-BE82B96C32CF}"/>
              </a:ext>
            </a:extLst>
          </p:cNvPr>
          <p:cNvSpPr/>
          <p:nvPr/>
        </p:nvSpPr>
        <p:spPr>
          <a:xfrm>
            <a:off x="9472613" y="695325"/>
            <a:ext cx="2007393" cy="823913"/>
          </a:xfrm>
          <a:custGeom>
            <a:avLst/>
            <a:gdLst>
              <a:gd name="connsiteX0" fmla="*/ 438150 w 2007393"/>
              <a:gd name="connsiteY0" fmla="*/ 347663 h 823913"/>
              <a:gd name="connsiteX1" fmla="*/ 438150 w 2007393"/>
              <a:gd name="connsiteY1" fmla="*/ 347663 h 823913"/>
              <a:gd name="connsiteX2" fmla="*/ 321468 w 2007393"/>
              <a:gd name="connsiteY2" fmla="*/ 259556 h 823913"/>
              <a:gd name="connsiteX3" fmla="*/ 266700 w 2007393"/>
              <a:gd name="connsiteY3" fmla="*/ 216694 h 823913"/>
              <a:gd name="connsiteX4" fmla="*/ 238125 w 2007393"/>
              <a:gd name="connsiteY4" fmla="*/ 195263 h 823913"/>
              <a:gd name="connsiteX5" fmla="*/ 192881 w 2007393"/>
              <a:gd name="connsiteY5" fmla="*/ 142875 h 823913"/>
              <a:gd name="connsiteX6" fmla="*/ 154781 w 2007393"/>
              <a:gd name="connsiteY6" fmla="*/ 80963 h 823913"/>
              <a:gd name="connsiteX7" fmla="*/ 140493 w 2007393"/>
              <a:gd name="connsiteY7" fmla="*/ 47625 h 823913"/>
              <a:gd name="connsiteX8" fmla="*/ 135731 w 2007393"/>
              <a:gd name="connsiteY8" fmla="*/ 38100 h 823913"/>
              <a:gd name="connsiteX9" fmla="*/ 126206 w 2007393"/>
              <a:gd name="connsiteY9" fmla="*/ 23813 h 823913"/>
              <a:gd name="connsiteX10" fmla="*/ 83343 w 2007393"/>
              <a:gd name="connsiteY10" fmla="*/ 0 h 823913"/>
              <a:gd name="connsiteX11" fmla="*/ 2381 w 2007393"/>
              <a:gd name="connsiteY11" fmla="*/ 23813 h 823913"/>
              <a:gd name="connsiteX12" fmla="*/ 0 w 2007393"/>
              <a:gd name="connsiteY12" fmla="*/ 33338 h 823913"/>
              <a:gd name="connsiteX13" fmla="*/ 57150 w 2007393"/>
              <a:gd name="connsiteY13" fmla="*/ 128588 h 823913"/>
              <a:gd name="connsiteX14" fmla="*/ 71437 w 2007393"/>
              <a:gd name="connsiteY14" fmla="*/ 207169 h 823913"/>
              <a:gd name="connsiteX15" fmla="*/ 109537 w 2007393"/>
              <a:gd name="connsiteY15" fmla="*/ 295275 h 823913"/>
              <a:gd name="connsiteX16" fmla="*/ 145256 w 2007393"/>
              <a:gd name="connsiteY16" fmla="*/ 330994 h 823913"/>
              <a:gd name="connsiteX17" fmla="*/ 283368 w 2007393"/>
              <a:gd name="connsiteY17" fmla="*/ 373856 h 823913"/>
              <a:gd name="connsiteX18" fmla="*/ 321468 w 2007393"/>
              <a:gd name="connsiteY18" fmla="*/ 388144 h 823913"/>
              <a:gd name="connsiteX19" fmla="*/ 373856 w 2007393"/>
              <a:gd name="connsiteY19" fmla="*/ 431006 h 823913"/>
              <a:gd name="connsiteX20" fmla="*/ 397668 w 2007393"/>
              <a:gd name="connsiteY20" fmla="*/ 450056 h 823913"/>
              <a:gd name="connsiteX21" fmla="*/ 414337 w 2007393"/>
              <a:gd name="connsiteY21" fmla="*/ 469106 h 823913"/>
              <a:gd name="connsiteX22" fmla="*/ 423862 w 2007393"/>
              <a:gd name="connsiteY22" fmla="*/ 485775 h 823913"/>
              <a:gd name="connsiteX23" fmla="*/ 452437 w 2007393"/>
              <a:gd name="connsiteY23" fmla="*/ 514350 h 823913"/>
              <a:gd name="connsiteX24" fmla="*/ 519112 w 2007393"/>
              <a:gd name="connsiteY24" fmla="*/ 554831 h 823913"/>
              <a:gd name="connsiteX25" fmla="*/ 559593 w 2007393"/>
              <a:gd name="connsiteY25" fmla="*/ 581025 h 823913"/>
              <a:gd name="connsiteX26" fmla="*/ 609600 w 2007393"/>
              <a:gd name="connsiteY26" fmla="*/ 604838 h 823913"/>
              <a:gd name="connsiteX27" fmla="*/ 642937 w 2007393"/>
              <a:gd name="connsiteY27" fmla="*/ 609600 h 823913"/>
              <a:gd name="connsiteX28" fmla="*/ 790575 w 2007393"/>
              <a:gd name="connsiteY28" fmla="*/ 614363 h 823913"/>
              <a:gd name="connsiteX29" fmla="*/ 881062 w 2007393"/>
              <a:gd name="connsiteY29" fmla="*/ 616744 h 823913"/>
              <a:gd name="connsiteX30" fmla="*/ 912018 w 2007393"/>
              <a:gd name="connsiteY30" fmla="*/ 621506 h 823913"/>
              <a:gd name="connsiteX31" fmla="*/ 985837 w 2007393"/>
              <a:gd name="connsiteY31" fmla="*/ 631031 h 823913"/>
              <a:gd name="connsiteX32" fmla="*/ 1097756 w 2007393"/>
              <a:gd name="connsiteY32" fmla="*/ 647700 h 823913"/>
              <a:gd name="connsiteX33" fmla="*/ 1143000 w 2007393"/>
              <a:gd name="connsiteY33" fmla="*/ 650081 h 823913"/>
              <a:gd name="connsiteX34" fmla="*/ 1178718 w 2007393"/>
              <a:gd name="connsiteY34" fmla="*/ 652463 h 823913"/>
              <a:gd name="connsiteX35" fmla="*/ 1235868 w 2007393"/>
              <a:gd name="connsiteY35" fmla="*/ 650081 h 823913"/>
              <a:gd name="connsiteX36" fmla="*/ 1295400 w 2007393"/>
              <a:gd name="connsiteY36" fmla="*/ 619125 h 823913"/>
              <a:gd name="connsiteX37" fmla="*/ 1304925 w 2007393"/>
              <a:gd name="connsiteY37" fmla="*/ 583406 h 823913"/>
              <a:gd name="connsiteX38" fmla="*/ 1314450 w 2007393"/>
              <a:gd name="connsiteY38" fmla="*/ 538163 h 823913"/>
              <a:gd name="connsiteX39" fmla="*/ 1409700 w 2007393"/>
              <a:gd name="connsiteY39" fmla="*/ 511969 h 823913"/>
              <a:gd name="connsiteX40" fmla="*/ 1452562 w 2007393"/>
              <a:gd name="connsiteY40" fmla="*/ 504825 h 823913"/>
              <a:gd name="connsiteX41" fmla="*/ 1526381 w 2007393"/>
              <a:gd name="connsiteY41" fmla="*/ 500063 h 823913"/>
              <a:gd name="connsiteX42" fmla="*/ 1614487 w 2007393"/>
              <a:gd name="connsiteY42" fmla="*/ 511969 h 823913"/>
              <a:gd name="connsiteX43" fmla="*/ 1631156 w 2007393"/>
              <a:gd name="connsiteY43" fmla="*/ 533400 h 823913"/>
              <a:gd name="connsiteX44" fmla="*/ 1666875 w 2007393"/>
              <a:gd name="connsiteY44" fmla="*/ 569119 h 823913"/>
              <a:gd name="connsiteX45" fmla="*/ 1697831 w 2007393"/>
              <a:gd name="connsiteY45" fmla="*/ 609600 h 823913"/>
              <a:gd name="connsiteX46" fmla="*/ 1712118 w 2007393"/>
              <a:gd name="connsiteY46" fmla="*/ 628650 h 823913"/>
              <a:gd name="connsiteX47" fmla="*/ 1726406 w 2007393"/>
              <a:gd name="connsiteY47" fmla="*/ 661988 h 823913"/>
              <a:gd name="connsiteX48" fmla="*/ 1731168 w 2007393"/>
              <a:gd name="connsiteY48" fmla="*/ 692944 h 823913"/>
              <a:gd name="connsiteX49" fmla="*/ 1745456 w 2007393"/>
              <a:gd name="connsiteY49" fmla="*/ 759619 h 823913"/>
              <a:gd name="connsiteX50" fmla="*/ 1766887 w 2007393"/>
              <a:gd name="connsiteY50" fmla="*/ 792956 h 823913"/>
              <a:gd name="connsiteX51" fmla="*/ 1793081 w 2007393"/>
              <a:gd name="connsiteY51" fmla="*/ 814388 h 823913"/>
              <a:gd name="connsiteX52" fmla="*/ 1838325 w 2007393"/>
              <a:gd name="connsiteY52" fmla="*/ 823913 h 823913"/>
              <a:gd name="connsiteX53" fmla="*/ 1881187 w 2007393"/>
              <a:gd name="connsiteY53" fmla="*/ 804863 h 823913"/>
              <a:gd name="connsiteX54" fmla="*/ 1935956 w 2007393"/>
              <a:gd name="connsiteY54" fmla="*/ 745331 h 823913"/>
              <a:gd name="connsiteX55" fmla="*/ 1966912 w 2007393"/>
              <a:gd name="connsiteY55" fmla="*/ 726281 h 823913"/>
              <a:gd name="connsiteX56" fmla="*/ 1988343 w 2007393"/>
              <a:gd name="connsiteY56" fmla="*/ 714375 h 823913"/>
              <a:gd name="connsiteX57" fmla="*/ 2000250 w 2007393"/>
              <a:gd name="connsiteY57" fmla="*/ 688181 h 823913"/>
              <a:gd name="connsiteX58" fmla="*/ 2007393 w 2007393"/>
              <a:gd name="connsiteY58" fmla="*/ 633413 h 823913"/>
              <a:gd name="connsiteX59" fmla="*/ 1974056 w 2007393"/>
              <a:gd name="connsiteY59" fmla="*/ 578644 h 823913"/>
              <a:gd name="connsiteX60" fmla="*/ 1881187 w 2007393"/>
              <a:gd name="connsiteY60" fmla="*/ 504825 h 823913"/>
              <a:gd name="connsiteX61" fmla="*/ 1862137 w 2007393"/>
              <a:gd name="connsiteY61" fmla="*/ 488156 h 823913"/>
              <a:gd name="connsiteX62" fmla="*/ 1845468 w 2007393"/>
              <a:gd name="connsiteY62" fmla="*/ 478631 h 823913"/>
              <a:gd name="connsiteX63" fmla="*/ 1816893 w 2007393"/>
              <a:gd name="connsiteY63" fmla="*/ 457200 h 823913"/>
              <a:gd name="connsiteX64" fmla="*/ 1788318 w 2007393"/>
              <a:gd name="connsiteY64" fmla="*/ 440531 h 823913"/>
              <a:gd name="connsiteX65" fmla="*/ 1745456 w 2007393"/>
              <a:gd name="connsiteY65" fmla="*/ 378619 h 823913"/>
              <a:gd name="connsiteX66" fmla="*/ 1735931 w 2007393"/>
              <a:gd name="connsiteY66" fmla="*/ 350044 h 823913"/>
              <a:gd name="connsiteX67" fmla="*/ 1731168 w 2007393"/>
              <a:gd name="connsiteY67" fmla="*/ 340519 h 823913"/>
              <a:gd name="connsiteX68" fmla="*/ 1721643 w 2007393"/>
              <a:gd name="connsiteY68" fmla="*/ 333375 h 823913"/>
              <a:gd name="connsiteX69" fmla="*/ 1640681 w 2007393"/>
              <a:gd name="connsiteY69" fmla="*/ 316706 h 823913"/>
              <a:gd name="connsiteX70" fmla="*/ 1566862 w 2007393"/>
              <a:gd name="connsiteY70" fmla="*/ 321469 h 823913"/>
              <a:gd name="connsiteX71" fmla="*/ 1538287 w 2007393"/>
              <a:gd name="connsiteY71" fmla="*/ 326231 h 823913"/>
              <a:gd name="connsiteX72" fmla="*/ 1502568 w 2007393"/>
              <a:gd name="connsiteY72" fmla="*/ 338138 h 823913"/>
              <a:gd name="connsiteX73" fmla="*/ 1459706 w 2007393"/>
              <a:gd name="connsiteY73" fmla="*/ 354806 h 823913"/>
              <a:gd name="connsiteX74" fmla="*/ 1395412 w 2007393"/>
              <a:gd name="connsiteY74" fmla="*/ 371475 h 823913"/>
              <a:gd name="connsiteX75" fmla="*/ 1350168 w 2007393"/>
              <a:gd name="connsiteY75" fmla="*/ 385763 h 823913"/>
              <a:gd name="connsiteX76" fmla="*/ 1319212 w 2007393"/>
              <a:gd name="connsiteY76" fmla="*/ 392906 h 823913"/>
              <a:gd name="connsiteX77" fmla="*/ 1293018 w 2007393"/>
              <a:gd name="connsiteY77" fmla="*/ 397669 h 823913"/>
              <a:gd name="connsiteX78" fmla="*/ 1273968 w 2007393"/>
              <a:gd name="connsiteY78" fmla="*/ 409575 h 823913"/>
              <a:gd name="connsiteX79" fmla="*/ 1238250 w 2007393"/>
              <a:gd name="connsiteY79" fmla="*/ 421481 h 823913"/>
              <a:gd name="connsiteX80" fmla="*/ 1200150 w 2007393"/>
              <a:gd name="connsiteY80" fmla="*/ 409575 h 823913"/>
              <a:gd name="connsiteX81" fmla="*/ 1178718 w 2007393"/>
              <a:gd name="connsiteY81" fmla="*/ 404813 h 823913"/>
              <a:gd name="connsiteX82" fmla="*/ 1104900 w 2007393"/>
              <a:gd name="connsiteY82" fmla="*/ 407194 h 823913"/>
              <a:gd name="connsiteX83" fmla="*/ 1076325 w 2007393"/>
              <a:gd name="connsiteY83" fmla="*/ 409575 h 823913"/>
              <a:gd name="connsiteX84" fmla="*/ 933450 w 2007393"/>
              <a:gd name="connsiteY84" fmla="*/ 416719 h 823913"/>
              <a:gd name="connsiteX85" fmla="*/ 914400 w 2007393"/>
              <a:gd name="connsiteY85" fmla="*/ 421481 h 823913"/>
              <a:gd name="connsiteX86" fmla="*/ 890587 w 2007393"/>
              <a:gd name="connsiteY86" fmla="*/ 431006 h 823913"/>
              <a:gd name="connsiteX87" fmla="*/ 852487 w 2007393"/>
              <a:gd name="connsiteY87" fmla="*/ 435769 h 823913"/>
              <a:gd name="connsiteX88" fmla="*/ 831056 w 2007393"/>
              <a:gd name="connsiteY88" fmla="*/ 438150 h 823913"/>
              <a:gd name="connsiteX89" fmla="*/ 766762 w 2007393"/>
              <a:gd name="connsiteY89" fmla="*/ 450056 h 823913"/>
              <a:gd name="connsiteX90" fmla="*/ 704850 w 2007393"/>
              <a:gd name="connsiteY90" fmla="*/ 442913 h 823913"/>
              <a:gd name="connsiteX91" fmla="*/ 692943 w 2007393"/>
              <a:gd name="connsiteY91" fmla="*/ 440531 h 823913"/>
              <a:gd name="connsiteX92" fmla="*/ 666750 w 2007393"/>
              <a:gd name="connsiteY92" fmla="*/ 423863 h 823913"/>
              <a:gd name="connsiteX93" fmla="*/ 633412 w 2007393"/>
              <a:gd name="connsiteY93" fmla="*/ 385763 h 823913"/>
              <a:gd name="connsiteX94" fmla="*/ 621506 w 2007393"/>
              <a:gd name="connsiteY94" fmla="*/ 364331 h 823913"/>
              <a:gd name="connsiteX95" fmla="*/ 614362 w 2007393"/>
              <a:gd name="connsiteY95" fmla="*/ 338138 h 823913"/>
              <a:gd name="connsiteX96" fmla="*/ 602456 w 2007393"/>
              <a:gd name="connsiteY96" fmla="*/ 269081 h 823913"/>
              <a:gd name="connsiteX97" fmla="*/ 600075 w 2007393"/>
              <a:gd name="connsiteY97" fmla="*/ 211931 h 823913"/>
              <a:gd name="connsiteX98" fmla="*/ 595312 w 2007393"/>
              <a:gd name="connsiteY98" fmla="*/ 192881 h 823913"/>
              <a:gd name="connsiteX99" fmla="*/ 592931 w 2007393"/>
              <a:gd name="connsiteY99" fmla="*/ 176213 h 823913"/>
              <a:gd name="connsiteX100" fmla="*/ 581025 w 2007393"/>
              <a:gd name="connsiteY100" fmla="*/ 111919 h 823913"/>
              <a:gd name="connsiteX101" fmla="*/ 576262 w 2007393"/>
              <a:gd name="connsiteY101" fmla="*/ 83344 h 823913"/>
              <a:gd name="connsiteX102" fmla="*/ 571500 w 2007393"/>
              <a:gd name="connsiteY102" fmla="*/ 57150 h 823913"/>
              <a:gd name="connsiteX103" fmla="*/ 564356 w 2007393"/>
              <a:gd name="connsiteY103" fmla="*/ 50006 h 823913"/>
              <a:gd name="connsiteX104" fmla="*/ 478631 w 2007393"/>
              <a:gd name="connsiteY104" fmla="*/ 52388 h 823913"/>
              <a:gd name="connsiteX105" fmla="*/ 411956 w 2007393"/>
              <a:gd name="connsiteY105" fmla="*/ 78581 h 823913"/>
              <a:gd name="connsiteX106" fmla="*/ 388143 w 2007393"/>
              <a:gd name="connsiteY106" fmla="*/ 85725 h 823913"/>
              <a:gd name="connsiteX107" fmla="*/ 352425 w 2007393"/>
              <a:gd name="connsiteY107" fmla="*/ 78581 h 823913"/>
              <a:gd name="connsiteX108" fmla="*/ 326231 w 2007393"/>
              <a:gd name="connsiteY108" fmla="*/ 90488 h 823913"/>
              <a:gd name="connsiteX109" fmla="*/ 309562 w 2007393"/>
              <a:gd name="connsiteY109" fmla="*/ 140494 h 823913"/>
              <a:gd name="connsiteX110" fmla="*/ 311943 w 2007393"/>
              <a:gd name="connsiteY110" fmla="*/ 197644 h 823913"/>
              <a:gd name="connsiteX111" fmla="*/ 319087 w 2007393"/>
              <a:gd name="connsiteY111" fmla="*/ 228600 h 823913"/>
              <a:gd name="connsiteX112" fmla="*/ 319087 w 2007393"/>
              <a:gd name="connsiteY112" fmla="*/ 252413 h 823913"/>
              <a:gd name="connsiteX113" fmla="*/ 438150 w 2007393"/>
              <a:gd name="connsiteY113" fmla="*/ 347663 h 8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2007393" h="823913">
                <a:moveTo>
                  <a:pt x="438150" y="347663"/>
                </a:moveTo>
                <a:lnTo>
                  <a:pt x="438150" y="347663"/>
                </a:lnTo>
                <a:lnTo>
                  <a:pt x="321468" y="259556"/>
                </a:lnTo>
                <a:cubicBezTo>
                  <a:pt x="303046" y="245484"/>
                  <a:pt x="285055" y="230854"/>
                  <a:pt x="266700" y="216694"/>
                </a:cubicBezTo>
                <a:cubicBezTo>
                  <a:pt x="257273" y="209422"/>
                  <a:pt x="245907" y="204274"/>
                  <a:pt x="238125" y="195263"/>
                </a:cubicBezTo>
                <a:lnTo>
                  <a:pt x="192881" y="142875"/>
                </a:lnTo>
                <a:cubicBezTo>
                  <a:pt x="171962" y="118609"/>
                  <a:pt x="171615" y="120241"/>
                  <a:pt x="154781" y="80963"/>
                </a:cubicBezTo>
                <a:cubicBezTo>
                  <a:pt x="150018" y="69850"/>
                  <a:pt x="145403" y="58673"/>
                  <a:pt x="140493" y="47625"/>
                </a:cubicBezTo>
                <a:cubicBezTo>
                  <a:pt x="139051" y="44381"/>
                  <a:pt x="137557" y="41144"/>
                  <a:pt x="135731" y="38100"/>
                </a:cubicBezTo>
                <a:cubicBezTo>
                  <a:pt x="132786" y="33192"/>
                  <a:pt x="130074" y="28032"/>
                  <a:pt x="126206" y="23813"/>
                </a:cubicBezTo>
                <a:cubicBezTo>
                  <a:pt x="110107" y="6251"/>
                  <a:pt x="106735" y="8506"/>
                  <a:pt x="83343" y="0"/>
                </a:cubicBezTo>
                <a:cubicBezTo>
                  <a:pt x="45950" y="5099"/>
                  <a:pt x="29961" y="475"/>
                  <a:pt x="2381" y="23813"/>
                </a:cubicBezTo>
                <a:cubicBezTo>
                  <a:pt x="-117" y="25927"/>
                  <a:pt x="794" y="30163"/>
                  <a:pt x="0" y="33338"/>
                </a:cubicBezTo>
                <a:cubicBezTo>
                  <a:pt x="17587" y="59718"/>
                  <a:pt x="46003" y="95146"/>
                  <a:pt x="57150" y="128588"/>
                </a:cubicBezTo>
                <a:cubicBezTo>
                  <a:pt x="78214" y="191778"/>
                  <a:pt x="57009" y="145850"/>
                  <a:pt x="71437" y="207169"/>
                </a:cubicBezTo>
                <a:cubicBezTo>
                  <a:pt x="77512" y="232989"/>
                  <a:pt x="94104" y="274285"/>
                  <a:pt x="109537" y="295275"/>
                </a:cubicBezTo>
                <a:cubicBezTo>
                  <a:pt x="119512" y="308841"/>
                  <a:pt x="130817" y="322331"/>
                  <a:pt x="145256" y="330994"/>
                </a:cubicBezTo>
                <a:cubicBezTo>
                  <a:pt x="199734" y="363681"/>
                  <a:pt x="225349" y="358033"/>
                  <a:pt x="283368" y="373856"/>
                </a:cubicBezTo>
                <a:cubicBezTo>
                  <a:pt x="296454" y="377425"/>
                  <a:pt x="308768" y="383381"/>
                  <a:pt x="321468" y="388144"/>
                </a:cubicBezTo>
                <a:lnTo>
                  <a:pt x="373856" y="431006"/>
                </a:lnTo>
                <a:cubicBezTo>
                  <a:pt x="381745" y="437416"/>
                  <a:pt x="390974" y="442406"/>
                  <a:pt x="397668" y="450056"/>
                </a:cubicBezTo>
                <a:cubicBezTo>
                  <a:pt x="403224" y="456406"/>
                  <a:pt x="409347" y="462302"/>
                  <a:pt x="414337" y="469106"/>
                </a:cubicBezTo>
                <a:cubicBezTo>
                  <a:pt x="418121" y="474267"/>
                  <a:pt x="420219" y="480513"/>
                  <a:pt x="423862" y="485775"/>
                </a:cubicBezTo>
                <a:cubicBezTo>
                  <a:pt x="431456" y="496745"/>
                  <a:pt x="441680" y="506582"/>
                  <a:pt x="452437" y="514350"/>
                </a:cubicBezTo>
                <a:cubicBezTo>
                  <a:pt x="472401" y="528768"/>
                  <a:pt x="499113" y="541891"/>
                  <a:pt x="519112" y="554831"/>
                </a:cubicBezTo>
                <a:lnTo>
                  <a:pt x="559593" y="581025"/>
                </a:lnTo>
                <a:cubicBezTo>
                  <a:pt x="577924" y="592567"/>
                  <a:pt x="588204" y="599703"/>
                  <a:pt x="609600" y="604838"/>
                </a:cubicBezTo>
                <a:cubicBezTo>
                  <a:pt x="620515" y="607458"/>
                  <a:pt x="631786" y="608313"/>
                  <a:pt x="642937" y="609600"/>
                </a:cubicBezTo>
                <a:cubicBezTo>
                  <a:pt x="688411" y="614846"/>
                  <a:pt x="756063" y="613579"/>
                  <a:pt x="790575" y="614363"/>
                </a:cubicBezTo>
                <a:lnTo>
                  <a:pt x="881062" y="616744"/>
                </a:lnTo>
                <a:lnTo>
                  <a:pt x="912018" y="621506"/>
                </a:lnTo>
                <a:cubicBezTo>
                  <a:pt x="936601" y="624858"/>
                  <a:pt x="961387" y="626815"/>
                  <a:pt x="985837" y="631031"/>
                </a:cubicBezTo>
                <a:cubicBezTo>
                  <a:pt x="1033769" y="639296"/>
                  <a:pt x="1053396" y="644104"/>
                  <a:pt x="1097756" y="647700"/>
                </a:cubicBezTo>
                <a:cubicBezTo>
                  <a:pt x="1112809" y="648920"/>
                  <a:pt x="1127924" y="649194"/>
                  <a:pt x="1143000" y="650081"/>
                </a:cubicBezTo>
                <a:lnTo>
                  <a:pt x="1178718" y="652463"/>
                </a:lnTo>
                <a:cubicBezTo>
                  <a:pt x="1197768" y="651669"/>
                  <a:pt x="1217004" y="652855"/>
                  <a:pt x="1235868" y="650081"/>
                </a:cubicBezTo>
                <a:cubicBezTo>
                  <a:pt x="1252076" y="647697"/>
                  <a:pt x="1285640" y="624981"/>
                  <a:pt x="1295400" y="619125"/>
                </a:cubicBezTo>
                <a:cubicBezTo>
                  <a:pt x="1298575" y="607219"/>
                  <a:pt x="1303331" y="595625"/>
                  <a:pt x="1304925" y="583406"/>
                </a:cubicBezTo>
                <a:cubicBezTo>
                  <a:pt x="1307276" y="565380"/>
                  <a:pt x="1291018" y="554385"/>
                  <a:pt x="1314450" y="538163"/>
                </a:cubicBezTo>
                <a:cubicBezTo>
                  <a:pt x="1329949" y="527433"/>
                  <a:pt x="1390356" y="515629"/>
                  <a:pt x="1409700" y="511969"/>
                </a:cubicBezTo>
                <a:cubicBezTo>
                  <a:pt x="1423932" y="509276"/>
                  <a:pt x="1438152" y="506295"/>
                  <a:pt x="1452562" y="504825"/>
                </a:cubicBezTo>
                <a:cubicBezTo>
                  <a:pt x="1477092" y="502322"/>
                  <a:pt x="1526381" y="500063"/>
                  <a:pt x="1526381" y="500063"/>
                </a:cubicBezTo>
                <a:cubicBezTo>
                  <a:pt x="1555750" y="504032"/>
                  <a:pt x="1586246" y="502983"/>
                  <a:pt x="1614487" y="511969"/>
                </a:cubicBezTo>
                <a:cubicBezTo>
                  <a:pt x="1623111" y="514713"/>
                  <a:pt x="1625041" y="526729"/>
                  <a:pt x="1631156" y="533400"/>
                </a:cubicBezTo>
                <a:cubicBezTo>
                  <a:pt x="1642534" y="545812"/>
                  <a:pt x="1655787" y="556447"/>
                  <a:pt x="1666875" y="569119"/>
                </a:cubicBezTo>
                <a:cubicBezTo>
                  <a:pt x="1694867" y="601111"/>
                  <a:pt x="1673093" y="574554"/>
                  <a:pt x="1697831" y="609600"/>
                </a:cubicBezTo>
                <a:cubicBezTo>
                  <a:pt x="1702408" y="616085"/>
                  <a:pt x="1707911" y="621919"/>
                  <a:pt x="1712118" y="628650"/>
                </a:cubicBezTo>
                <a:cubicBezTo>
                  <a:pt x="1720525" y="642101"/>
                  <a:pt x="1721776" y="648099"/>
                  <a:pt x="1726406" y="661988"/>
                </a:cubicBezTo>
                <a:cubicBezTo>
                  <a:pt x="1727993" y="672307"/>
                  <a:pt x="1729692" y="682609"/>
                  <a:pt x="1731168" y="692944"/>
                </a:cubicBezTo>
                <a:cubicBezTo>
                  <a:pt x="1734524" y="716437"/>
                  <a:pt x="1734946" y="737790"/>
                  <a:pt x="1745456" y="759619"/>
                </a:cubicBezTo>
                <a:cubicBezTo>
                  <a:pt x="1751187" y="771522"/>
                  <a:pt x="1758219" y="782987"/>
                  <a:pt x="1766887" y="792956"/>
                </a:cubicBezTo>
                <a:cubicBezTo>
                  <a:pt x="1774290" y="801469"/>
                  <a:pt x="1782730" y="809902"/>
                  <a:pt x="1793081" y="814388"/>
                </a:cubicBezTo>
                <a:cubicBezTo>
                  <a:pt x="1807222" y="820516"/>
                  <a:pt x="1823244" y="820738"/>
                  <a:pt x="1838325" y="823913"/>
                </a:cubicBezTo>
                <a:cubicBezTo>
                  <a:pt x="1852612" y="817563"/>
                  <a:pt x="1868049" y="813339"/>
                  <a:pt x="1881187" y="804863"/>
                </a:cubicBezTo>
                <a:cubicBezTo>
                  <a:pt x="1910562" y="785911"/>
                  <a:pt x="1913915" y="770311"/>
                  <a:pt x="1935956" y="745331"/>
                </a:cubicBezTo>
                <a:cubicBezTo>
                  <a:pt x="1944597" y="735537"/>
                  <a:pt x="1955620" y="732259"/>
                  <a:pt x="1966912" y="726281"/>
                </a:cubicBezTo>
                <a:cubicBezTo>
                  <a:pt x="1974134" y="722457"/>
                  <a:pt x="1981199" y="718344"/>
                  <a:pt x="1988343" y="714375"/>
                </a:cubicBezTo>
                <a:cubicBezTo>
                  <a:pt x="1992312" y="705644"/>
                  <a:pt x="1997564" y="697388"/>
                  <a:pt x="2000250" y="688181"/>
                </a:cubicBezTo>
                <a:cubicBezTo>
                  <a:pt x="2003432" y="677271"/>
                  <a:pt x="2006107" y="646272"/>
                  <a:pt x="2007393" y="633413"/>
                </a:cubicBezTo>
                <a:cubicBezTo>
                  <a:pt x="2000766" y="603588"/>
                  <a:pt x="2004774" y="605748"/>
                  <a:pt x="1974056" y="578644"/>
                </a:cubicBezTo>
                <a:cubicBezTo>
                  <a:pt x="1944404" y="552481"/>
                  <a:pt x="1910947" y="530865"/>
                  <a:pt x="1881187" y="504825"/>
                </a:cubicBezTo>
                <a:cubicBezTo>
                  <a:pt x="1874837" y="499269"/>
                  <a:pt x="1868941" y="493146"/>
                  <a:pt x="1862137" y="488156"/>
                </a:cubicBezTo>
                <a:cubicBezTo>
                  <a:pt x="1856976" y="484372"/>
                  <a:pt x="1850750" y="482245"/>
                  <a:pt x="1845468" y="478631"/>
                </a:cubicBezTo>
                <a:cubicBezTo>
                  <a:pt x="1835642" y="471908"/>
                  <a:pt x="1826800" y="463804"/>
                  <a:pt x="1816893" y="457200"/>
                </a:cubicBezTo>
                <a:cubicBezTo>
                  <a:pt x="1807718" y="451083"/>
                  <a:pt x="1796819" y="447554"/>
                  <a:pt x="1788318" y="440531"/>
                </a:cubicBezTo>
                <a:cubicBezTo>
                  <a:pt x="1765210" y="421441"/>
                  <a:pt x="1756866" y="405587"/>
                  <a:pt x="1745456" y="378619"/>
                </a:cubicBezTo>
                <a:cubicBezTo>
                  <a:pt x="1741544" y="369372"/>
                  <a:pt x="1739456" y="359445"/>
                  <a:pt x="1735931" y="350044"/>
                </a:cubicBezTo>
                <a:cubicBezTo>
                  <a:pt x="1734685" y="346720"/>
                  <a:pt x="1733478" y="343214"/>
                  <a:pt x="1731168" y="340519"/>
                </a:cubicBezTo>
                <a:cubicBezTo>
                  <a:pt x="1728585" y="337506"/>
                  <a:pt x="1725328" y="334849"/>
                  <a:pt x="1721643" y="333375"/>
                </a:cubicBezTo>
                <a:cubicBezTo>
                  <a:pt x="1685520" y="318926"/>
                  <a:pt x="1679808" y="321054"/>
                  <a:pt x="1640681" y="316706"/>
                </a:cubicBezTo>
                <a:lnTo>
                  <a:pt x="1566862" y="321469"/>
                </a:lnTo>
                <a:cubicBezTo>
                  <a:pt x="1557269" y="322576"/>
                  <a:pt x="1547812" y="324644"/>
                  <a:pt x="1538287" y="326231"/>
                </a:cubicBezTo>
                <a:cubicBezTo>
                  <a:pt x="1526381" y="330200"/>
                  <a:pt x="1514363" y="333849"/>
                  <a:pt x="1502568" y="338138"/>
                </a:cubicBezTo>
                <a:cubicBezTo>
                  <a:pt x="1488161" y="343377"/>
                  <a:pt x="1474344" y="350252"/>
                  <a:pt x="1459706" y="354806"/>
                </a:cubicBezTo>
                <a:cubicBezTo>
                  <a:pt x="1438566" y="361383"/>
                  <a:pt x="1416524" y="364808"/>
                  <a:pt x="1395412" y="371475"/>
                </a:cubicBezTo>
                <a:cubicBezTo>
                  <a:pt x="1380331" y="376238"/>
                  <a:pt x="1365393" y="381481"/>
                  <a:pt x="1350168" y="385763"/>
                </a:cubicBezTo>
                <a:cubicBezTo>
                  <a:pt x="1339974" y="388630"/>
                  <a:pt x="1329596" y="390829"/>
                  <a:pt x="1319212" y="392906"/>
                </a:cubicBezTo>
                <a:cubicBezTo>
                  <a:pt x="1311147" y="394519"/>
                  <a:pt x="1301082" y="394645"/>
                  <a:pt x="1293018" y="397669"/>
                </a:cubicBezTo>
                <a:cubicBezTo>
                  <a:pt x="1270902" y="405962"/>
                  <a:pt x="1296441" y="398338"/>
                  <a:pt x="1273968" y="409575"/>
                </a:cubicBezTo>
                <a:cubicBezTo>
                  <a:pt x="1263774" y="414672"/>
                  <a:pt x="1249283" y="418329"/>
                  <a:pt x="1238250" y="421481"/>
                </a:cubicBezTo>
                <a:cubicBezTo>
                  <a:pt x="1202716" y="416405"/>
                  <a:pt x="1242206" y="423593"/>
                  <a:pt x="1200150" y="409575"/>
                </a:cubicBezTo>
                <a:cubicBezTo>
                  <a:pt x="1193207" y="407261"/>
                  <a:pt x="1185862" y="406400"/>
                  <a:pt x="1178718" y="404813"/>
                </a:cubicBezTo>
                <a:lnTo>
                  <a:pt x="1104900" y="407194"/>
                </a:lnTo>
                <a:cubicBezTo>
                  <a:pt x="1095352" y="407638"/>
                  <a:pt x="1085868" y="409045"/>
                  <a:pt x="1076325" y="409575"/>
                </a:cubicBezTo>
                <a:lnTo>
                  <a:pt x="933450" y="416719"/>
                </a:lnTo>
                <a:cubicBezTo>
                  <a:pt x="927100" y="418306"/>
                  <a:pt x="920610" y="419411"/>
                  <a:pt x="914400" y="421481"/>
                </a:cubicBezTo>
                <a:cubicBezTo>
                  <a:pt x="906290" y="424184"/>
                  <a:pt x="899070" y="429946"/>
                  <a:pt x="890587" y="431006"/>
                </a:cubicBezTo>
                <a:lnTo>
                  <a:pt x="852487" y="435769"/>
                </a:lnTo>
                <a:lnTo>
                  <a:pt x="831056" y="438150"/>
                </a:lnTo>
                <a:cubicBezTo>
                  <a:pt x="809418" y="440854"/>
                  <a:pt x="787915" y="444768"/>
                  <a:pt x="766762" y="450056"/>
                </a:cubicBezTo>
                <a:lnTo>
                  <a:pt x="704850" y="442913"/>
                </a:lnTo>
                <a:cubicBezTo>
                  <a:pt x="700836" y="442395"/>
                  <a:pt x="696783" y="441811"/>
                  <a:pt x="692943" y="440531"/>
                </a:cubicBezTo>
                <a:cubicBezTo>
                  <a:pt x="685099" y="437916"/>
                  <a:pt x="671326" y="427829"/>
                  <a:pt x="666750" y="423863"/>
                </a:cubicBezTo>
                <a:cubicBezTo>
                  <a:pt x="653890" y="412717"/>
                  <a:pt x="642656" y="400049"/>
                  <a:pt x="633412" y="385763"/>
                </a:cubicBezTo>
                <a:cubicBezTo>
                  <a:pt x="628972" y="378902"/>
                  <a:pt x="625475" y="371475"/>
                  <a:pt x="621506" y="364331"/>
                </a:cubicBezTo>
                <a:cubicBezTo>
                  <a:pt x="619125" y="355600"/>
                  <a:pt x="616397" y="346956"/>
                  <a:pt x="614362" y="338138"/>
                </a:cubicBezTo>
                <a:cubicBezTo>
                  <a:pt x="607352" y="307763"/>
                  <a:pt x="606776" y="299322"/>
                  <a:pt x="602456" y="269081"/>
                </a:cubicBezTo>
                <a:cubicBezTo>
                  <a:pt x="601662" y="250031"/>
                  <a:pt x="601855" y="230914"/>
                  <a:pt x="600075" y="211931"/>
                </a:cubicBezTo>
                <a:cubicBezTo>
                  <a:pt x="599464" y="205414"/>
                  <a:pt x="596596" y="199299"/>
                  <a:pt x="595312" y="192881"/>
                </a:cubicBezTo>
                <a:cubicBezTo>
                  <a:pt x="594211" y="187378"/>
                  <a:pt x="593906" y="181740"/>
                  <a:pt x="592931" y="176213"/>
                </a:cubicBezTo>
                <a:cubicBezTo>
                  <a:pt x="586797" y="141455"/>
                  <a:pt x="587346" y="156155"/>
                  <a:pt x="581025" y="111919"/>
                </a:cubicBezTo>
                <a:cubicBezTo>
                  <a:pt x="577103" y="84472"/>
                  <a:pt x="580441" y="105637"/>
                  <a:pt x="576262" y="83344"/>
                </a:cubicBezTo>
                <a:cubicBezTo>
                  <a:pt x="574627" y="74622"/>
                  <a:pt x="574485" y="65507"/>
                  <a:pt x="571500" y="57150"/>
                </a:cubicBezTo>
                <a:cubicBezTo>
                  <a:pt x="570367" y="53978"/>
                  <a:pt x="566737" y="52387"/>
                  <a:pt x="564356" y="50006"/>
                </a:cubicBezTo>
                <a:cubicBezTo>
                  <a:pt x="535781" y="50800"/>
                  <a:pt x="507151" y="50443"/>
                  <a:pt x="478631" y="52388"/>
                </a:cubicBezTo>
                <a:cubicBezTo>
                  <a:pt x="457509" y="53828"/>
                  <a:pt x="426144" y="74527"/>
                  <a:pt x="411956" y="78581"/>
                </a:cubicBezTo>
                <a:cubicBezTo>
                  <a:pt x="392873" y="84034"/>
                  <a:pt x="400769" y="81517"/>
                  <a:pt x="388143" y="85725"/>
                </a:cubicBezTo>
                <a:cubicBezTo>
                  <a:pt x="380455" y="83528"/>
                  <a:pt x="360449" y="76892"/>
                  <a:pt x="352425" y="78581"/>
                </a:cubicBezTo>
                <a:cubicBezTo>
                  <a:pt x="343040" y="80557"/>
                  <a:pt x="334962" y="86519"/>
                  <a:pt x="326231" y="90488"/>
                </a:cubicBezTo>
                <a:cubicBezTo>
                  <a:pt x="320675" y="107157"/>
                  <a:pt x="311884" y="123078"/>
                  <a:pt x="309562" y="140494"/>
                </a:cubicBezTo>
                <a:cubicBezTo>
                  <a:pt x="307042" y="159393"/>
                  <a:pt x="310163" y="178661"/>
                  <a:pt x="311943" y="197644"/>
                </a:cubicBezTo>
                <a:cubicBezTo>
                  <a:pt x="312850" y="207314"/>
                  <a:pt x="318414" y="218503"/>
                  <a:pt x="319087" y="228600"/>
                </a:cubicBezTo>
                <a:cubicBezTo>
                  <a:pt x="319615" y="236520"/>
                  <a:pt x="319087" y="244475"/>
                  <a:pt x="319087" y="252413"/>
                </a:cubicBezTo>
                <a:lnTo>
                  <a:pt x="438150" y="347663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B529927E-8FDE-408D-A97B-03D4AF287023}"/>
              </a:ext>
            </a:extLst>
          </p:cNvPr>
          <p:cNvCxnSpPr>
            <a:stCxn id="199" idx="3"/>
            <a:endCxn id="194" idx="7"/>
          </p:cNvCxnSpPr>
          <p:nvPr/>
        </p:nvCxnSpPr>
        <p:spPr>
          <a:xfrm flipH="1">
            <a:off x="4845077" y="5934807"/>
            <a:ext cx="434554" cy="1011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F668D7B6-7484-436C-B3AB-788B080343D4}"/>
              </a:ext>
            </a:extLst>
          </p:cNvPr>
          <p:cNvCxnSpPr>
            <a:stCxn id="191" idx="0"/>
            <a:endCxn id="199" idx="5"/>
          </p:cNvCxnSpPr>
          <p:nvPr/>
        </p:nvCxnSpPr>
        <p:spPr>
          <a:xfrm flipH="1" flipV="1">
            <a:off x="5311960" y="5934807"/>
            <a:ext cx="197925" cy="1711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FA55478E-B2D8-4DF5-BD62-7F3838127F06}"/>
              </a:ext>
            </a:extLst>
          </p:cNvPr>
          <p:cNvCxnSpPr/>
          <p:nvPr/>
        </p:nvCxnSpPr>
        <p:spPr>
          <a:xfrm>
            <a:off x="3901434" y="5895783"/>
            <a:ext cx="63347" cy="2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40688CD8-545D-4F31-BC87-8A35D429E997}"/>
              </a:ext>
            </a:extLst>
          </p:cNvPr>
          <p:cNvCxnSpPr>
            <a:cxnSpLocks/>
          </p:cNvCxnSpPr>
          <p:nvPr/>
        </p:nvCxnSpPr>
        <p:spPr>
          <a:xfrm flipV="1">
            <a:off x="4209281" y="6125204"/>
            <a:ext cx="406711" cy="12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51C2A2C5-2492-4CF9-8247-00B69F709B72}"/>
              </a:ext>
            </a:extLst>
          </p:cNvPr>
          <p:cNvCxnSpPr/>
          <p:nvPr/>
        </p:nvCxnSpPr>
        <p:spPr>
          <a:xfrm>
            <a:off x="4939119" y="6143382"/>
            <a:ext cx="242669" cy="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D1AC4613-CF35-4F8A-A92E-4F921A393625}"/>
              </a:ext>
            </a:extLst>
          </p:cNvPr>
          <p:cNvCxnSpPr/>
          <p:nvPr/>
        </p:nvCxnSpPr>
        <p:spPr>
          <a:xfrm flipH="1" flipV="1">
            <a:off x="5272936" y="5965235"/>
            <a:ext cx="83768" cy="1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8488C5EF-D4FA-4BEB-ABDE-9DEC14A69694}"/>
              </a:ext>
            </a:extLst>
          </p:cNvPr>
          <p:cNvCxnSpPr/>
          <p:nvPr/>
        </p:nvCxnSpPr>
        <p:spPr>
          <a:xfrm flipH="1">
            <a:off x="4952123" y="6005846"/>
            <a:ext cx="225628" cy="4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8" name="Rechteck 217">
            <a:extLst>
              <a:ext uri="{FF2B5EF4-FFF2-40B4-BE49-F238E27FC236}">
                <a16:creationId xmlns:a16="http://schemas.microsoft.com/office/drawing/2014/main" id="{4DC7088C-6C5B-49A0-8C63-890B08EC70F9}"/>
              </a:ext>
            </a:extLst>
          </p:cNvPr>
          <p:cNvSpPr/>
          <p:nvPr/>
        </p:nvSpPr>
        <p:spPr>
          <a:xfrm>
            <a:off x="6321383" y="491451"/>
            <a:ext cx="2422868" cy="1223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Freihandform: Form 245">
            <a:extLst>
              <a:ext uri="{FF2B5EF4-FFF2-40B4-BE49-F238E27FC236}">
                <a16:creationId xmlns:a16="http://schemas.microsoft.com/office/drawing/2014/main" id="{E5015E96-E1E1-4A42-9497-8C5785177957}"/>
              </a:ext>
            </a:extLst>
          </p:cNvPr>
          <p:cNvSpPr/>
          <p:nvPr/>
        </p:nvSpPr>
        <p:spPr>
          <a:xfrm>
            <a:off x="6463834" y="673476"/>
            <a:ext cx="2152650" cy="917575"/>
          </a:xfrm>
          <a:custGeom>
            <a:avLst/>
            <a:gdLst>
              <a:gd name="connsiteX0" fmla="*/ 155575 w 2152650"/>
              <a:gd name="connsiteY0" fmla="*/ 793750 h 917575"/>
              <a:gd name="connsiteX1" fmla="*/ 155575 w 2152650"/>
              <a:gd name="connsiteY1" fmla="*/ 793750 h 917575"/>
              <a:gd name="connsiteX2" fmla="*/ 79375 w 2152650"/>
              <a:gd name="connsiteY2" fmla="*/ 682625 h 917575"/>
              <a:gd name="connsiteX3" fmla="*/ 60325 w 2152650"/>
              <a:gd name="connsiteY3" fmla="*/ 628650 h 917575"/>
              <a:gd name="connsiteX4" fmla="*/ 50800 w 2152650"/>
              <a:gd name="connsiteY4" fmla="*/ 600075 h 917575"/>
              <a:gd name="connsiteX5" fmla="*/ 34925 w 2152650"/>
              <a:gd name="connsiteY5" fmla="*/ 523875 h 917575"/>
              <a:gd name="connsiteX6" fmla="*/ 25400 w 2152650"/>
              <a:gd name="connsiteY6" fmla="*/ 425450 h 917575"/>
              <a:gd name="connsiteX7" fmla="*/ 19050 w 2152650"/>
              <a:gd name="connsiteY7" fmla="*/ 387350 h 917575"/>
              <a:gd name="connsiteX8" fmla="*/ 15875 w 2152650"/>
              <a:gd name="connsiteY8" fmla="*/ 358775 h 917575"/>
              <a:gd name="connsiteX9" fmla="*/ 9525 w 2152650"/>
              <a:gd name="connsiteY9" fmla="*/ 282575 h 917575"/>
              <a:gd name="connsiteX10" fmla="*/ 6350 w 2152650"/>
              <a:gd name="connsiteY10" fmla="*/ 250825 h 917575"/>
              <a:gd name="connsiteX11" fmla="*/ 3175 w 2152650"/>
              <a:gd name="connsiteY11" fmla="*/ 203200 h 917575"/>
              <a:gd name="connsiteX12" fmla="*/ 0 w 2152650"/>
              <a:gd name="connsiteY12" fmla="*/ 165100 h 917575"/>
              <a:gd name="connsiteX13" fmla="*/ 19050 w 2152650"/>
              <a:gd name="connsiteY13" fmla="*/ 53975 h 917575"/>
              <a:gd name="connsiteX14" fmla="*/ 31750 w 2152650"/>
              <a:gd name="connsiteY14" fmla="*/ 34925 h 917575"/>
              <a:gd name="connsiteX15" fmla="*/ 66675 w 2152650"/>
              <a:gd name="connsiteY15" fmla="*/ 15875 h 917575"/>
              <a:gd name="connsiteX16" fmla="*/ 114300 w 2152650"/>
              <a:gd name="connsiteY16" fmla="*/ 3175 h 917575"/>
              <a:gd name="connsiteX17" fmla="*/ 177800 w 2152650"/>
              <a:gd name="connsiteY17" fmla="*/ 0 h 917575"/>
              <a:gd name="connsiteX18" fmla="*/ 276225 w 2152650"/>
              <a:gd name="connsiteY18" fmla="*/ 6350 h 917575"/>
              <a:gd name="connsiteX19" fmla="*/ 288925 w 2152650"/>
              <a:gd name="connsiteY19" fmla="*/ 12700 h 917575"/>
              <a:gd name="connsiteX20" fmla="*/ 311150 w 2152650"/>
              <a:gd name="connsiteY20" fmla="*/ 22225 h 917575"/>
              <a:gd name="connsiteX21" fmla="*/ 333375 w 2152650"/>
              <a:gd name="connsiteY21" fmla="*/ 34925 h 917575"/>
              <a:gd name="connsiteX22" fmla="*/ 387350 w 2152650"/>
              <a:gd name="connsiteY22" fmla="*/ 60325 h 917575"/>
              <a:gd name="connsiteX23" fmla="*/ 419100 w 2152650"/>
              <a:gd name="connsiteY23" fmla="*/ 101600 h 917575"/>
              <a:gd name="connsiteX24" fmla="*/ 441325 w 2152650"/>
              <a:gd name="connsiteY24" fmla="*/ 146050 h 917575"/>
              <a:gd name="connsiteX25" fmla="*/ 447675 w 2152650"/>
              <a:gd name="connsiteY25" fmla="*/ 155575 h 917575"/>
              <a:gd name="connsiteX26" fmla="*/ 454025 w 2152650"/>
              <a:gd name="connsiteY26" fmla="*/ 171450 h 917575"/>
              <a:gd name="connsiteX27" fmla="*/ 479425 w 2152650"/>
              <a:gd name="connsiteY27" fmla="*/ 200025 h 917575"/>
              <a:gd name="connsiteX28" fmla="*/ 501650 w 2152650"/>
              <a:gd name="connsiteY28" fmla="*/ 225425 h 917575"/>
              <a:gd name="connsiteX29" fmla="*/ 609600 w 2152650"/>
              <a:gd name="connsiteY29" fmla="*/ 311150 h 917575"/>
              <a:gd name="connsiteX30" fmla="*/ 733425 w 2152650"/>
              <a:gd name="connsiteY30" fmla="*/ 371475 h 917575"/>
              <a:gd name="connsiteX31" fmla="*/ 787400 w 2152650"/>
              <a:gd name="connsiteY31" fmla="*/ 387350 h 917575"/>
              <a:gd name="connsiteX32" fmla="*/ 850900 w 2152650"/>
              <a:gd name="connsiteY32" fmla="*/ 406400 h 917575"/>
              <a:gd name="connsiteX33" fmla="*/ 873125 w 2152650"/>
              <a:gd name="connsiteY33" fmla="*/ 409575 h 917575"/>
              <a:gd name="connsiteX34" fmla="*/ 904875 w 2152650"/>
              <a:gd name="connsiteY34" fmla="*/ 415925 h 917575"/>
              <a:gd name="connsiteX35" fmla="*/ 955675 w 2152650"/>
              <a:gd name="connsiteY35" fmla="*/ 422275 h 917575"/>
              <a:gd name="connsiteX36" fmla="*/ 1012825 w 2152650"/>
              <a:gd name="connsiteY36" fmla="*/ 428625 h 917575"/>
              <a:gd name="connsiteX37" fmla="*/ 1079500 w 2152650"/>
              <a:gd name="connsiteY37" fmla="*/ 434975 h 917575"/>
              <a:gd name="connsiteX38" fmla="*/ 1127125 w 2152650"/>
              <a:gd name="connsiteY38" fmla="*/ 441325 h 917575"/>
              <a:gd name="connsiteX39" fmla="*/ 1171575 w 2152650"/>
              <a:gd name="connsiteY39" fmla="*/ 444500 h 917575"/>
              <a:gd name="connsiteX40" fmla="*/ 1203325 w 2152650"/>
              <a:gd name="connsiteY40" fmla="*/ 447675 h 917575"/>
              <a:gd name="connsiteX41" fmla="*/ 1241425 w 2152650"/>
              <a:gd name="connsiteY41" fmla="*/ 450850 h 917575"/>
              <a:gd name="connsiteX42" fmla="*/ 1276350 w 2152650"/>
              <a:gd name="connsiteY42" fmla="*/ 447675 h 917575"/>
              <a:gd name="connsiteX43" fmla="*/ 1301750 w 2152650"/>
              <a:gd name="connsiteY43" fmla="*/ 434975 h 917575"/>
              <a:gd name="connsiteX44" fmla="*/ 1323975 w 2152650"/>
              <a:gd name="connsiteY44" fmla="*/ 425450 h 917575"/>
              <a:gd name="connsiteX45" fmla="*/ 1390650 w 2152650"/>
              <a:gd name="connsiteY45" fmla="*/ 415925 h 917575"/>
              <a:gd name="connsiteX46" fmla="*/ 1416050 w 2152650"/>
              <a:gd name="connsiteY46" fmla="*/ 406400 h 917575"/>
              <a:gd name="connsiteX47" fmla="*/ 1473200 w 2152650"/>
              <a:gd name="connsiteY47" fmla="*/ 384175 h 917575"/>
              <a:gd name="connsiteX48" fmla="*/ 1536700 w 2152650"/>
              <a:gd name="connsiteY48" fmla="*/ 349250 h 917575"/>
              <a:gd name="connsiteX49" fmla="*/ 1644650 w 2152650"/>
              <a:gd name="connsiteY49" fmla="*/ 317500 h 917575"/>
              <a:gd name="connsiteX50" fmla="*/ 1692275 w 2152650"/>
              <a:gd name="connsiteY50" fmla="*/ 304800 h 917575"/>
              <a:gd name="connsiteX51" fmla="*/ 1743075 w 2152650"/>
              <a:gd name="connsiteY51" fmla="*/ 301625 h 917575"/>
              <a:gd name="connsiteX52" fmla="*/ 1965325 w 2152650"/>
              <a:gd name="connsiteY52" fmla="*/ 314325 h 917575"/>
              <a:gd name="connsiteX53" fmla="*/ 1993900 w 2152650"/>
              <a:gd name="connsiteY53" fmla="*/ 323850 h 917575"/>
              <a:gd name="connsiteX54" fmla="*/ 2028825 w 2152650"/>
              <a:gd name="connsiteY54" fmla="*/ 333375 h 917575"/>
              <a:gd name="connsiteX55" fmla="*/ 2092325 w 2152650"/>
              <a:gd name="connsiteY55" fmla="*/ 371475 h 917575"/>
              <a:gd name="connsiteX56" fmla="*/ 2101850 w 2152650"/>
              <a:gd name="connsiteY56" fmla="*/ 390525 h 917575"/>
              <a:gd name="connsiteX57" fmla="*/ 2114550 w 2152650"/>
              <a:gd name="connsiteY57" fmla="*/ 434975 h 917575"/>
              <a:gd name="connsiteX58" fmla="*/ 2143125 w 2152650"/>
              <a:gd name="connsiteY58" fmla="*/ 536575 h 917575"/>
              <a:gd name="connsiteX59" fmla="*/ 2152650 w 2152650"/>
              <a:gd name="connsiteY59" fmla="*/ 584200 h 917575"/>
              <a:gd name="connsiteX60" fmla="*/ 2136775 w 2152650"/>
              <a:gd name="connsiteY60" fmla="*/ 679450 h 917575"/>
              <a:gd name="connsiteX61" fmla="*/ 2111375 w 2152650"/>
              <a:gd name="connsiteY61" fmla="*/ 755650 h 917575"/>
              <a:gd name="connsiteX62" fmla="*/ 2105025 w 2152650"/>
              <a:gd name="connsiteY62" fmla="*/ 800100 h 917575"/>
              <a:gd name="connsiteX63" fmla="*/ 2101850 w 2152650"/>
              <a:gd name="connsiteY63" fmla="*/ 822325 h 917575"/>
              <a:gd name="connsiteX64" fmla="*/ 2089150 w 2152650"/>
              <a:gd name="connsiteY64" fmla="*/ 841375 h 917575"/>
              <a:gd name="connsiteX65" fmla="*/ 2028825 w 2152650"/>
              <a:gd name="connsiteY65" fmla="*/ 873125 h 917575"/>
              <a:gd name="connsiteX66" fmla="*/ 1984375 w 2152650"/>
              <a:gd name="connsiteY66" fmla="*/ 882650 h 917575"/>
              <a:gd name="connsiteX67" fmla="*/ 1889125 w 2152650"/>
              <a:gd name="connsiteY67" fmla="*/ 898525 h 917575"/>
              <a:gd name="connsiteX68" fmla="*/ 1841500 w 2152650"/>
              <a:gd name="connsiteY68" fmla="*/ 895350 h 917575"/>
              <a:gd name="connsiteX69" fmla="*/ 1822450 w 2152650"/>
              <a:gd name="connsiteY69" fmla="*/ 889000 h 917575"/>
              <a:gd name="connsiteX70" fmla="*/ 1781175 w 2152650"/>
              <a:gd name="connsiteY70" fmla="*/ 854075 h 917575"/>
              <a:gd name="connsiteX71" fmla="*/ 1730375 w 2152650"/>
              <a:gd name="connsiteY71" fmla="*/ 844550 h 917575"/>
              <a:gd name="connsiteX72" fmla="*/ 1695450 w 2152650"/>
              <a:gd name="connsiteY72" fmla="*/ 841375 h 917575"/>
              <a:gd name="connsiteX73" fmla="*/ 1600200 w 2152650"/>
              <a:gd name="connsiteY73" fmla="*/ 828675 h 917575"/>
              <a:gd name="connsiteX74" fmla="*/ 1263650 w 2152650"/>
              <a:gd name="connsiteY74" fmla="*/ 828675 h 917575"/>
              <a:gd name="connsiteX75" fmla="*/ 1181100 w 2152650"/>
              <a:gd name="connsiteY75" fmla="*/ 815975 h 917575"/>
              <a:gd name="connsiteX76" fmla="*/ 1139825 w 2152650"/>
              <a:gd name="connsiteY76" fmla="*/ 812800 h 917575"/>
              <a:gd name="connsiteX77" fmla="*/ 1035050 w 2152650"/>
              <a:gd name="connsiteY77" fmla="*/ 815975 h 917575"/>
              <a:gd name="connsiteX78" fmla="*/ 984250 w 2152650"/>
              <a:gd name="connsiteY78" fmla="*/ 822325 h 917575"/>
              <a:gd name="connsiteX79" fmla="*/ 876300 w 2152650"/>
              <a:gd name="connsiteY79" fmla="*/ 838200 h 917575"/>
              <a:gd name="connsiteX80" fmla="*/ 828675 w 2152650"/>
              <a:gd name="connsiteY80" fmla="*/ 847725 h 917575"/>
              <a:gd name="connsiteX81" fmla="*/ 736600 w 2152650"/>
              <a:gd name="connsiteY81" fmla="*/ 873125 h 917575"/>
              <a:gd name="connsiteX82" fmla="*/ 641350 w 2152650"/>
              <a:gd name="connsiteY82" fmla="*/ 885825 h 917575"/>
              <a:gd name="connsiteX83" fmla="*/ 552450 w 2152650"/>
              <a:gd name="connsiteY83" fmla="*/ 898525 h 917575"/>
              <a:gd name="connsiteX84" fmla="*/ 422275 w 2152650"/>
              <a:gd name="connsiteY84" fmla="*/ 917575 h 917575"/>
              <a:gd name="connsiteX85" fmla="*/ 260350 w 2152650"/>
              <a:gd name="connsiteY85" fmla="*/ 908050 h 917575"/>
              <a:gd name="connsiteX86" fmla="*/ 238125 w 2152650"/>
              <a:gd name="connsiteY86" fmla="*/ 889000 h 917575"/>
              <a:gd name="connsiteX87" fmla="*/ 206375 w 2152650"/>
              <a:gd name="connsiteY87" fmla="*/ 863600 h 917575"/>
              <a:gd name="connsiteX88" fmla="*/ 184150 w 2152650"/>
              <a:gd name="connsiteY88" fmla="*/ 844550 h 917575"/>
              <a:gd name="connsiteX89" fmla="*/ 155575 w 2152650"/>
              <a:gd name="connsiteY89" fmla="*/ 79375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52650" h="917575">
                <a:moveTo>
                  <a:pt x="155575" y="793750"/>
                </a:moveTo>
                <a:lnTo>
                  <a:pt x="155575" y="793750"/>
                </a:lnTo>
                <a:cubicBezTo>
                  <a:pt x="123056" y="750392"/>
                  <a:pt x="103220" y="728481"/>
                  <a:pt x="79375" y="682625"/>
                </a:cubicBezTo>
                <a:cubicBezTo>
                  <a:pt x="67549" y="659882"/>
                  <a:pt x="67282" y="650911"/>
                  <a:pt x="60325" y="628650"/>
                </a:cubicBezTo>
                <a:cubicBezTo>
                  <a:pt x="57330" y="619067"/>
                  <a:pt x="53975" y="609600"/>
                  <a:pt x="50800" y="600075"/>
                </a:cubicBezTo>
                <a:cubicBezTo>
                  <a:pt x="40303" y="516098"/>
                  <a:pt x="60244" y="667350"/>
                  <a:pt x="34925" y="523875"/>
                </a:cubicBezTo>
                <a:cubicBezTo>
                  <a:pt x="25602" y="471046"/>
                  <a:pt x="31088" y="472852"/>
                  <a:pt x="25400" y="425450"/>
                </a:cubicBezTo>
                <a:cubicBezTo>
                  <a:pt x="23866" y="412667"/>
                  <a:pt x="20871" y="400096"/>
                  <a:pt x="19050" y="387350"/>
                </a:cubicBezTo>
                <a:cubicBezTo>
                  <a:pt x="17695" y="377863"/>
                  <a:pt x="16878" y="368306"/>
                  <a:pt x="15875" y="358775"/>
                </a:cubicBezTo>
                <a:cubicBezTo>
                  <a:pt x="9900" y="302010"/>
                  <a:pt x="15304" y="351927"/>
                  <a:pt x="9525" y="282575"/>
                </a:cubicBezTo>
                <a:cubicBezTo>
                  <a:pt x="8642" y="271976"/>
                  <a:pt x="7198" y="261427"/>
                  <a:pt x="6350" y="250825"/>
                </a:cubicBezTo>
                <a:cubicBezTo>
                  <a:pt x="5081" y="234965"/>
                  <a:pt x="4350" y="219067"/>
                  <a:pt x="3175" y="203200"/>
                </a:cubicBezTo>
                <a:cubicBezTo>
                  <a:pt x="2234" y="190491"/>
                  <a:pt x="1058" y="177800"/>
                  <a:pt x="0" y="165100"/>
                </a:cubicBezTo>
                <a:cubicBezTo>
                  <a:pt x="4591" y="110013"/>
                  <a:pt x="-1005" y="96592"/>
                  <a:pt x="19050" y="53975"/>
                </a:cubicBezTo>
                <a:cubicBezTo>
                  <a:pt x="22300" y="47070"/>
                  <a:pt x="25791" y="39693"/>
                  <a:pt x="31750" y="34925"/>
                </a:cubicBezTo>
                <a:cubicBezTo>
                  <a:pt x="42105" y="26641"/>
                  <a:pt x="54298" y="20635"/>
                  <a:pt x="66675" y="15875"/>
                </a:cubicBezTo>
                <a:cubicBezTo>
                  <a:pt x="82010" y="9977"/>
                  <a:pt x="98035" y="5499"/>
                  <a:pt x="114300" y="3175"/>
                </a:cubicBezTo>
                <a:cubicBezTo>
                  <a:pt x="135280" y="178"/>
                  <a:pt x="156633" y="1058"/>
                  <a:pt x="177800" y="0"/>
                </a:cubicBezTo>
                <a:cubicBezTo>
                  <a:pt x="210608" y="2117"/>
                  <a:pt x="243561" y="2617"/>
                  <a:pt x="276225" y="6350"/>
                </a:cubicBezTo>
                <a:cubicBezTo>
                  <a:pt x="280927" y="6887"/>
                  <a:pt x="284616" y="10741"/>
                  <a:pt x="288925" y="12700"/>
                </a:cubicBezTo>
                <a:cubicBezTo>
                  <a:pt x="296263" y="16035"/>
                  <a:pt x="303941" y="18620"/>
                  <a:pt x="311150" y="22225"/>
                </a:cubicBezTo>
                <a:cubicBezTo>
                  <a:pt x="318782" y="26041"/>
                  <a:pt x="325643" y="31317"/>
                  <a:pt x="333375" y="34925"/>
                </a:cubicBezTo>
                <a:cubicBezTo>
                  <a:pt x="361034" y="47832"/>
                  <a:pt x="360443" y="40593"/>
                  <a:pt x="387350" y="60325"/>
                </a:cubicBezTo>
                <a:cubicBezTo>
                  <a:pt x="404301" y="72756"/>
                  <a:pt x="409671" y="83600"/>
                  <a:pt x="419100" y="101600"/>
                </a:cubicBezTo>
                <a:cubicBezTo>
                  <a:pt x="426787" y="116274"/>
                  <a:pt x="432136" y="132267"/>
                  <a:pt x="441325" y="146050"/>
                </a:cubicBezTo>
                <a:cubicBezTo>
                  <a:pt x="443442" y="149225"/>
                  <a:pt x="445968" y="152162"/>
                  <a:pt x="447675" y="155575"/>
                </a:cubicBezTo>
                <a:cubicBezTo>
                  <a:pt x="450224" y="160673"/>
                  <a:pt x="451257" y="166468"/>
                  <a:pt x="454025" y="171450"/>
                </a:cubicBezTo>
                <a:cubicBezTo>
                  <a:pt x="460527" y="183153"/>
                  <a:pt x="470434" y="190284"/>
                  <a:pt x="479425" y="200025"/>
                </a:cubicBezTo>
                <a:cubicBezTo>
                  <a:pt x="487056" y="208292"/>
                  <a:pt x="493695" y="217470"/>
                  <a:pt x="501650" y="225425"/>
                </a:cubicBezTo>
                <a:cubicBezTo>
                  <a:pt x="536819" y="260594"/>
                  <a:pt x="565871" y="283941"/>
                  <a:pt x="609600" y="311150"/>
                </a:cubicBezTo>
                <a:cubicBezTo>
                  <a:pt x="649036" y="335688"/>
                  <a:pt x="689638" y="356423"/>
                  <a:pt x="733425" y="371475"/>
                </a:cubicBezTo>
                <a:cubicBezTo>
                  <a:pt x="751160" y="377571"/>
                  <a:pt x="769775" y="380941"/>
                  <a:pt x="787400" y="387350"/>
                </a:cubicBezTo>
                <a:cubicBezTo>
                  <a:pt x="821317" y="399683"/>
                  <a:pt x="818249" y="400278"/>
                  <a:pt x="850900" y="406400"/>
                </a:cubicBezTo>
                <a:cubicBezTo>
                  <a:pt x="858255" y="407779"/>
                  <a:pt x="865755" y="408274"/>
                  <a:pt x="873125" y="409575"/>
                </a:cubicBezTo>
                <a:cubicBezTo>
                  <a:pt x="883754" y="411451"/>
                  <a:pt x="894208" y="414284"/>
                  <a:pt x="904875" y="415925"/>
                </a:cubicBezTo>
                <a:cubicBezTo>
                  <a:pt x="921742" y="418520"/>
                  <a:pt x="938727" y="420281"/>
                  <a:pt x="955675" y="422275"/>
                </a:cubicBezTo>
                <a:lnTo>
                  <a:pt x="1012825" y="428625"/>
                </a:lnTo>
                <a:lnTo>
                  <a:pt x="1079500" y="434975"/>
                </a:lnTo>
                <a:cubicBezTo>
                  <a:pt x="1095418" y="436744"/>
                  <a:pt x="1111195" y="439677"/>
                  <a:pt x="1127125" y="441325"/>
                </a:cubicBezTo>
                <a:cubicBezTo>
                  <a:pt x="1141901" y="442854"/>
                  <a:pt x="1156772" y="443266"/>
                  <a:pt x="1171575" y="444500"/>
                </a:cubicBezTo>
                <a:cubicBezTo>
                  <a:pt x="1182174" y="445383"/>
                  <a:pt x="1192733" y="446712"/>
                  <a:pt x="1203325" y="447675"/>
                </a:cubicBezTo>
                <a:lnTo>
                  <a:pt x="1241425" y="450850"/>
                </a:lnTo>
                <a:cubicBezTo>
                  <a:pt x="1253067" y="449792"/>
                  <a:pt x="1265045" y="450650"/>
                  <a:pt x="1276350" y="447675"/>
                </a:cubicBezTo>
                <a:cubicBezTo>
                  <a:pt x="1285504" y="445266"/>
                  <a:pt x="1293172" y="438978"/>
                  <a:pt x="1301750" y="434975"/>
                </a:cubicBezTo>
                <a:cubicBezTo>
                  <a:pt x="1309054" y="431567"/>
                  <a:pt x="1316209" y="427607"/>
                  <a:pt x="1323975" y="425450"/>
                </a:cubicBezTo>
                <a:cubicBezTo>
                  <a:pt x="1344865" y="419647"/>
                  <a:pt x="1369149" y="418075"/>
                  <a:pt x="1390650" y="415925"/>
                </a:cubicBezTo>
                <a:cubicBezTo>
                  <a:pt x="1399117" y="412750"/>
                  <a:pt x="1407523" y="409409"/>
                  <a:pt x="1416050" y="406400"/>
                </a:cubicBezTo>
                <a:cubicBezTo>
                  <a:pt x="1437628" y="398784"/>
                  <a:pt x="1452980" y="395549"/>
                  <a:pt x="1473200" y="384175"/>
                </a:cubicBezTo>
                <a:cubicBezTo>
                  <a:pt x="1533470" y="350273"/>
                  <a:pt x="1444360" y="387460"/>
                  <a:pt x="1536700" y="349250"/>
                </a:cubicBezTo>
                <a:cubicBezTo>
                  <a:pt x="1598308" y="323757"/>
                  <a:pt x="1577900" y="333682"/>
                  <a:pt x="1644650" y="317500"/>
                </a:cubicBezTo>
                <a:cubicBezTo>
                  <a:pt x="1660617" y="313629"/>
                  <a:pt x="1676055" y="307416"/>
                  <a:pt x="1692275" y="304800"/>
                </a:cubicBezTo>
                <a:cubicBezTo>
                  <a:pt x="1709025" y="302098"/>
                  <a:pt x="1726142" y="302683"/>
                  <a:pt x="1743075" y="301625"/>
                </a:cubicBezTo>
                <a:cubicBezTo>
                  <a:pt x="1766588" y="302480"/>
                  <a:pt x="1905914" y="301948"/>
                  <a:pt x="1965325" y="314325"/>
                </a:cubicBezTo>
                <a:cubicBezTo>
                  <a:pt x="1975154" y="316373"/>
                  <a:pt x="1984283" y="320965"/>
                  <a:pt x="1993900" y="323850"/>
                </a:cubicBezTo>
                <a:cubicBezTo>
                  <a:pt x="2005458" y="327317"/>
                  <a:pt x="2017183" y="330200"/>
                  <a:pt x="2028825" y="333375"/>
                </a:cubicBezTo>
                <a:cubicBezTo>
                  <a:pt x="2042172" y="340790"/>
                  <a:pt x="2082768" y="362600"/>
                  <a:pt x="2092325" y="371475"/>
                </a:cubicBezTo>
                <a:cubicBezTo>
                  <a:pt x="2097527" y="376306"/>
                  <a:pt x="2099505" y="383824"/>
                  <a:pt x="2101850" y="390525"/>
                </a:cubicBezTo>
                <a:cubicBezTo>
                  <a:pt x="2106941" y="405069"/>
                  <a:pt x="2114550" y="434975"/>
                  <a:pt x="2114550" y="434975"/>
                </a:cubicBezTo>
                <a:cubicBezTo>
                  <a:pt x="2123285" y="504851"/>
                  <a:pt x="2108002" y="396084"/>
                  <a:pt x="2143125" y="536575"/>
                </a:cubicBezTo>
                <a:cubicBezTo>
                  <a:pt x="2151290" y="569235"/>
                  <a:pt x="2148241" y="553335"/>
                  <a:pt x="2152650" y="584200"/>
                </a:cubicBezTo>
                <a:cubicBezTo>
                  <a:pt x="2149519" y="612383"/>
                  <a:pt x="2145267" y="657370"/>
                  <a:pt x="2136775" y="679450"/>
                </a:cubicBezTo>
                <a:cubicBezTo>
                  <a:pt x="2116568" y="731988"/>
                  <a:pt x="2124779" y="706504"/>
                  <a:pt x="2111375" y="755650"/>
                </a:cubicBezTo>
                <a:cubicBezTo>
                  <a:pt x="2104612" y="816517"/>
                  <a:pt x="2111764" y="759664"/>
                  <a:pt x="2105025" y="800100"/>
                </a:cubicBezTo>
                <a:cubicBezTo>
                  <a:pt x="2103795" y="807482"/>
                  <a:pt x="2104536" y="815340"/>
                  <a:pt x="2101850" y="822325"/>
                </a:cubicBezTo>
                <a:cubicBezTo>
                  <a:pt x="2099110" y="829448"/>
                  <a:pt x="2094284" y="835728"/>
                  <a:pt x="2089150" y="841375"/>
                </a:cubicBezTo>
                <a:cubicBezTo>
                  <a:pt x="2071873" y="860380"/>
                  <a:pt x="2054459" y="865530"/>
                  <a:pt x="2028825" y="873125"/>
                </a:cubicBezTo>
                <a:cubicBezTo>
                  <a:pt x="2014296" y="877430"/>
                  <a:pt x="1999234" y="879678"/>
                  <a:pt x="1984375" y="882650"/>
                </a:cubicBezTo>
                <a:cubicBezTo>
                  <a:pt x="1953151" y="888895"/>
                  <a:pt x="1920311" y="893601"/>
                  <a:pt x="1889125" y="898525"/>
                </a:cubicBezTo>
                <a:cubicBezTo>
                  <a:pt x="1873250" y="897467"/>
                  <a:pt x="1857250" y="897600"/>
                  <a:pt x="1841500" y="895350"/>
                </a:cubicBezTo>
                <a:cubicBezTo>
                  <a:pt x="1834874" y="894403"/>
                  <a:pt x="1822450" y="889000"/>
                  <a:pt x="1822450" y="889000"/>
                </a:cubicBezTo>
                <a:cubicBezTo>
                  <a:pt x="1812844" y="879394"/>
                  <a:pt x="1791042" y="856542"/>
                  <a:pt x="1781175" y="854075"/>
                </a:cubicBezTo>
                <a:cubicBezTo>
                  <a:pt x="1760339" y="848866"/>
                  <a:pt x="1759929" y="848405"/>
                  <a:pt x="1730375" y="844550"/>
                </a:cubicBezTo>
                <a:cubicBezTo>
                  <a:pt x="1718784" y="843038"/>
                  <a:pt x="1707054" y="842790"/>
                  <a:pt x="1695450" y="841375"/>
                </a:cubicBezTo>
                <a:cubicBezTo>
                  <a:pt x="1663655" y="837498"/>
                  <a:pt x="1600200" y="828675"/>
                  <a:pt x="1600200" y="828675"/>
                </a:cubicBezTo>
                <a:cubicBezTo>
                  <a:pt x="1491882" y="830841"/>
                  <a:pt x="1371514" y="835252"/>
                  <a:pt x="1263650" y="828675"/>
                </a:cubicBezTo>
                <a:cubicBezTo>
                  <a:pt x="1235861" y="826981"/>
                  <a:pt x="1208858" y="818110"/>
                  <a:pt x="1181100" y="815975"/>
                </a:cubicBezTo>
                <a:lnTo>
                  <a:pt x="1139825" y="812800"/>
                </a:lnTo>
                <a:cubicBezTo>
                  <a:pt x="1104900" y="813858"/>
                  <a:pt x="1069926" y="813840"/>
                  <a:pt x="1035050" y="815975"/>
                </a:cubicBezTo>
                <a:cubicBezTo>
                  <a:pt x="1018017" y="817018"/>
                  <a:pt x="1001150" y="819959"/>
                  <a:pt x="984250" y="822325"/>
                </a:cubicBezTo>
                <a:cubicBezTo>
                  <a:pt x="948231" y="827368"/>
                  <a:pt x="911964" y="831067"/>
                  <a:pt x="876300" y="838200"/>
                </a:cubicBezTo>
                <a:cubicBezTo>
                  <a:pt x="860425" y="841375"/>
                  <a:pt x="844381" y="843798"/>
                  <a:pt x="828675" y="847725"/>
                </a:cubicBezTo>
                <a:cubicBezTo>
                  <a:pt x="746556" y="868255"/>
                  <a:pt x="830662" y="853664"/>
                  <a:pt x="736600" y="873125"/>
                </a:cubicBezTo>
                <a:cubicBezTo>
                  <a:pt x="708989" y="878838"/>
                  <a:pt x="668066" y="882263"/>
                  <a:pt x="641350" y="885825"/>
                </a:cubicBezTo>
                <a:lnTo>
                  <a:pt x="552450" y="898525"/>
                </a:lnTo>
                <a:cubicBezTo>
                  <a:pt x="439239" y="915678"/>
                  <a:pt x="482726" y="910019"/>
                  <a:pt x="422275" y="917575"/>
                </a:cubicBezTo>
                <a:cubicBezTo>
                  <a:pt x="368300" y="914400"/>
                  <a:pt x="314099" y="913914"/>
                  <a:pt x="260350" y="908050"/>
                </a:cubicBezTo>
                <a:cubicBezTo>
                  <a:pt x="254961" y="907462"/>
                  <a:pt x="242140" y="892397"/>
                  <a:pt x="238125" y="889000"/>
                </a:cubicBezTo>
                <a:cubicBezTo>
                  <a:pt x="227779" y="880245"/>
                  <a:pt x="216837" y="872216"/>
                  <a:pt x="206375" y="863600"/>
                </a:cubicBezTo>
                <a:cubicBezTo>
                  <a:pt x="198843" y="857397"/>
                  <a:pt x="190004" y="852356"/>
                  <a:pt x="184150" y="844550"/>
                </a:cubicBezTo>
                <a:lnTo>
                  <a:pt x="155575" y="7937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24F5471-CA78-49D1-B173-BD938238DF08}"/>
              </a:ext>
            </a:extLst>
          </p:cNvPr>
          <p:cNvGrpSpPr/>
          <p:nvPr/>
        </p:nvGrpSpPr>
        <p:grpSpPr>
          <a:xfrm>
            <a:off x="6609681" y="608372"/>
            <a:ext cx="1905485" cy="944490"/>
            <a:chOff x="797916" y="605716"/>
            <a:chExt cx="1905485" cy="944490"/>
          </a:xfrm>
        </p:grpSpPr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BF5773A6-34D7-4938-B74E-69796D42B5C5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9EF6D09D-2DF5-42F1-AA59-60E7B4F19488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2814171D-B7DF-41A9-B811-D5A06E08CD0E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C50C7A39-07CD-4EC8-A149-19AA414E0D7E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BD6F8E3A-6661-4AFE-817A-719A3AEB40F6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C1927D81-472E-4891-9AE5-C222FC8F3C12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221F2A44-4011-45B9-802A-82D47877AE2D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208CAB79-F229-4E07-9294-BF0A4CC9316F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F7405382-6954-40EA-8ED7-881A26966C5D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D56A98AF-0182-4958-A2F2-3D3837FD203B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1B918BDC-0485-4810-A110-8A00A39BA1E9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F60C86A7-B621-4B8F-8AC3-1A565271D422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EE638FC9-92A8-40A9-8EDC-332569A840D4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7" name="Freihandform: Form 246">
            <a:extLst>
              <a:ext uri="{FF2B5EF4-FFF2-40B4-BE49-F238E27FC236}">
                <a16:creationId xmlns:a16="http://schemas.microsoft.com/office/drawing/2014/main" id="{BBD2F86C-F459-4FEB-863C-3B5E45BE9F4E}"/>
              </a:ext>
            </a:extLst>
          </p:cNvPr>
          <p:cNvSpPr/>
          <p:nvPr/>
        </p:nvSpPr>
        <p:spPr>
          <a:xfrm>
            <a:off x="6528945" y="727266"/>
            <a:ext cx="1991896" cy="838200"/>
          </a:xfrm>
          <a:custGeom>
            <a:avLst/>
            <a:gdLst>
              <a:gd name="connsiteX0" fmla="*/ 0 w 1991896"/>
              <a:gd name="connsiteY0" fmla="*/ 117475 h 838200"/>
              <a:gd name="connsiteX1" fmla="*/ 0 w 1991896"/>
              <a:gd name="connsiteY1" fmla="*/ 117475 h 838200"/>
              <a:gd name="connsiteX2" fmla="*/ 41275 w 1991896"/>
              <a:gd name="connsiteY2" fmla="*/ 25400 h 838200"/>
              <a:gd name="connsiteX3" fmla="*/ 60325 w 1991896"/>
              <a:gd name="connsiteY3" fmla="*/ 6350 h 838200"/>
              <a:gd name="connsiteX4" fmla="*/ 92075 w 1991896"/>
              <a:gd name="connsiteY4" fmla="*/ 0 h 838200"/>
              <a:gd name="connsiteX5" fmla="*/ 158750 w 1991896"/>
              <a:gd name="connsiteY5" fmla="*/ 3175 h 838200"/>
              <a:gd name="connsiteX6" fmla="*/ 171450 w 1991896"/>
              <a:gd name="connsiteY6" fmla="*/ 6350 h 838200"/>
              <a:gd name="connsiteX7" fmla="*/ 203200 w 1991896"/>
              <a:gd name="connsiteY7" fmla="*/ 15875 h 838200"/>
              <a:gd name="connsiteX8" fmla="*/ 228600 w 1991896"/>
              <a:gd name="connsiteY8" fmla="*/ 19050 h 838200"/>
              <a:gd name="connsiteX9" fmla="*/ 244475 w 1991896"/>
              <a:gd name="connsiteY9" fmla="*/ 22225 h 838200"/>
              <a:gd name="connsiteX10" fmla="*/ 263525 w 1991896"/>
              <a:gd name="connsiteY10" fmla="*/ 25400 h 838200"/>
              <a:gd name="connsiteX11" fmla="*/ 292100 w 1991896"/>
              <a:gd name="connsiteY11" fmla="*/ 47625 h 838200"/>
              <a:gd name="connsiteX12" fmla="*/ 317500 w 1991896"/>
              <a:gd name="connsiteY12" fmla="*/ 73025 h 838200"/>
              <a:gd name="connsiteX13" fmla="*/ 323850 w 1991896"/>
              <a:gd name="connsiteY13" fmla="*/ 114300 h 838200"/>
              <a:gd name="connsiteX14" fmla="*/ 327025 w 1991896"/>
              <a:gd name="connsiteY14" fmla="*/ 123825 h 838200"/>
              <a:gd name="connsiteX15" fmla="*/ 330200 w 1991896"/>
              <a:gd name="connsiteY15" fmla="*/ 142875 h 838200"/>
              <a:gd name="connsiteX16" fmla="*/ 323850 w 1991896"/>
              <a:gd name="connsiteY16" fmla="*/ 219075 h 838200"/>
              <a:gd name="connsiteX17" fmla="*/ 320675 w 1991896"/>
              <a:gd name="connsiteY17" fmla="*/ 228600 h 838200"/>
              <a:gd name="connsiteX18" fmla="*/ 317500 w 1991896"/>
              <a:gd name="connsiteY18" fmla="*/ 263525 h 838200"/>
              <a:gd name="connsiteX19" fmla="*/ 301625 w 1991896"/>
              <a:gd name="connsiteY19" fmla="*/ 279400 h 838200"/>
              <a:gd name="connsiteX20" fmla="*/ 295275 w 1991896"/>
              <a:gd name="connsiteY20" fmla="*/ 288925 h 838200"/>
              <a:gd name="connsiteX21" fmla="*/ 282575 w 1991896"/>
              <a:gd name="connsiteY21" fmla="*/ 330200 h 838200"/>
              <a:gd name="connsiteX22" fmla="*/ 282575 w 1991896"/>
              <a:gd name="connsiteY22" fmla="*/ 450850 h 838200"/>
              <a:gd name="connsiteX23" fmla="*/ 292100 w 1991896"/>
              <a:gd name="connsiteY23" fmla="*/ 485775 h 838200"/>
              <a:gd name="connsiteX24" fmla="*/ 301625 w 1991896"/>
              <a:gd name="connsiteY24" fmla="*/ 520700 h 838200"/>
              <a:gd name="connsiteX25" fmla="*/ 320675 w 1991896"/>
              <a:gd name="connsiteY25" fmla="*/ 555625 h 838200"/>
              <a:gd name="connsiteX26" fmla="*/ 330200 w 1991896"/>
              <a:gd name="connsiteY26" fmla="*/ 568325 h 838200"/>
              <a:gd name="connsiteX27" fmla="*/ 346075 w 1991896"/>
              <a:gd name="connsiteY27" fmla="*/ 593725 h 838200"/>
              <a:gd name="connsiteX28" fmla="*/ 355600 w 1991896"/>
              <a:gd name="connsiteY28" fmla="*/ 603250 h 838200"/>
              <a:gd name="connsiteX29" fmla="*/ 381000 w 1991896"/>
              <a:gd name="connsiteY29" fmla="*/ 638175 h 838200"/>
              <a:gd name="connsiteX30" fmla="*/ 403225 w 1991896"/>
              <a:gd name="connsiteY30" fmla="*/ 644525 h 838200"/>
              <a:gd name="connsiteX31" fmla="*/ 425450 w 1991896"/>
              <a:gd name="connsiteY31" fmla="*/ 647700 h 838200"/>
              <a:gd name="connsiteX32" fmla="*/ 444500 w 1991896"/>
              <a:gd name="connsiteY32" fmla="*/ 650875 h 838200"/>
              <a:gd name="connsiteX33" fmla="*/ 498475 w 1991896"/>
              <a:gd name="connsiteY33" fmla="*/ 644525 h 838200"/>
              <a:gd name="connsiteX34" fmla="*/ 571500 w 1991896"/>
              <a:gd name="connsiteY34" fmla="*/ 615950 h 838200"/>
              <a:gd name="connsiteX35" fmla="*/ 584200 w 1991896"/>
              <a:gd name="connsiteY35" fmla="*/ 584200 h 838200"/>
              <a:gd name="connsiteX36" fmla="*/ 593725 w 1991896"/>
              <a:gd name="connsiteY36" fmla="*/ 561975 h 838200"/>
              <a:gd name="connsiteX37" fmla="*/ 625475 w 1991896"/>
              <a:gd name="connsiteY37" fmla="*/ 527050 h 838200"/>
              <a:gd name="connsiteX38" fmla="*/ 663575 w 1991896"/>
              <a:gd name="connsiteY38" fmla="*/ 511175 h 838200"/>
              <a:gd name="connsiteX39" fmla="*/ 682625 w 1991896"/>
              <a:gd name="connsiteY39" fmla="*/ 504825 h 838200"/>
              <a:gd name="connsiteX40" fmla="*/ 704850 w 1991896"/>
              <a:gd name="connsiteY40" fmla="*/ 501650 h 838200"/>
              <a:gd name="connsiteX41" fmla="*/ 727075 w 1991896"/>
              <a:gd name="connsiteY41" fmla="*/ 495300 h 838200"/>
              <a:gd name="connsiteX42" fmla="*/ 774700 w 1991896"/>
              <a:gd name="connsiteY42" fmla="*/ 488950 h 838200"/>
              <a:gd name="connsiteX43" fmla="*/ 803275 w 1991896"/>
              <a:gd name="connsiteY43" fmla="*/ 479425 h 838200"/>
              <a:gd name="connsiteX44" fmla="*/ 822325 w 1991896"/>
              <a:gd name="connsiteY44" fmla="*/ 473075 h 838200"/>
              <a:gd name="connsiteX45" fmla="*/ 835025 w 1991896"/>
              <a:gd name="connsiteY45" fmla="*/ 469900 h 838200"/>
              <a:gd name="connsiteX46" fmla="*/ 860425 w 1991896"/>
              <a:gd name="connsiteY46" fmla="*/ 457200 h 838200"/>
              <a:gd name="connsiteX47" fmla="*/ 873125 w 1991896"/>
              <a:gd name="connsiteY47" fmla="*/ 450850 h 838200"/>
              <a:gd name="connsiteX48" fmla="*/ 908050 w 1991896"/>
              <a:gd name="connsiteY48" fmla="*/ 444500 h 838200"/>
              <a:gd name="connsiteX49" fmla="*/ 1047750 w 1991896"/>
              <a:gd name="connsiteY49" fmla="*/ 441325 h 838200"/>
              <a:gd name="connsiteX50" fmla="*/ 1095375 w 1991896"/>
              <a:gd name="connsiteY50" fmla="*/ 431800 h 838200"/>
              <a:gd name="connsiteX51" fmla="*/ 1133475 w 1991896"/>
              <a:gd name="connsiteY51" fmla="*/ 428625 h 838200"/>
              <a:gd name="connsiteX52" fmla="*/ 1165225 w 1991896"/>
              <a:gd name="connsiteY52" fmla="*/ 422275 h 838200"/>
              <a:gd name="connsiteX53" fmla="*/ 1187450 w 1991896"/>
              <a:gd name="connsiteY53" fmla="*/ 419100 h 838200"/>
              <a:gd name="connsiteX54" fmla="*/ 1263650 w 1991896"/>
              <a:gd name="connsiteY54" fmla="*/ 412750 h 838200"/>
              <a:gd name="connsiteX55" fmla="*/ 1346200 w 1991896"/>
              <a:gd name="connsiteY55" fmla="*/ 393700 h 838200"/>
              <a:gd name="connsiteX56" fmla="*/ 1428750 w 1991896"/>
              <a:gd name="connsiteY56" fmla="*/ 358775 h 838200"/>
              <a:gd name="connsiteX57" fmla="*/ 1450975 w 1991896"/>
              <a:gd name="connsiteY57" fmla="*/ 352425 h 838200"/>
              <a:gd name="connsiteX58" fmla="*/ 1479550 w 1991896"/>
              <a:gd name="connsiteY58" fmla="*/ 342900 h 838200"/>
              <a:gd name="connsiteX59" fmla="*/ 1581150 w 1991896"/>
              <a:gd name="connsiteY59" fmla="*/ 342900 h 838200"/>
              <a:gd name="connsiteX60" fmla="*/ 1609725 w 1991896"/>
              <a:gd name="connsiteY60" fmla="*/ 333375 h 838200"/>
              <a:gd name="connsiteX61" fmla="*/ 1644650 w 1991896"/>
              <a:gd name="connsiteY61" fmla="*/ 323850 h 838200"/>
              <a:gd name="connsiteX62" fmla="*/ 1711325 w 1991896"/>
              <a:gd name="connsiteY62" fmla="*/ 314325 h 838200"/>
              <a:gd name="connsiteX63" fmla="*/ 1752600 w 1991896"/>
              <a:gd name="connsiteY63" fmla="*/ 317500 h 838200"/>
              <a:gd name="connsiteX64" fmla="*/ 1793875 w 1991896"/>
              <a:gd name="connsiteY64" fmla="*/ 330200 h 838200"/>
              <a:gd name="connsiteX65" fmla="*/ 1819275 w 1991896"/>
              <a:gd name="connsiteY65" fmla="*/ 365125 h 838200"/>
              <a:gd name="connsiteX66" fmla="*/ 1825625 w 1991896"/>
              <a:gd name="connsiteY66" fmla="*/ 377825 h 838200"/>
              <a:gd name="connsiteX67" fmla="*/ 1841500 w 1991896"/>
              <a:gd name="connsiteY67" fmla="*/ 390525 h 838200"/>
              <a:gd name="connsiteX68" fmla="*/ 1851025 w 1991896"/>
              <a:gd name="connsiteY68" fmla="*/ 403225 h 838200"/>
              <a:gd name="connsiteX69" fmla="*/ 1876425 w 1991896"/>
              <a:gd name="connsiteY69" fmla="*/ 419100 h 838200"/>
              <a:gd name="connsiteX70" fmla="*/ 1892300 w 1991896"/>
              <a:gd name="connsiteY70" fmla="*/ 425450 h 838200"/>
              <a:gd name="connsiteX71" fmla="*/ 1927225 w 1991896"/>
              <a:gd name="connsiteY71" fmla="*/ 457200 h 838200"/>
              <a:gd name="connsiteX72" fmla="*/ 1962150 w 1991896"/>
              <a:gd name="connsiteY72" fmla="*/ 482600 h 838200"/>
              <a:gd name="connsiteX73" fmla="*/ 1981200 w 1991896"/>
              <a:gd name="connsiteY73" fmla="*/ 498475 h 838200"/>
              <a:gd name="connsiteX74" fmla="*/ 1987550 w 1991896"/>
              <a:gd name="connsiteY74" fmla="*/ 508000 h 838200"/>
              <a:gd name="connsiteX75" fmla="*/ 1987550 w 1991896"/>
              <a:gd name="connsiteY75" fmla="*/ 574675 h 838200"/>
              <a:gd name="connsiteX76" fmla="*/ 1981200 w 1991896"/>
              <a:gd name="connsiteY76" fmla="*/ 596900 h 838200"/>
              <a:gd name="connsiteX77" fmla="*/ 1978025 w 1991896"/>
              <a:gd name="connsiteY77" fmla="*/ 609600 h 838200"/>
              <a:gd name="connsiteX78" fmla="*/ 1971675 w 1991896"/>
              <a:gd name="connsiteY78" fmla="*/ 641350 h 838200"/>
              <a:gd name="connsiteX79" fmla="*/ 1962150 w 1991896"/>
              <a:gd name="connsiteY79" fmla="*/ 673100 h 838200"/>
              <a:gd name="connsiteX80" fmla="*/ 1962150 w 1991896"/>
              <a:gd name="connsiteY80" fmla="*/ 704850 h 838200"/>
              <a:gd name="connsiteX81" fmla="*/ 1958975 w 1991896"/>
              <a:gd name="connsiteY81" fmla="*/ 717550 h 838200"/>
              <a:gd name="connsiteX82" fmla="*/ 1939925 w 1991896"/>
              <a:gd name="connsiteY82" fmla="*/ 736600 h 838200"/>
              <a:gd name="connsiteX83" fmla="*/ 1930400 w 1991896"/>
              <a:gd name="connsiteY83" fmla="*/ 746125 h 838200"/>
              <a:gd name="connsiteX84" fmla="*/ 1901825 w 1991896"/>
              <a:gd name="connsiteY84" fmla="*/ 758825 h 838200"/>
              <a:gd name="connsiteX85" fmla="*/ 1841500 w 1991896"/>
              <a:gd name="connsiteY85" fmla="*/ 755650 h 838200"/>
              <a:gd name="connsiteX86" fmla="*/ 1822450 w 1991896"/>
              <a:gd name="connsiteY86" fmla="*/ 742950 h 838200"/>
              <a:gd name="connsiteX87" fmla="*/ 1781175 w 1991896"/>
              <a:gd name="connsiteY87" fmla="*/ 733425 h 838200"/>
              <a:gd name="connsiteX88" fmla="*/ 1755775 w 1991896"/>
              <a:gd name="connsiteY88" fmla="*/ 720725 h 838200"/>
              <a:gd name="connsiteX89" fmla="*/ 1739900 w 1991896"/>
              <a:gd name="connsiteY89" fmla="*/ 711200 h 838200"/>
              <a:gd name="connsiteX90" fmla="*/ 1724025 w 1991896"/>
              <a:gd name="connsiteY90" fmla="*/ 704850 h 838200"/>
              <a:gd name="connsiteX91" fmla="*/ 1695450 w 1991896"/>
              <a:gd name="connsiteY91" fmla="*/ 688975 h 838200"/>
              <a:gd name="connsiteX92" fmla="*/ 1682750 w 1991896"/>
              <a:gd name="connsiteY92" fmla="*/ 682625 h 838200"/>
              <a:gd name="connsiteX93" fmla="*/ 1654175 w 1991896"/>
              <a:gd name="connsiteY93" fmla="*/ 663575 h 838200"/>
              <a:gd name="connsiteX94" fmla="*/ 1644650 w 1991896"/>
              <a:gd name="connsiteY94" fmla="*/ 654050 h 838200"/>
              <a:gd name="connsiteX95" fmla="*/ 1628775 w 1991896"/>
              <a:gd name="connsiteY95" fmla="*/ 647700 h 838200"/>
              <a:gd name="connsiteX96" fmla="*/ 1590675 w 1991896"/>
              <a:gd name="connsiteY96" fmla="*/ 641350 h 838200"/>
              <a:gd name="connsiteX97" fmla="*/ 1543050 w 1991896"/>
              <a:gd name="connsiteY97" fmla="*/ 644525 h 838200"/>
              <a:gd name="connsiteX98" fmla="*/ 1508125 w 1991896"/>
              <a:gd name="connsiteY98" fmla="*/ 650875 h 838200"/>
              <a:gd name="connsiteX99" fmla="*/ 1393825 w 1991896"/>
              <a:gd name="connsiteY99" fmla="*/ 654050 h 838200"/>
              <a:gd name="connsiteX100" fmla="*/ 1336675 w 1991896"/>
              <a:gd name="connsiteY100" fmla="*/ 657225 h 838200"/>
              <a:gd name="connsiteX101" fmla="*/ 1190625 w 1991896"/>
              <a:gd name="connsiteY101" fmla="*/ 644525 h 838200"/>
              <a:gd name="connsiteX102" fmla="*/ 1162050 w 1991896"/>
              <a:gd name="connsiteY102" fmla="*/ 638175 h 838200"/>
              <a:gd name="connsiteX103" fmla="*/ 1146175 w 1991896"/>
              <a:gd name="connsiteY103" fmla="*/ 635000 h 838200"/>
              <a:gd name="connsiteX104" fmla="*/ 1057275 w 1991896"/>
              <a:gd name="connsiteY104" fmla="*/ 638175 h 838200"/>
              <a:gd name="connsiteX105" fmla="*/ 1035050 w 1991896"/>
              <a:gd name="connsiteY105" fmla="*/ 641350 h 838200"/>
              <a:gd name="connsiteX106" fmla="*/ 1025525 w 1991896"/>
              <a:gd name="connsiteY106" fmla="*/ 638175 h 838200"/>
              <a:gd name="connsiteX107" fmla="*/ 981075 w 1991896"/>
              <a:gd name="connsiteY107" fmla="*/ 619125 h 838200"/>
              <a:gd name="connsiteX108" fmla="*/ 952500 w 1991896"/>
              <a:gd name="connsiteY108" fmla="*/ 612775 h 838200"/>
              <a:gd name="connsiteX109" fmla="*/ 927100 w 1991896"/>
              <a:gd name="connsiteY109" fmla="*/ 603250 h 838200"/>
              <a:gd name="connsiteX110" fmla="*/ 914400 w 1991896"/>
              <a:gd name="connsiteY110" fmla="*/ 596900 h 838200"/>
              <a:gd name="connsiteX111" fmla="*/ 895350 w 1991896"/>
              <a:gd name="connsiteY111" fmla="*/ 587375 h 838200"/>
              <a:gd name="connsiteX112" fmla="*/ 857250 w 1991896"/>
              <a:gd name="connsiteY112" fmla="*/ 584200 h 838200"/>
              <a:gd name="connsiteX113" fmla="*/ 835025 w 1991896"/>
              <a:gd name="connsiteY113" fmla="*/ 581025 h 838200"/>
              <a:gd name="connsiteX114" fmla="*/ 784225 w 1991896"/>
              <a:gd name="connsiteY114" fmla="*/ 581025 h 838200"/>
              <a:gd name="connsiteX115" fmla="*/ 708025 w 1991896"/>
              <a:gd name="connsiteY115" fmla="*/ 625475 h 838200"/>
              <a:gd name="connsiteX116" fmla="*/ 673100 w 1991896"/>
              <a:gd name="connsiteY116" fmla="*/ 654050 h 838200"/>
              <a:gd name="connsiteX117" fmla="*/ 660400 w 1991896"/>
              <a:gd name="connsiteY117" fmla="*/ 666750 h 838200"/>
              <a:gd name="connsiteX118" fmla="*/ 625475 w 1991896"/>
              <a:gd name="connsiteY118" fmla="*/ 692150 h 838200"/>
              <a:gd name="connsiteX119" fmla="*/ 612775 w 1991896"/>
              <a:gd name="connsiteY119" fmla="*/ 704850 h 838200"/>
              <a:gd name="connsiteX120" fmla="*/ 596900 w 1991896"/>
              <a:gd name="connsiteY120" fmla="*/ 714375 h 838200"/>
              <a:gd name="connsiteX121" fmla="*/ 581025 w 1991896"/>
              <a:gd name="connsiteY121" fmla="*/ 727075 h 838200"/>
              <a:gd name="connsiteX122" fmla="*/ 571500 w 1991896"/>
              <a:gd name="connsiteY122" fmla="*/ 733425 h 838200"/>
              <a:gd name="connsiteX123" fmla="*/ 558800 w 1991896"/>
              <a:gd name="connsiteY123" fmla="*/ 749300 h 838200"/>
              <a:gd name="connsiteX124" fmla="*/ 549275 w 1991896"/>
              <a:gd name="connsiteY124" fmla="*/ 758825 h 838200"/>
              <a:gd name="connsiteX125" fmla="*/ 536575 w 1991896"/>
              <a:gd name="connsiteY125" fmla="*/ 774700 h 838200"/>
              <a:gd name="connsiteX126" fmla="*/ 504825 w 1991896"/>
              <a:gd name="connsiteY126" fmla="*/ 803275 h 838200"/>
              <a:gd name="connsiteX127" fmla="*/ 454025 w 1991896"/>
              <a:gd name="connsiteY127" fmla="*/ 825500 h 838200"/>
              <a:gd name="connsiteX128" fmla="*/ 438150 w 1991896"/>
              <a:gd name="connsiteY128" fmla="*/ 831850 h 838200"/>
              <a:gd name="connsiteX129" fmla="*/ 412750 w 1991896"/>
              <a:gd name="connsiteY129" fmla="*/ 838200 h 838200"/>
              <a:gd name="connsiteX130" fmla="*/ 339725 w 1991896"/>
              <a:gd name="connsiteY130" fmla="*/ 835025 h 838200"/>
              <a:gd name="connsiteX131" fmla="*/ 317500 w 1991896"/>
              <a:gd name="connsiteY131" fmla="*/ 828675 h 838200"/>
              <a:gd name="connsiteX132" fmla="*/ 301625 w 1991896"/>
              <a:gd name="connsiteY132" fmla="*/ 822325 h 838200"/>
              <a:gd name="connsiteX133" fmla="*/ 238125 w 1991896"/>
              <a:gd name="connsiteY133" fmla="*/ 809625 h 838200"/>
              <a:gd name="connsiteX134" fmla="*/ 222250 w 1991896"/>
              <a:gd name="connsiteY134" fmla="*/ 796925 h 838200"/>
              <a:gd name="connsiteX135" fmla="*/ 184150 w 1991896"/>
              <a:gd name="connsiteY135" fmla="*/ 742950 h 838200"/>
              <a:gd name="connsiteX136" fmla="*/ 171450 w 1991896"/>
              <a:gd name="connsiteY136" fmla="*/ 714375 h 838200"/>
              <a:gd name="connsiteX137" fmla="*/ 168275 w 1991896"/>
              <a:gd name="connsiteY137" fmla="*/ 698500 h 838200"/>
              <a:gd name="connsiteX138" fmla="*/ 174625 w 1991896"/>
              <a:gd name="connsiteY138" fmla="*/ 654050 h 838200"/>
              <a:gd name="connsiteX139" fmla="*/ 180975 w 1991896"/>
              <a:gd name="connsiteY139" fmla="*/ 635000 h 838200"/>
              <a:gd name="connsiteX140" fmla="*/ 193675 w 1991896"/>
              <a:gd name="connsiteY140" fmla="*/ 546100 h 838200"/>
              <a:gd name="connsiteX141" fmla="*/ 187325 w 1991896"/>
              <a:gd name="connsiteY141" fmla="*/ 485775 h 838200"/>
              <a:gd name="connsiteX142" fmla="*/ 174625 w 1991896"/>
              <a:gd name="connsiteY142" fmla="*/ 457200 h 838200"/>
              <a:gd name="connsiteX143" fmla="*/ 165100 w 1991896"/>
              <a:gd name="connsiteY143" fmla="*/ 428625 h 838200"/>
              <a:gd name="connsiteX144" fmla="*/ 158750 w 1991896"/>
              <a:gd name="connsiteY144" fmla="*/ 419100 h 838200"/>
              <a:gd name="connsiteX145" fmla="*/ 152400 w 1991896"/>
              <a:gd name="connsiteY145" fmla="*/ 406400 h 838200"/>
              <a:gd name="connsiteX146" fmla="*/ 146050 w 1991896"/>
              <a:gd name="connsiteY146" fmla="*/ 396875 h 838200"/>
              <a:gd name="connsiteX147" fmla="*/ 139700 w 1991896"/>
              <a:gd name="connsiteY147" fmla="*/ 377825 h 838200"/>
              <a:gd name="connsiteX148" fmla="*/ 133350 w 1991896"/>
              <a:gd name="connsiteY148" fmla="*/ 361950 h 838200"/>
              <a:gd name="connsiteX149" fmla="*/ 127000 w 1991896"/>
              <a:gd name="connsiteY149" fmla="*/ 349250 h 838200"/>
              <a:gd name="connsiteX150" fmla="*/ 123825 w 1991896"/>
              <a:gd name="connsiteY150" fmla="*/ 336550 h 838200"/>
              <a:gd name="connsiteX151" fmla="*/ 111125 w 1991896"/>
              <a:gd name="connsiteY151" fmla="*/ 301625 h 838200"/>
              <a:gd name="connsiteX152" fmla="*/ 101600 w 1991896"/>
              <a:gd name="connsiteY152" fmla="*/ 282575 h 838200"/>
              <a:gd name="connsiteX153" fmla="*/ 76200 w 1991896"/>
              <a:gd name="connsiteY153" fmla="*/ 254000 h 838200"/>
              <a:gd name="connsiteX154" fmla="*/ 57150 w 1991896"/>
              <a:gd name="connsiteY154" fmla="*/ 238125 h 838200"/>
              <a:gd name="connsiteX155" fmla="*/ 34925 w 1991896"/>
              <a:gd name="connsiteY155" fmla="*/ 209550 h 838200"/>
              <a:gd name="connsiteX156" fmla="*/ 15875 w 1991896"/>
              <a:gd name="connsiteY156" fmla="*/ 184150 h 838200"/>
              <a:gd name="connsiteX157" fmla="*/ 9525 w 1991896"/>
              <a:gd name="connsiteY157" fmla="*/ 149225 h 838200"/>
              <a:gd name="connsiteX158" fmla="*/ 0 w 1991896"/>
              <a:gd name="connsiteY158" fmla="*/ 1174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991896" h="838200">
                <a:moveTo>
                  <a:pt x="0" y="117475"/>
                </a:moveTo>
                <a:lnTo>
                  <a:pt x="0" y="117475"/>
                </a:lnTo>
                <a:cubicBezTo>
                  <a:pt x="21484" y="59160"/>
                  <a:pt x="14084" y="67698"/>
                  <a:pt x="41275" y="25400"/>
                </a:cubicBezTo>
                <a:cubicBezTo>
                  <a:pt x="45429" y="18938"/>
                  <a:pt x="51921" y="8936"/>
                  <a:pt x="60325" y="6350"/>
                </a:cubicBezTo>
                <a:cubicBezTo>
                  <a:pt x="70641" y="3176"/>
                  <a:pt x="81492" y="2117"/>
                  <a:pt x="92075" y="0"/>
                </a:cubicBezTo>
                <a:cubicBezTo>
                  <a:pt x="114300" y="1058"/>
                  <a:pt x="136571" y="1401"/>
                  <a:pt x="158750" y="3175"/>
                </a:cubicBezTo>
                <a:cubicBezTo>
                  <a:pt x="163100" y="3523"/>
                  <a:pt x="167270" y="5096"/>
                  <a:pt x="171450" y="6350"/>
                </a:cubicBezTo>
                <a:cubicBezTo>
                  <a:pt x="182036" y="9526"/>
                  <a:pt x="192223" y="14045"/>
                  <a:pt x="203200" y="15875"/>
                </a:cubicBezTo>
                <a:cubicBezTo>
                  <a:pt x="211616" y="17278"/>
                  <a:pt x="220167" y="17753"/>
                  <a:pt x="228600" y="19050"/>
                </a:cubicBezTo>
                <a:cubicBezTo>
                  <a:pt x="233934" y="19871"/>
                  <a:pt x="239166" y="21260"/>
                  <a:pt x="244475" y="22225"/>
                </a:cubicBezTo>
                <a:cubicBezTo>
                  <a:pt x="250809" y="23377"/>
                  <a:pt x="257175" y="24342"/>
                  <a:pt x="263525" y="25400"/>
                </a:cubicBezTo>
                <a:cubicBezTo>
                  <a:pt x="286392" y="36833"/>
                  <a:pt x="267386" y="25657"/>
                  <a:pt x="292100" y="47625"/>
                </a:cubicBezTo>
                <a:cubicBezTo>
                  <a:pt x="317191" y="69928"/>
                  <a:pt x="292569" y="41861"/>
                  <a:pt x="317500" y="73025"/>
                </a:cubicBezTo>
                <a:cubicBezTo>
                  <a:pt x="318513" y="80115"/>
                  <a:pt x="322088" y="106370"/>
                  <a:pt x="323850" y="114300"/>
                </a:cubicBezTo>
                <a:cubicBezTo>
                  <a:pt x="324576" y="117567"/>
                  <a:pt x="326299" y="120558"/>
                  <a:pt x="327025" y="123825"/>
                </a:cubicBezTo>
                <a:cubicBezTo>
                  <a:pt x="328422" y="130109"/>
                  <a:pt x="329142" y="136525"/>
                  <a:pt x="330200" y="142875"/>
                </a:cubicBezTo>
                <a:cubicBezTo>
                  <a:pt x="328514" y="174918"/>
                  <a:pt x="330499" y="192479"/>
                  <a:pt x="323850" y="219075"/>
                </a:cubicBezTo>
                <a:cubicBezTo>
                  <a:pt x="323038" y="222322"/>
                  <a:pt x="321733" y="225425"/>
                  <a:pt x="320675" y="228600"/>
                </a:cubicBezTo>
                <a:cubicBezTo>
                  <a:pt x="319617" y="240242"/>
                  <a:pt x="321605" y="252580"/>
                  <a:pt x="317500" y="263525"/>
                </a:cubicBezTo>
                <a:cubicBezTo>
                  <a:pt x="314872" y="270532"/>
                  <a:pt x="306553" y="273768"/>
                  <a:pt x="301625" y="279400"/>
                </a:cubicBezTo>
                <a:cubicBezTo>
                  <a:pt x="299112" y="282272"/>
                  <a:pt x="296825" y="285438"/>
                  <a:pt x="295275" y="288925"/>
                </a:cubicBezTo>
                <a:cubicBezTo>
                  <a:pt x="291760" y="296833"/>
                  <a:pt x="284695" y="322778"/>
                  <a:pt x="282575" y="330200"/>
                </a:cubicBezTo>
                <a:cubicBezTo>
                  <a:pt x="276514" y="384753"/>
                  <a:pt x="277452" y="363757"/>
                  <a:pt x="282575" y="450850"/>
                </a:cubicBezTo>
                <a:cubicBezTo>
                  <a:pt x="283420" y="465212"/>
                  <a:pt x="288562" y="471623"/>
                  <a:pt x="292100" y="485775"/>
                </a:cubicBezTo>
                <a:cubicBezTo>
                  <a:pt x="299501" y="515379"/>
                  <a:pt x="289972" y="494482"/>
                  <a:pt x="301625" y="520700"/>
                </a:cubicBezTo>
                <a:cubicBezTo>
                  <a:pt x="305849" y="530204"/>
                  <a:pt x="316339" y="548811"/>
                  <a:pt x="320675" y="555625"/>
                </a:cubicBezTo>
                <a:cubicBezTo>
                  <a:pt x="323516" y="560089"/>
                  <a:pt x="327265" y="563922"/>
                  <a:pt x="330200" y="568325"/>
                </a:cubicBezTo>
                <a:cubicBezTo>
                  <a:pt x="332265" y="571423"/>
                  <a:pt x="342128" y="588989"/>
                  <a:pt x="346075" y="593725"/>
                </a:cubicBezTo>
                <a:cubicBezTo>
                  <a:pt x="348950" y="597174"/>
                  <a:pt x="352843" y="599706"/>
                  <a:pt x="355600" y="603250"/>
                </a:cubicBezTo>
                <a:cubicBezTo>
                  <a:pt x="358901" y="607494"/>
                  <a:pt x="375216" y="634495"/>
                  <a:pt x="381000" y="638175"/>
                </a:cubicBezTo>
                <a:cubicBezTo>
                  <a:pt x="387500" y="642312"/>
                  <a:pt x="395691" y="642911"/>
                  <a:pt x="403225" y="644525"/>
                </a:cubicBezTo>
                <a:cubicBezTo>
                  <a:pt x="410542" y="646093"/>
                  <a:pt x="418053" y="646562"/>
                  <a:pt x="425450" y="647700"/>
                </a:cubicBezTo>
                <a:cubicBezTo>
                  <a:pt x="431813" y="648679"/>
                  <a:pt x="438150" y="649817"/>
                  <a:pt x="444500" y="650875"/>
                </a:cubicBezTo>
                <a:cubicBezTo>
                  <a:pt x="462492" y="648758"/>
                  <a:pt x="481008" y="649329"/>
                  <a:pt x="498475" y="644525"/>
                </a:cubicBezTo>
                <a:cubicBezTo>
                  <a:pt x="523678" y="637594"/>
                  <a:pt x="571500" y="615950"/>
                  <a:pt x="571500" y="615950"/>
                </a:cubicBezTo>
                <a:cubicBezTo>
                  <a:pt x="579456" y="600037"/>
                  <a:pt x="578315" y="603817"/>
                  <a:pt x="584200" y="584200"/>
                </a:cubicBezTo>
                <a:cubicBezTo>
                  <a:pt x="588409" y="570170"/>
                  <a:pt x="584860" y="573057"/>
                  <a:pt x="593725" y="561975"/>
                </a:cubicBezTo>
                <a:cubicBezTo>
                  <a:pt x="596347" y="558697"/>
                  <a:pt x="618346" y="532235"/>
                  <a:pt x="625475" y="527050"/>
                </a:cubicBezTo>
                <a:cubicBezTo>
                  <a:pt x="649292" y="509729"/>
                  <a:pt x="641290" y="517253"/>
                  <a:pt x="663575" y="511175"/>
                </a:cubicBezTo>
                <a:cubicBezTo>
                  <a:pt x="670033" y="509414"/>
                  <a:pt x="676103" y="506330"/>
                  <a:pt x="682625" y="504825"/>
                </a:cubicBezTo>
                <a:cubicBezTo>
                  <a:pt x="689917" y="503142"/>
                  <a:pt x="697533" y="503218"/>
                  <a:pt x="704850" y="501650"/>
                </a:cubicBezTo>
                <a:cubicBezTo>
                  <a:pt x="712384" y="500036"/>
                  <a:pt x="719600" y="497169"/>
                  <a:pt x="727075" y="495300"/>
                </a:cubicBezTo>
                <a:cubicBezTo>
                  <a:pt x="744611" y="490916"/>
                  <a:pt x="754862" y="490934"/>
                  <a:pt x="774700" y="488950"/>
                </a:cubicBezTo>
                <a:lnTo>
                  <a:pt x="803275" y="479425"/>
                </a:lnTo>
                <a:cubicBezTo>
                  <a:pt x="809625" y="477308"/>
                  <a:pt x="815831" y="474698"/>
                  <a:pt x="822325" y="473075"/>
                </a:cubicBezTo>
                <a:cubicBezTo>
                  <a:pt x="826558" y="472017"/>
                  <a:pt x="830997" y="471578"/>
                  <a:pt x="835025" y="469900"/>
                </a:cubicBezTo>
                <a:cubicBezTo>
                  <a:pt x="843763" y="466259"/>
                  <a:pt x="851958" y="461433"/>
                  <a:pt x="860425" y="457200"/>
                </a:cubicBezTo>
                <a:cubicBezTo>
                  <a:pt x="864658" y="455083"/>
                  <a:pt x="868533" y="451998"/>
                  <a:pt x="873125" y="450850"/>
                </a:cubicBezTo>
                <a:cubicBezTo>
                  <a:pt x="885475" y="447763"/>
                  <a:pt x="894557" y="445029"/>
                  <a:pt x="908050" y="444500"/>
                </a:cubicBezTo>
                <a:cubicBezTo>
                  <a:pt x="954593" y="442675"/>
                  <a:pt x="1001183" y="442383"/>
                  <a:pt x="1047750" y="441325"/>
                </a:cubicBezTo>
                <a:cubicBezTo>
                  <a:pt x="1060878" y="438408"/>
                  <a:pt x="1081038" y="433393"/>
                  <a:pt x="1095375" y="431800"/>
                </a:cubicBezTo>
                <a:cubicBezTo>
                  <a:pt x="1108041" y="430393"/>
                  <a:pt x="1120809" y="430032"/>
                  <a:pt x="1133475" y="428625"/>
                </a:cubicBezTo>
                <a:cubicBezTo>
                  <a:pt x="1165431" y="425074"/>
                  <a:pt x="1140449" y="426780"/>
                  <a:pt x="1165225" y="422275"/>
                </a:cubicBezTo>
                <a:cubicBezTo>
                  <a:pt x="1172588" y="420936"/>
                  <a:pt x="1180042" y="420158"/>
                  <a:pt x="1187450" y="419100"/>
                </a:cubicBezTo>
                <a:cubicBezTo>
                  <a:pt x="1239706" y="423851"/>
                  <a:pt x="1207036" y="424545"/>
                  <a:pt x="1263650" y="412750"/>
                </a:cubicBezTo>
                <a:cubicBezTo>
                  <a:pt x="1296558" y="405894"/>
                  <a:pt x="1312388" y="406070"/>
                  <a:pt x="1346200" y="393700"/>
                </a:cubicBezTo>
                <a:cubicBezTo>
                  <a:pt x="1374259" y="383434"/>
                  <a:pt x="1400022" y="366983"/>
                  <a:pt x="1428750" y="358775"/>
                </a:cubicBezTo>
                <a:cubicBezTo>
                  <a:pt x="1436158" y="356658"/>
                  <a:pt x="1443621" y="354723"/>
                  <a:pt x="1450975" y="352425"/>
                </a:cubicBezTo>
                <a:cubicBezTo>
                  <a:pt x="1460558" y="349430"/>
                  <a:pt x="1479550" y="342900"/>
                  <a:pt x="1479550" y="342900"/>
                </a:cubicBezTo>
                <a:cubicBezTo>
                  <a:pt x="1506025" y="344051"/>
                  <a:pt x="1550435" y="349725"/>
                  <a:pt x="1581150" y="342900"/>
                </a:cubicBezTo>
                <a:cubicBezTo>
                  <a:pt x="1590951" y="340722"/>
                  <a:pt x="1600108" y="336260"/>
                  <a:pt x="1609725" y="333375"/>
                </a:cubicBezTo>
                <a:cubicBezTo>
                  <a:pt x="1621283" y="329908"/>
                  <a:pt x="1632837" y="326311"/>
                  <a:pt x="1644650" y="323850"/>
                </a:cubicBezTo>
                <a:cubicBezTo>
                  <a:pt x="1661857" y="320265"/>
                  <a:pt x="1692035" y="316736"/>
                  <a:pt x="1711325" y="314325"/>
                </a:cubicBezTo>
                <a:cubicBezTo>
                  <a:pt x="1725083" y="315383"/>
                  <a:pt x="1738940" y="315549"/>
                  <a:pt x="1752600" y="317500"/>
                </a:cubicBezTo>
                <a:cubicBezTo>
                  <a:pt x="1770642" y="320077"/>
                  <a:pt x="1778313" y="323975"/>
                  <a:pt x="1793875" y="330200"/>
                </a:cubicBezTo>
                <a:cubicBezTo>
                  <a:pt x="1802342" y="341842"/>
                  <a:pt x="1812837" y="352250"/>
                  <a:pt x="1819275" y="365125"/>
                </a:cubicBezTo>
                <a:cubicBezTo>
                  <a:pt x="1821392" y="369358"/>
                  <a:pt x="1822508" y="374263"/>
                  <a:pt x="1825625" y="377825"/>
                </a:cubicBezTo>
                <a:cubicBezTo>
                  <a:pt x="1830087" y="382925"/>
                  <a:pt x="1836708" y="385733"/>
                  <a:pt x="1841500" y="390525"/>
                </a:cubicBezTo>
                <a:cubicBezTo>
                  <a:pt x="1845242" y="394267"/>
                  <a:pt x="1847283" y="399483"/>
                  <a:pt x="1851025" y="403225"/>
                </a:cubicBezTo>
                <a:cubicBezTo>
                  <a:pt x="1858143" y="410343"/>
                  <a:pt x="1867371" y="415076"/>
                  <a:pt x="1876425" y="419100"/>
                </a:cubicBezTo>
                <a:cubicBezTo>
                  <a:pt x="1881633" y="421415"/>
                  <a:pt x="1887446" y="422463"/>
                  <a:pt x="1892300" y="425450"/>
                </a:cubicBezTo>
                <a:cubicBezTo>
                  <a:pt x="1939078" y="454237"/>
                  <a:pt x="1902778" y="432753"/>
                  <a:pt x="1927225" y="457200"/>
                </a:cubicBezTo>
                <a:cubicBezTo>
                  <a:pt x="1938899" y="468874"/>
                  <a:pt x="1948904" y="472665"/>
                  <a:pt x="1962150" y="482600"/>
                </a:cubicBezTo>
                <a:cubicBezTo>
                  <a:pt x="1968763" y="487560"/>
                  <a:pt x="1975355" y="492630"/>
                  <a:pt x="1981200" y="498475"/>
                </a:cubicBezTo>
                <a:cubicBezTo>
                  <a:pt x="1983898" y="501173"/>
                  <a:pt x="1985433" y="504825"/>
                  <a:pt x="1987550" y="508000"/>
                </a:cubicBezTo>
                <a:cubicBezTo>
                  <a:pt x="1993318" y="536838"/>
                  <a:pt x="1993372" y="530040"/>
                  <a:pt x="1987550" y="574675"/>
                </a:cubicBezTo>
                <a:cubicBezTo>
                  <a:pt x="1986553" y="582315"/>
                  <a:pt x="1983227" y="589467"/>
                  <a:pt x="1981200" y="596900"/>
                </a:cubicBezTo>
                <a:cubicBezTo>
                  <a:pt x="1980052" y="601110"/>
                  <a:pt x="1978881" y="605321"/>
                  <a:pt x="1978025" y="609600"/>
                </a:cubicBezTo>
                <a:cubicBezTo>
                  <a:pt x="1975680" y="621324"/>
                  <a:pt x="1975362" y="630288"/>
                  <a:pt x="1971675" y="641350"/>
                </a:cubicBezTo>
                <a:cubicBezTo>
                  <a:pt x="1961232" y="672678"/>
                  <a:pt x="1968420" y="641749"/>
                  <a:pt x="1962150" y="673100"/>
                </a:cubicBezTo>
                <a:cubicBezTo>
                  <a:pt x="1966593" y="690873"/>
                  <a:pt x="1966475" y="683226"/>
                  <a:pt x="1962150" y="704850"/>
                </a:cubicBezTo>
                <a:cubicBezTo>
                  <a:pt x="1961294" y="709129"/>
                  <a:pt x="1961477" y="713975"/>
                  <a:pt x="1958975" y="717550"/>
                </a:cubicBezTo>
                <a:cubicBezTo>
                  <a:pt x="1953825" y="724907"/>
                  <a:pt x="1946275" y="730250"/>
                  <a:pt x="1939925" y="736600"/>
                </a:cubicBezTo>
                <a:cubicBezTo>
                  <a:pt x="1936750" y="739775"/>
                  <a:pt x="1934503" y="744301"/>
                  <a:pt x="1930400" y="746125"/>
                </a:cubicBezTo>
                <a:lnTo>
                  <a:pt x="1901825" y="758825"/>
                </a:lnTo>
                <a:cubicBezTo>
                  <a:pt x="1881717" y="757767"/>
                  <a:pt x="1861553" y="757473"/>
                  <a:pt x="1841500" y="755650"/>
                </a:cubicBezTo>
                <a:cubicBezTo>
                  <a:pt x="1823610" y="754024"/>
                  <a:pt x="1839849" y="750859"/>
                  <a:pt x="1822450" y="742950"/>
                </a:cubicBezTo>
                <a:cubicBezTo>
                  <a:pt x="1816432" y="740215"/>
                  <a:pt x="1790385" y="735267"/>
                  <a:pt x="1781175" y="733425"/>
                </a:cubicBezTo>
                <a:cubicBezTo>
                  <a:pt x="1772708" y="729192"/>
                  <a:pt x="1763892" y="725595"/>
                  <a:pt x="1755775" y="720725"/>
                </a:cubicBezTo>
                <a:cubicBezTo>
                  <a:pt x="1750483" y="717550"/>
                  <a:pt x="1745420" y="713960"/>
                  <a:pt x="1739900" y="711200"/>
                </a:cubicBezTo>
                <a:cubicBezTo>
                  <a:pt x="1734802" y="708651"/>
                  <a:pt x="1729233" y="707165"/>
                  <a:pt x="1724025" y="704850"/>
                </a:cubicBezTo>
                <a:cubicBezTo>
                  <a:pt x="1708800" y="698083"/>
                  <a:pt x="1711479" y="697880"/>
                  <a:pt x="1695450" y="688975"/>
                </a:cubicBezTo>
                <a:cubicBezTo>
                  <a:pt x="1691313" y="686676"/>
                  <a:pt x="1686781" y="685106"/>
                  <a:pt x="1682750" y="682625"/>
                </a:cubicBezTo>
                <a:cubicBezTo>
                  <a:pt x="1673001" y="676625"/>
                  <a:pt x="1662270" y="671670"/>
                  <a:pt x="1654175" y="663575"/>
                </a:cubicBezTo>
                <a:cubicBezTo>
                  <a:pt x="1651000" y="660400"/>
                  <a:pt x="1648458" y="656430"/>
                  <a:pt x="1644650" y="654050"/>
                </a:cubicBezTo>
                <a:cubicBezTo>
                  <a:pt x="1639817" y="651029"/>
                  <a:pt x="1634111" y="649701"/>
                  <a:pt x="1628775" y="647700"/>
                </a:cubicBezTo>
                <a:cubicBezTo>
                  <a:pt x="1613098" y="641821"/>
                  <a:pt x="1614159" y="643959"/>
                  <a:pt x="1590675" y="641350"/>
                </a:cubicBezTo>
                <a:cubicBezTo>
                  <a:pt x="1574800" y="642408"/>
                  <a:pt x="1558873" y="642859"/>
                  <a:pt x="1543050" y="644525"/>
                </a:cubicBezTo>
                <a:cubicBezTo>
                  <a:pt x="1499300" y="649130"/>
                  <a:pt x="1575470" y="647743"/>
                  <a:pt x="1508125" y="650875"/>
                </a:cubicBezTo>
                <a:cubicBezTo>
                  <a:pt x="1470051" y="652646"/>
                  <a:pt x="1431914" y="652639"/>
                  <a:pt x="1393825" y="654050"/>
                </a:cubicBezTo>
                <a:cubicBezTo>
                  <a:pt x="1374759" y="654756"/>
                  <a:pt x="1355725" y="656167"/>
                  <a:pt x="1336675" y="657225"/>
                </a:cubicBezTo>
                <a:cubicBezTo>
                  <a:pt x="1281632" y="652991"/>
                  <a:pt x="1255271" y="651155"/>
                  <a:pt x="1190625" y="644525"/>
                </a:cubicBezTo>
                <a:cubicBezTo>
                  <a:pt x="1160996" y="641486"/>
                  <a:pt x="1181466" y="643029"/>
                  <a:pt x="1162050" y="638175"/>
                </a:cubicBezTo>
                <a:cubicBezTo>
                  <a:pt x="1156815" y="636866"/>
                  <a:pt x="1151467" y="636058"/>
                  <a:pt x="1146175" y="635000"/>
                </a:cubicBezTo>
                <a:cubicBezTo>
                  <a:pt x="1116542" y="636058"/>
                  <a:pt x="1086879" y="636483"/>
                  <a:pt x="1057275" y="638175"/>
                </a:cubicBezTo>
                <a:cubicBezTo>
                  <a:pt x="1049804" y="638602"/>
                  <a:pt x="1042534" y="641350"/>
                  <a:pt x="1035050" y="641350"/>
                </a:cubicBezTo>
                <a:cubicBezTo>
                  <a:pt x="1031703" y="641350"/>
                  <a:pt x="1028620" y="639449"/>
                  <a:pt x="1025525" y="638175"/>
                </a:cubicBezTo>
                <a:cubicBezTo>
                  <a:pt x="1010619" y="632037"/>
                  <a:pt x="996300" y="624421"/>
                  <a:pt x="981075" y="619125"/>
                </a:cubicBezTo>
                <a:cubicBezTo>
                  <a:pt x="971859" y="615920"/>
                  <a:pt x="962025" y="614892"/>
                  <a:pt x="952500" y="612775"/>
                </a:cubicBezTo>
                <a:cubicBezTo>
                  <a:pt x="932936" y="599733"/>
                  <a:pt x="954563" y="612404"/>
                  <a:pt x="927100" y="603250"/>
                </a:cubicBezTo>
                <a:cubicBezTo>
                  <a:pt x="922610" y="601753"/>
                  <a:pt x="918509" y="599248"/>
                  <a:pt x="914400" y="596900"/>
                </a:cubicBezTo>
                <a:cubicBezTo>
                  <a:pt x="906257" y="592247"/>
                  <a:pt x="904841" y="588640"/>
                  <a:pt x="895350" y="587375"/>
                </a:cubicBezTo>
                <a:cubicBezTo>
                  <a:pt x="882718" y="585691"/>
                  <a:pt x="869924" y="585534"/>
                  <a:pt x="857250" y="584200"/>
                </a:cubicBezTo>
                <a:cubicBezTo>
                  <a:pt x="849808" y="583417"/>
                  <a:pt x="842433" y="582083"/>
                  <a:pt x="835025" y="581025"/>
                </a:cubicBezTo>
                <a:cubicBezTo>
                  <a:pt x="814716" y="567485"/>
                  <a:pt x="826361" y="572154"/>
                  <a:pt x="784225" y="581025"/>
                </a:cubicBezTo>
                <a:cubicBezTo>
                  <a:pt x="756266" y="586911"/>
                  <a:pt x="726922" y="610014"/>
                  <a:pt x="708025" y="625475"/>
                </a:cubicBezTo>
                <a:cubicBezTo>
                  <a:pt x="696383" y="635000"/>
                  <a:pt x="684467" y="644199"/>
                  <a:pt x="673100" y="654050"/>
                </a:cubicBezTo>
                <a:cubicBezTo>
                  <a:pt x="668576" y="657971"/>
                  <a:pt x="664875" y="662773"/>
                  <a:pt x="660400" y="666750"/>
                </a:cubicBezTo>
                <a:cubicBezTo>
                  <a:pt x="627517" y="695980"/>
                  <a:pt x="662607" y="662445"/>
                  <a:pt x="625475" y="692150"/>
                </a:cubicBezTo>
                <a:cubicBezTo>
                  <a:pt x="620800" y="695890"/>
                  <a:pt x="617501" y="701174"/>
                  <a:pt x="612775" y="704850"/>
                </a:cubicBezTo>
                <a:cubicBezTo>
                  <a:pt x="607904" y="708639"/>
                  <a:pt x="601956" y="710836"/>
                  <a:pt x="596900" y="714375"/>
                </a:cubicBezTo>
                <a:cubicBezTo>
                  <a:pt x="591348" y="718261"/>
                  <a:pt x="586446" y="723009"/>
                  <a:pt x="581025" y="727075"/>
                </a:cubicBezTo>
                <a:cubicBezTo>
                  <a:pt x="577972" y="729365"/>
                  <a:pt x="574198" y="730727"/>
                  <a:pt x="571500" y="733425"/>
                </a:cubicBezTo>
                <a:cubicBezTo>
                  <a:pt x="566708" y="738217"/>
                  <a:pt x="563262" y="744200"/>
                  <a:pt x="558800" y="749300"/>
                </a:cubicBezTo>
                <a:cubicBezTo>
                  <a:pt x="555843" y="752679"/>
                  <a:pt x="552232" y="755446"/>
                  <a:pt x="549275" y="758825"/>
                </a:cubicBezTo>
                <a:cubicBezTo>
                  <a:pt x="544813" y="763925"/>
                  <a:pt x="541154" y="769705"/>
                  <a:pt x="536575" y="774700"/>
                </a:cubicBezTo>
                <a:cubicBezTo>
                  <a:pt x="526279" y="785932"/>
                  <a:pt x="517740" y="796100"/>
                  <a:pt x="504825" y="803275"/>
                </a:cubicBezTo>
                <a:cubicBezTo>
                  <a:pt x="486025" y="813720"/>
                  <a:pt x="475597" y="816871"/>
                  <a:pt x="454025" y="825500"/>
                </a:cubicBezTo>
                <a:cubicBezTo>
                  <a:pt x="448733" y="827617"/>
                  <a:pt x="443739" y="830732"/>
                  <a:pt x="438150" y="831850"/>
                </a:cubicBezTo>
                <a:cubicBezTo>
                  <a:pt x="418993" y="835681"/>
                  <a:pt x="427395" y="833318"/>
                  <a:pt x="412750" y="838200"/>
                </a:cubicBezTo>
                <a:cubicBezTo>
                  <a:pt x="388408" y="837142"/>
                  <a:pt x="364023" y="836825"/>
                  <a:pt x="339725" y="835025"/>
                </a:cubicBezTo>
                <a:cubicBezTo>
                  <a:pt x="335568" y="834717"/>
                  <a:pt x="322122" y="830408"/>
                  <a:pt x="317500" y="828675"/>
                </a:cubicBezTo>
                <a:cubicBezTo>
                  <a:pt x="312164" y="826674"/>
                  <a:pt x="307167" y="823655"/>
                  <a:pt x="301625" y="822325"/>
                </a:cubicBezTo>
                <a:cubicBezTo>
                  <a:pt x="280635" y="817287"/>
                  <a:pt x="259292" y="813858"/>
                  <a:pt x="238125" y="809625"/>
                </a:cubicBezTo>
                <a:cubicBezTo>
                  <a:pt x="232833" y="805392"/>
                  <a:pt x="227042" y="801717"/>
                  <a:pt x="222250" y="796925"/>
                </a:cubicBezTo>
                <a:cubicBezTo>
                  <a:pt x="203300" y="777975"/>
                  <a:pt x="197933" y="767070"/>
                  <a:pt x="184150" y="742950"/>
                </a:cubicBezTo>
                <a:cubicBezTo>
                  <a:pt x="180200" y="736038"/>
                  <a:pt x="173599" y="721537"/>
                  <a:pt x="171450" y="714375"/>
                </a:cubicBezTo>
                <a:cubicBezTo>
                  <a:pt x="169899" y="709206"/>
                  <a:pt x="169333" y="703792"/>
                  <a:pt x="168275" y="698500"/>
                </a:cubicBezTo>
                <a:cubicBezTo>
                  <a:pt x="169215" y="690982"/>
                  <a:pt x="172336" y="663205"/>
                  <a:pt x="174625" y="654050"/>
                </a:cubicBezTo>
                <a:cubicBezTo>
                  <a:pt x="176248" y="647556"/>
                  <a:pt x="180975" y="635000"/>
                  <a:pt x="180975" y="635000"/>
                </a:cubicBezTo>
                <a:cubicBezTo>
                  <a:pt x="184690" y="605282"/>
                  <a:pt x="188752" y="575640"/>
                  <a:pt x="193675" y="546100"/>
                </a:cubicBezTo>
                <a:cubicBezTo>
                  <a:pt x="192982" y="535709"/>
                  <a:pt x="193598" y="502504"/>
                  <a:pt x="187325" y="485775"/>
                </a:cubicBezTo>
                <a:cubicBezTo>
                  <a:pt x="170728" y="441517"/>
                  <a:pt x="192002" y="509332"/>
                  <a:pt x="174625" y="457200"/>
                </a:cubicBezTo>
                <a:cubicBezTo>
                  <a:pt x="168562" y="439010"/>
                  <a:pt x="175038" y="448500"/>
                  <a:pt x="165100" y="428625"/>
                </a:cubicBezTo>
                <a:cubicBezTo>
                  <a:pt x="163393" y="425212"/>
                  <a:pt x="160643" y="422413"/>
                  <a:pt x="158750" y="419100"/>
                </a:cubicBezTo>
                <a:cubicBezTo>
                  <a:pt x="156402" y="414991"/>
                  <a:pt x="154748" y="410509"/>
                  <a:pt x="152400" y="406400"/>
                </a:cubicBezTo>
                <a:cubicBezTo>
                  <a:pt x="150507" y="403087"/>
                  <a:pt x="147600" y="400362"/>
                  <a:pt x="146050" y="396875"/>
                </a:cubicBezTo>
                <a:cubicBezTo>
                  <a:pt x="143332" y="390758"/>
                  <a:pt x="141987" y="384115"/>
                  <a:pt x="139700" y="377825"/>
                </a:cubicBezTo>
                <a:cubicBezTo>
                  <a:pt x="137752" y="372469"/>
                  <a:pt x="135665" y="367158"/>
                  <a:pt x="133350" y="361950"/>
                </a:cubicBezTo>
                <a:cubicBezTo>
                  <a:pt x="131428" y="357625"/>
                  <a:pt x="128662" y="353682"/>
                  <a:pt x="127000" y="349250"/>
                </a:cubicBezTo>
                <a:cubicBezTo>
                  <a:pt x="125468" y="345164"/>
                  <a:pt x="125079" y="340730"/>
                  <a:pt x="123825" y="336550"/>
                </a:cubicBezTo>
                <a:cubicBezTo>
                  <a:pt x="120817" y="326525"/>
                  <a:pt x="115580" y="311427"/>
                  <a:pt x="111125" y="301625"/>
                </a:cubicBezTo>
                <a:cubicBezTo>
                  <a:pt x="108187" y="295162"/>
                  <a:pt x="105412" y="288565"/>
                  <a:pt x="101600" y="282575"/>
                </a:cubicBezTo>
                <a:cubicBezTo>
                  <a:pt x="95979" y="273742"/>
                  <a:pt x="84134" y="261140"/>
                  <a:pt x="76200" y="254000"/>
                </a:cubicBezTo>
                <a:cubicBezTo>
                  <a:pt x="70056" y="248470"/>
                  <a:pt x="63294" y="243655"/>
                  <a:pt x="57150" y="238125"/>
                </a:cubicBezTo>
                <a:cubicBezTo>
                  <a:pt x="34617" y="217846"/>
                  <a:pt x="53168" y="233873"/>
                  <a:pt x="34925" y="209550"/>
                </a:cubicBezTo>
                <a:cubicBezTo>
                  <a:pt x="7148" y="172514"/>
                  <a:pt x="46798" y="235689"/>
                  <a:pt x="15875" y="184150"/>
                </a:cubicBezTo>
                <a:cubicBezTo>
                  <a:pt x="6519" y="128015"/>
                  <a:pt x="18400" y="198038"/>
                  <a:pt x="9525" y="149225"/>
                </a:cubicBezTo>
                <a:cubicBezTo>
                  <a:pt x="1401" y="104541"/>
                  <a:pt x="1587" y="122767"/>
                  <a:pt x="0" y="117475"/>
                </a:cubicBezTo>
                <a:close/>
              </a:path>
            </a:pathLst>
          </a:cu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098EEAF1-C1DA-4BE3-A846-33903D4A6C32}"/>
              </a:ext>
            </a:extLst>
          </p:cNvPr>
          <p:cNvSpPr/>
          <p:nvPr/>
        </p:nvSpPr>
        <p:spPr>
          <a:xfrm>
            <a:off x="6409009" y="1779638"/>
            <a:ext cx="1103686" cy="2132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Counter = 9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3378854B-7323-40DA-95A7-64E1AB79FAEF}"/>
              </a:ext>
            </a:extLst>
          </p:cNvPr>
          <p:cNvSpPr/>
          <p:nvPr/>
        </p:nvSpPr>
        <p:spPr>
          <a:xfrm>
            <a:off x="7569674" y="1786828"/>
            <a:ext cx="1103686" cy="206047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L1-release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68DA1B33-8BD7-46E1-BD63-E4024F5F8918}"/>
              </a:ext>
            </a:extLst>
          </p:cNvPr>
          <p:cNvSpPr txBox="1"/>
          <p:nvPr/>
        </p:nvSpPr>
        <p:spPr>
          <a:xfrm>
            <a:off x="7273736" y="231420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2EB4F4E2-0752-4694-B023-ECA1917FB7FF}"/>
              </a:ext>
            </a:extLst>
          </p:cNvPr>
          <p:cNvSpPr/>
          <p:nvPr/>
        </p:nvSpPr>
        <p:spPr>
          <a:xfrm>
            <a:off x="6321383" y="3663114"/>
            <a:ext cx="2422868" cy="1223083"/>
          </a:xfrm>
          <a:prstGeom prst="rect">
            <a:avLst/>
          </a:prstGeom>
          <a:solidFill>
            <a:srgbClr val="FADBC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Freihandform: Form 251">
            <a:extLst>
              <a:ext uri="{FF2B5EF4-FFF2-40B4-BE49-F238E27FC236}">
                <a16:creationId xmlns:a16="http://schemas.microsoft.com/office/drawing/2014/main" id="{60E73FD8-BFF5-44CD-B41F-F146FDB8E7E2}"/>
              </a:ext>
            </a:extLst>
          </p:cNvPr>
          <p:cNvSpPr/>
          <p:nvPr/>
        </p:nvSpPr>
        <p:spPr>
          <a:xfrm>
            <a:off x="6463834" y="3845139"/>
            <a:ext cx="2152650" cy="917575"/>
          </a:xfrm>
          <a:custGeom>
            <a:avLst/>
            <a:gdLst>
              <a:gd name="connsiteX0" fmla="*/ 155575 w 2152650"/>
              <a:gd name="connsiteY0" fmla="*/ 793750 h 917575"/>
              <a:gd name="connsiteX1" fmla="*/ 155575 w 2152650"/>
              <a:gd name="connsiteY1" fmla="*/ 793750 h 917575"/>
              <a:gd name="connsiteX2" fmla="*/ 79375 w 2152650"/>
              <a:gd name="connsiteY2" fmla="*/ 682625 h 917575"/>
              <a:gd name="connsiteX3" fmla="*/ 60325 w 2152650"/>
              <a:gd name="connsiteY3" fmla="*/ 628650 h 917575"/>
              <a:gd name="connsiteX4" fmla="*/ 50800 w 2152650"/>
              <a:gd name="connsiteY4" fmla="*/ 600075 h 917575"/>
              <a:gd name="connsiteX5" fmla="*/ 34925 w 2152650"/>
              <a:gd name="connsiteY5" fmla="*/ 523875 h 917575"/>
              <a:gd name="connsiteX6" fmla="*/ 25400 w 2152650"/>
              <a:gd name="connsiteY6" fmla="*/ 425450 h 917575"/>
              <a:gd name="connsiteX7" fmla="*/ 19050 w 2152650"/>
              <a:gd name="connsiteY7" fmla="*/ 387350 h 917575"/>
              <a:gd name="connsiteX8" fmla="*/ 15875 w 2152650"/>
              <a:gd name="connsiteY8" fmla="*/ 358775 h 917575"/>
              <a:gd name="connsiteX9" fmla="*/ 9525 w 2152650"/>
              <a:gd name="connsiteY9" fmla="*/ 282575 h 917575"/>
              <a:gd name="connsiteX10" fmla="*/ 6350 w 2152650"/>
              <a:gd name="connsiteY10" fmla="*/ 250825 h 917575"/>
              <a:gd name="connsiteX11" fmla="*/ 3175 w 2152650"/>
              <a:gd name="connsiteY11" fmla="*/ 203200 h 917575"/>
              <a:gd name="connsiteX12" fmla="*/ 0 w 2152650"/>
              <a:gd name="connsiteY12" fmla="*/ 165100 h 917575"/>
              <a:gd name="connsiteX13" fmla="*/ 19050 w 2152650"/>
              <a:gd name="connsiteY13" fmla="*/ 53975 h 917575"/>
              <a:gd name="connsiteX14" fmla="*/ 31750 w 2152650"/>
              <a:gd name="connsiteY14" fmla="*/ 34925 h 917575"/>
              <a:gd name="connsiteX15" fmla="*/ 66675 w 2152650"/>
              <a:gd name="connsiteY15" fmla="*/ 15875 h 917575"/>
              <a:gd name="connsiteX16" fmla="*/ 114300 w 2152650"/>
              <a:gd name="connsiteY16" fmla="*/ 3175 h 917575"/>
              <a:gd name="connsiteX17" fmla="*/ 177800 w 2152650"/>
              <a:gd name="connsiteY17" fmla="*/ 0 h 917575"/>
              <a:gd name="connsiteX18" fmla="*/ 276225 w 2152650"/>
              <a:gd name="connsiteY18" fmla="*/ 6350 h 917575"/>
              <a:gd name="connsiteX19" fmla="*/ 288925 w 2152650"/>
              <a:gd name="connsiteY19" fmla="*/ 12700 h 917575"/>
              <a:gd name="connsiteX20" fmla="*/ 311150 w 2152650"/>
              <a:gd name="connsiteY20" fmla="*/ 22225 h 917575"/>
              <a:gd name="connsiteX21" fmla="*/ 333375 w 2152650"/>
              <a:gd name="connsiteY21" fmla="*/ 34925 h 917575"/>
              <a:gd name="connsiteX22" fmla="*/ 387350 w 2152650"/>
              <a:gd name="connsiteY22" fmla="*/ 60325 h 917575"/>
              <a:gd name="connsiteX23" fmla="*/ 419100 w 2152650"/>
              <a:gd name="connsiteY23" fmla="*/ 101600 h 917575"/>
              <a:gd name="connsiteX24" fmla="*/ 441325 w 2152650"/>
              <a:gd name="connsiteY24" fmla="*/ 146050 h 917575"/>
              <a:gd name="connsiteX25" fmla="*/ 447675 w 2152650"/>
              <a:gd name="connsiteY25" fmla="*/ 155575 h 917575"/>
              <a:gd name="connsiteX26" fmla="*/ 454025 w 2152650"/>
              <a:gd name="connsiteY26" fmla="*/ 171450 h 917575"/>
              <a:gd name="connsiteX27" fmla="*/ 479425 w 2152650"/>
              <a:gd name="connsiteY27" fmla="*/ 200025 h 917575"/>
              <a:gd name="connsiteX28" fmla="*/ 501650 w 2152650"/>
              <a:gd name="connsiteY28" fmla="*/ 225425 h 917575"/>
              <a:gd name="connsiteX29" fmla="*/ 609600 w 2152650"/>
              <a:gd name="connsiteY29" fmla="*/ 311150 h 917575"/>
              <a:gd name="connsiteX30" fmla="*/ 733425 w 2152650"/>
              <a:gd name="connsiteY30" fmla="*/ 371475 h 917575"/>
              <a:gd name="connsiteX31" fmla="*/ 787400 w 2152650"/>
              <a:gd name="connsiteY31" fmla="*/ 387350 h 917575"/>
              <a:gd name="connsiteX32" fmla="*/ 850900 w 2152650"/>
              <a:gd name="connsiteY32" fmla="*/ 406400 h 917575"/>
              <a:gd name="connsiteX33" fmla="*/ 873125 w 2152650"/>
              <a:gd name="connsiteY33" fmla="*/ 409575 h 917575"/>
              <a:gd name="connsiteX34" fmla="*/ 904875 w 2152650"/>
              <a:gd name="connsiteY34" fmla="*/ 415925 h 917575"/>
              <a:gd name="connsiteX35" fmla="*/ 955675 w 2152650"/>
              <a:gd name="connsiteY35" fmla="*/ 422275 h 917575"/>
              <a:gd name="connsiteX36" fmla="*/ 1012825 w 2152650"/>
              <a:gd name="connsiteY36" fmla="*/ 428625 h 917575"/>
              <a:gd name="connsiteX37" fmla="*/ 1079500 w 2152650"/>
              <a:gd name="connsiteY37" fmla="*/ 434975 h 917575"/>
              <a:gd name="connsiteX38" fmla="*/ 1127125 w 2152650"/>
              <a:gd name="connsiteY38" fmla="*/ 441325 h 917575"/>
              <a:gd name="connsiteX39" fmla="*/ 1171575 w 2152650"/>
              <a:gd name="connsiteY39" fmla="*/ 444500 h 917575"/>
              <a:gd name="connsiteX40" fmla="*/ 1203325 w 2152650"/>
              <a:gd name="connsiteY40" fmla="*/ 447675 h 917575"/>
              <a:gd name="connsiteX41" fmla="*/ 1241425 w 2152650"/>
              <a:gd name="connsiteY41" fmla="*/ 450850 h 917575"/>
              <a:gd name="connsiteX42" fmla="*/ 1276350 w 2152650"/>
              <a:gd name="connsiteY42" fmla="*/ 447675 h 917575"/>
              <a:gd name="connsiteX43" fmla="*/ 1301750 w 2152650"/>
              <a:gd name="connsiteY43" fmla="*/ 434975 h 917575"/>
              <a:gd name="connsiteX44" fmla="*/ 1323975 w 2152650"/>
              <a:gd name="connsiteY44" fmla="*/ 425450 h 917575"/>
              <a:gd name="connsiteX45" fmla="*/ 1390650 w 2152650"/>
              <a:gd name="connsiteY45" fmla="*/ 415925 h 917575"/>
              <a:gd name="connsiteX46" fmla="*/ 1416050 w 2152650"/>
              <a:gd name="connsiteY46" fmla="*/ 406400 h 917575"/>
              <a:gd name="connsiteX47" fmla="*/ 1473200 w 2152650"/>
              <a:gd name="connsiteY47" fmla="*/ 384175 h 917575"/>
              <a:gd name="connsiteX48" fmla="*/ 1536700 w 2152650"/>
              <a:gd name="connsiteY48" fmla="*/ 349250 h 917575"/>
              <a:gd name="connsiteX49" fmla="*/ 1644650 w 2152650"/>
              <a:gd name="connsiteY49" fmla="*/ 317500 h 917575"/>
              <a:gd name="connsiteX50" fmla="*/ 1692275 w 2152650"/>
              <a:gd name="connsiteY50" fmla="*/ 304800 h 917575"/>
              <a:gd name="connsiteX51" fmla="*/ 1743075 w 2152650"/>
              <a:gd name="connsiteY51" fmla="*/ 301625 h 917575"/>
              <a:gd name="connsiteX52" fmla="*/ 1965325 w 2152650"/>
              <a:gd name="connsiteY52" fmla="*/ 314325 h 917575"/>
              <a:gd name="connsiteX53" fmla="*/ 1993900 w 2152650"/>
              <a:gd name="connsiteY53" fmla="*/ 323850 h 917575"/>
              <a:gd name="connsiteX54" fmla="*/ 2028825 w 2152650"/>
              <a:gd name="connsiteY54" fmla="*/ 333375 h 917575"/>
              <a:gd name="connsiteX55" fmla="*/ 2092325 w 2152650"/>
              <a:gd name="connsiteY55" fmla="*/ 371475 h 917575"/>
              <a:gd name="connsiteX56" fmla="*/ 2101850 w 2152650"/>
              <a:gd name="connsiteY56" fmla="*/ 390525 h 917575"/>
              <a:gd name="connsiteX57" fmla="*/ 2114550 w 2152650"/>
              <a:gd name="connsiteY57" fmla="*/ 434975 h 917575"/>
              <a:gd name="connsiteX58" fmla="*/ 2143125 w 2152650"/>
              <a:gd name="connsiteY58" fmla="*/ 536575 h 917575"/>
              <a:gd name="connsiteX59" fmla="*/ 2152650 w 2152650"/>
              <a:gd name="connsiteY59" fmla="*/ 584200 h 917575"/>
              <a:gd name="connsiteX60" fmla="*/ 2136775 w 2152650"/>
              <a:gd name="connsiteY60" fmla="*/ 679450 h 917575"/>
              <a:gd name="connsiteX61" fmla="*/ 2111375 w 2152650"/>
              <a:gd name="connsiteY61" fmla="*/ 755650 h 917575"/>
              <a:gd name="connsiteX62" fmla="*/ 2105025 w 2152650"/>
              <a:gd name="connsiteY62" fmla="*/ 800100 h 917575"/>
              <a:gd name="connsiteX63" fmla="*/ 2101850 w 2152650"/>
              <a:gd name="connsiteY63" fmla="*/ 822325 h 917575"/>
              <a:gd name="connsiteX64" fmla="*/ 2089150 w 2152650"/>
              <a:gd name="connsiteY64" fmla="*/ 841375 h 917575"/>
              <a:gd name="connsiteX65" fmla="*/ 2028825 w 2152650"/>
              <a:gd name="connsiteY65" fmla="*/ 873125 h 917575"/>
              <a:gd name="connsiteX66" fmla="*/ 1984375 w 2152650"/>
              <a:gd name="connsiteY66" fmla="*/ 882650 h 917575"/>
              <a:gd name="connsiteX67" fmla="*/ 1889125 w 2152650"/>
              <a:gd name="connsiteY67" fmla="*/ 898525 h 917575"/>
              <a:gd name="connsiteX68" fmla="*/ 1841500 w 2152650"/>
              <a:gd name="connsiteY68" fmla="*/ 895350 h 917575"/>
              <a:gd name="connsiteX69" fmla="*/ 1822450 w 2152650"/>
              <a:gd name="connsiteY69" fmla="*/ 889000 h 917575"/>
              <a:gd name="connsiteX70" fmla="*/ 1781175 w 2152650"/>
              <a:gd name="connsiteY70" fmla="*/ 854075 h 917575"/>
              <a:gd name="connsiteX71" fmla="*/ 1730375 w 2152650"/>
              <a:gd name="connsiteY71" fmla="*/ 844550 h 917575"/>
              <a:gd name="connsiteX72" fmla="*/ 1695450 w 2152650"/>
              <a:gd name="connsiteY72" fmla="*/ 841375 h 917575"/>
              <a:gd name="connsiteX73" fmla="*/ 1600200 w 2152650"/>
              <a:gd name="connsiteY73" fmla="*/ 828675 h 917575"/>
              <a:gd name="connsiteX74" fmla="*/ 1263650 w 2152650"/>
              <a:gd name="connsiteY74" fmla="*/ 828675 h 917575"/>
              <a:gd name="connsiteX75" fmla="*/ 1181100 w 2152650"/>
              <a:gd name="connsiteY75" fmla="*/ 815975 h 917575"/>
              <a:gd name="connsiteX76" fmla="*/ 1139825 w 2152650"/>
              <a:gd name="connsiteY76" fmla="*/ 812800 h 917575"/>
              <a:gd name="connsiteX77" fmla="*/ 1035050 w 2152650"/>
              <a:gd name="connsiteY77" fmla="*/ 815975 h 917575"/>
              <a:gd name="connsiteX78" fmla="*/ 984250 w 2152650"/>
              <a:gd name="connsiteY78" fmla="*/ 822325 h 917575"/>
              <a:gd name="connsiteX79" fmla="*/ 876300 w 2152650"/>
              <a:gd name="connsiteY79" fmla="*/ 838200 h 917575"/>
              <a:gd name="connsiteX80" fmla="*/ 828675 w 2152650"/>
              <a:gd name="connsiteY80" fmla="*/ 847725 h 917575"/>
              <a:gd name="connsiteX81" fmla="*/ 736600 w 2152650"/>
              <a:gd name="connsiteY81" fmla="*/ 873125 h 917575"/>
              <a:gd name="connsiteX82" fmla="*/ 641350 w 2152650"/>
              <a:gd name="connsiteY82" fmla="*/ 885825 h 917575"/>
              <a:gd name="connsiteX83" fmla="*/ 552450 w 2152650"/>
              <a:gd name="connsiteY83" fmla="*/ 898525 h 917575"/>
              <a:gd name="connsiteX84" fmla="*/ 422275 w 2152650"/>
              <a:gd name="connsiteY84" fmla="*/ 917575 h 917575"/>
              <a:gd name="connsiteX85" fmla="*/ 260350 w 2152650"/>
              <a:gd name="connsiteY85" fmla="*/ 908050 h 917575"/>
              <a:gd name="connsiteX86" fmla="*/ 238125 w 2152650"/>
              <a:gd name="connsiteY86" fmla="*/ 889000 h 917575"/>
              <a:gd name="connsiteX87" fmla="*/ 206375 w 2152650"/>
              <a:gd name="connsiteY87" fmla="*/ 863600 h 917575"/>
              <a:gd name="connsiteX88" fmla="*/ 184150 w 2152650"/>
              <a:gd name="connsiteY88" fmla="*/ 844550 h 917575"/>
              <a:gd name="connsiteX89" fmla="*/ 155575 w 2152650"/>
              <a:gd name="connsiteY89" fmla="*/ 79375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52650" h="917575">
                <a:moveTo>
                  <a:pt x="155575" y="793750"/>
                </a:moveTo>
                <a:lnTo>
                  <a:pt x="155575" y="793750"/>
                </a:lnTo>
                <a:cubicBezTo>
                  <a:pt x="123056" y="750392"/>
                  <a:pt x="103220" y="728481"/>
                  <a:pt x="79375" y="682625"/>
                </a:cubicBezTo>
                <a:cubicBezTo>
                  <a:pt x="67549" y="659882"/>
                  <a:pt x="67282" y="650911"/>
                  <a:pt x="60325" y="628650"/>
                </a:cubicBezTo>
                <a:cubicBezTo>
                  <a:pt x="57330" y="619067"/>
                  <a:pt x="53975" y="609600"/>
                  <a:pt x="50800" y="600075"/>
                </a:cubicBezTo>
                <a:cubicBezTo>
                  <a:pt x="40303" y="516098"/>
                  <a:pt x="60244" y="667350"/>
                  <a:pt x="34925" y="523875"/>
                </a:cubicBezTo>
                <a:cubicBezTo>
                  <a:pt x="25602" y="471046"/>
                  <a:pt x="31088" y="472852"/>
                  <a:pt x="25400" y="425450"/>
                </a:cubicBezTo>
                <a:cubicBezTo>
                  <a:pt x="23866" y="412667"/>
                  <a:pt x="20871" y="400096"/>
                  <a:pt x="19050" y="387350"/>
                </a:cubicBezTo>
                <a:cubicBezTo>
                  <a:pt x="17695" y="377863"/>
                  <a:pt x="16878" y="368306"/>
                  <a:pt x="15875" y="358775"/>
                </a:cubicBezTo>
                <a:cubicBezTo>
                  <a:pt x="9900" y="302010"/>
                  <a:pt x="15304" y="351927"/>
                  <a:pt x="9525" y="282575"/>
                </a:cubicBezTo>
                <a:cubicBezTo>
                  <a:pt x="8642" y="271976"/>
                  <a:pt x="7198" y="261427"/>
                  <a:pt x="6350" y="250825"/>
                </a:cubicBezTo>
                <a:cubicBezTo>
                  <a:pt x="5081" y="234965"/>
                  <a:pt x="4350" y="219067"/>
                  <a:pt x="3175" y="203200"/>
                </a:cubicBezTo>
                <a:cubicBezTo>
                  <a:pt x="2234" y="190491"/>
                  <a:pt x="1058" y="177800"/>
                  <a:pt x="0" y="165100"/>
                </a:cubicBezTo>
                <a:cubicBezTo>
                  <a:pt x="4591" y="110013"/>
                  <a:pt x="-1005" y="96592"/>
                  <a:pt x="19050" y="53975"/>
                </a:cubicBezTo>
                <a:cubicBezTo>
                  <a:pt x="22300" y="47070"/>
                  <a:pt x="25791" y="39693"/>
                  <a:pt x="31750" y="34925"/>
                </a:cubicBezTo>
                <a:cubicBezTo>
                  <a:pt x="42105" y="26641"/>
                  <a:pt x="54298" y="20635"/>
                  <a:pt x="66675" y="15875"/>
                </a:cubicBezTo>
                <a:cubicBezTo>
                  <a:pt x="82010" y="9977"/>
                  <a:pt x="98035" y="5499"/>
                  <a:pt x="114300" y="3175"/>
                </a:cubicBezTo>
                <a:cubicBezTo>
                  <a:pt x="135280" y="178"/>
                  <a:pt x="156633" y="1058"/>
                  <a:pt x="177800" y="0"/>
                </a:cubicBezTo>
                <a:cubicBezTo>
                  <a:pt x="210608" y="2117"/>
                  <a:pt x="243561" y="2617"/>
                  <a:pt x="276225" y="6350"/>
                </a:cubicBezTo>
                <a:cubicBezTo>
                  <a:pt x="280927" y="6887"/>
                  <a:pt x="284616" y="10741"/>
                  <a:pt x="288925" y="12700"/>
                </a:cubicBezTo>
                <a:cubicBezTo>
                  <a:pt x="296263" y="16035"/>
                  <a:pt x="303941" y="18620"/>
                  <a:pt x="311150" y="22225"/>
                </a:cubicBezTo>
                <a:cubicBezTo>
                  <a:pt x="318782" y="26041"/>
                  <a:pt x="325643" y="31317"/>
                  <a:pt x="333375" y="34925"/>
                </a:cubicBezTo>
                <a:cubicBezTo>
                  <a:pt x="361034" y="47832"/>
                  <a:pt x="360443" y="40593"/>
                  <a:pt x="387350" y="60325"/>
                </a:cubicBezTo>
                <a:cubicBezTo>
                  <a:pt x="404301" y="72756"/>
                  <a:pt x="409671" y="83600"/>
                  <a:pt x="419100" y="101600"/>
                </a:cubicBezTo>
                <a:cubicBezTo>
                  <a:pt x="426787" y="116274"/>
                  <a:pt x="432136" y="132267"/>
                  <a:pt x="441325" y="146050"/>
                </a:cubicBezTo>
                <a:cubicBezTo>
                  <a:pt x="443442" y="149225"/>
                  <a:pt x="445968" y="152162"/>
                  <a:pt x="447675" y="155575"/>
                </a:cubicBezTo>
                <a:cubicBezTo>
                  <a:pt x="450224" y="160673"/>
                  <a:pt x="451257" y="166468"/>
                  <a:pt x="454025" y="171450"/>
                </a:cubicBezTo>
                <a:cubicBezTo>
                  <a:pt x="460527" y="183153"/>
                  <a:pt x="470434" y="190284"/>
                  <a:pt x="479425" y="200025"/>
                </a:cubicBezTo>
                <a:cubicBezTo>
                  <a:pt x="487056" y="208292"/>
                  <a:pt x="493695" y="217470"/>
                  <a:pt x="501650" y="225425"/>
                </a:cubicBezTo>
                <a:cubicBezTo>
                  <a:pt x="536819" y="260594"/>
                  <a:pt x="565871" y="283941"/>
                  <a:pt x="609600" y="311150"/>
                </a:cubicBezTo>
                <a:cubicBezTo>
                  <a:pt x="649036" y="335688"/>
                  <a:pt x="689638" y="356423"/>
                  <a:pt x="733425" y="371475"/>
                </a:cubicBezTo>
                <a:cubicBezTo>
                  <a:pt x="751160" y="377571"/>
                  <a:pt x="769775" y="380941"/>
                  <a:pt x="787400" y="387350"/>
                </a:cubicBezTo>
                <a:cubicBezTo>
                  <a:pt x="821317" y="399683"/>
                  <a:pt x="818249" y="400278"/>
                  <a:pt x="850900" y="406400"/>
                </a:cubicBezTo>
                <a:cubicBezTo>
                  <a:pt x="858255" y="407779"/>
                  <a:pt x="865755" y="408274"/>
                  <a:pt x="873125" y="409575"/>
                </a:cubicBezTo>
                <a:cubicBezTo>
                  <a:pt x="883754" y="411451"/>
                  <a:pt x="894208" y="414284"/>
                  <a:pt x="904875" y="415925"/>
                </a:cubicBezTo>
                <a:cubicBezTo>
                  <a:pt x="921742" y="418520"/>
                  <a:pt x="938727" y="420281"/>
                  <a:pt x="955675" y="422275"/>
                </a:cubicBezTo>
                <a:lnTo>
                  <a:pt x="1012825" y="428625"/>
                </a:lnTo>
                <a:lnTo>
                  <a:pt x="1079500" y="434975"/>
                </a:lnTo>
                <a:cubicBezTo>
                  <a:pt x="1095418" y="436744"/>
                  <a:pt x="1111195" y="439677"/>
                  <a:pt x="1127125" y="441325"/>
                </a:cubicBezTo>
                <a:cubicBezTo>
                  <a:pt x="1141901" y="442854"/>
                  <a:pt x="1156772" y="443266"/>
                  <a:pt x="1171575" y="444500"/>
                </a:cubicBezTo>
                <a:cubicBezTo>
                  <a:pt x="1182174" y="445383"/>
                  <a:pt x="1192733" y="446712"/>
                  <a:pt x="1203325" y="447675"/>
                </a:cubicBezTo>
                <a:lnTo>
                  <a:pt x="1241425" y="450850"/>
                </a:lnTo>
                <a:cubicBezTo>
                  <a:pt x="1253067" y="449792"/>
                  <a:pt x="1265045" y="450650"/>
                  <a:pt x="1276350" y="447675"/>
                </a:cubicBezTo>
                <a:cubicBezTo>
                  <a:pt x="1285504" y="445266"/>
                  <a:pt x="1293172" y="438978"/>
                  <a:pt x="1301750" y="434975"/>
                </a:cubicBezTo>
                <a:cubicBezTo>
                  <a:pt x="1309054" y="431567"/>
                  <a:pt x="1316209" y="427607"/>
                  <a:pt x="1323975" y="425450"/>
                </a:cubicBezTo>
                <a:cubicBezTo>
                  <a:pt x="1344865" y="419647"/>
                  <a:pt x="1369149" y="418075"/>
                  <a:pt x="1390650" y="415925"/>
                </a:cubicBezTo>
                <a:cubicBezTo>
                  <a:pt x="1399117" y="412750"/>
                  <a:pt x="1407523" y="409409"/>
                  <a:pt x="1416050" y="406400"/>
                </a:cubicBezTo>
                <a:cubicBezTo>
                  <a:pt x="1437628" y="398784"/>
                  <a:pt x="1452980" y="395549"/>
                  <a:pt x="1473200" y="384175"/>
                </a:cubicBezTo>
                <a:cubicBezTo>
                  <a:pt x="1533470" y="350273"/>
                  <a:pt x="1444360" y="387460"/>
                  <a:pt x="1536700" y="349250"/>
                </a:cubicBezTo>
                <a:cubicBezTo>
                  <a:pt x="1598308" y="323757"/>
                  <a:pt x="1577900" y="333682"/>
                  <a:pt x="1644650" y="317500"/>
                </a:cubicBezTo>
                <a:cubicBezTo>
                  <a:pt x="1660617" y="313629"/>
                  <a:pt x="1676055" y="307416"/>
                  <a:pt x="1692275" y="304800"/>
                </a:cubicBezTo>
                <a:cubicBezTo>
                  <a:pt x="1709025" y="302098"/>
                  <a:pt x="1726142" y="302683"/>
                  <a:pt x="1743075" y="301625"/>
                </a:cubicBezTo>
                <a:cubicBezTo>
                  <a:pt x="1766588" y="302480"/>
                  <a:pt x="1905914" y="301948"/>
                  <a:pt x="1965325" y="314325"/>
                </a:cubicBezTo>
                <a:cubicBezTo>
                  <a:pt x="1975154" y="316373"/>
                  <a:pt x="1984283" y="320965"/>
                  <a:pt x="1993900" y="323850"/>
                </a:cubicBezTo>
                <a:cubicBezTo>
                  <a:pt x="2005458" y="327317"/>
                  <a:pt x="2017183" y="330200"/>
                  <a:pt x="2028825" y="333375"/>
                </a:cubicBezTo>
                <a:cubicBezTo>
                  <a:pt x="2042172" y="340790"/>
                  <a:pt x="2082768" y="362600"/>
                  <a:pt x="2092325" y="371475"/>
                </a:cubicBezTo>
                <a:cubicBezTo>
                  <a:pt x="2097527" y="376306"/>
                  <a:pt x="2099505" y="383824"/>
                  <a:pt x="2101850" y="390525"/>
                </a:cubicBezTo>
                <a:cubicBezTo>
                  <a:pt x="2106941" y="405069"/>
                  <a:pt x="2114550" y="434975"/>
                  <a:pt x="2114550" y="434975"/>
                </a:cubicBezTo>
                <a:cubicBezTo>
                  <a:pt x="2123285" y="504851"/>
                  <a:pt x="2108002" y="396084"/>
                  <a:pt x="2143125" y="536575"/>
                </a:cubicBezTo>
                <a:cubicBezTo>
                  <a:pt x="2151290" y="569235"/>
                  <a:pt x="2148241" y="553335"/>
                  <a:pt x="2152650" y="584200"/>
                </a:cubicBezTo>
                <a:cubicBezTo>
                  <a:pt x="2149519" y="612383"/>
                  <a:pt x="2145267" y="657370"/>
                  <a:pt x="2136775" y="679450"/>
                </a:cubicBezTo>
                <a:cubicBezTo>
                  <a:pt x="2116568" y="731988"/>
                  <a:pt x="2124779" y="706504"/>
                  <a:pt x="2111375" y="755650"/>
                </a:cubicBezTo>
                <a:cubicBezTo>
                  <a:pt x="2104612" y="816517"/>
                  <a:pt x="2111764" y="759664"/>
                  <a:pt x="2105025" y="800100"/>
                </a:cubicBezTo>
                <a:cubicBezTo>
                  <a:pt x="2103795" y="807482"/>
                  <a:pt x="2104536" y="815340"/>
                  <a:pt x="2101850" y="822325"/>
                </a:cubicBezTo>
                <a:cubicBezTo>
                  <a:pt x="2099110" y="829448"/>
                  <a:pt x="2094284" y="835728"/>
                  <a:pt x="2089150" y="841375"/>
                </a:cubicBezTo>
                <a:cubicBezTo>
                  <a:pt x="2071873" y="860380"/>
                  <a:pt x="2054459" y="865530"/>
                  <a:pt x="2028825" y="873125"/>
                </a:cubicBezTo>
                <a:cubicBezTo>
                  <a:pt x="2014296" y="877430"/>
                  <a:pt x="1999234" y="879678"/>
                  <a:pt x="1984375" y="882650"/>
                </a:cubicBezTo>
                <a:cubicBezTo>
                  <a:pt x="1953151" y="888895"/>
                  <a:pt x="1920311" y="893601"/>
                  <a:pt x="1889125" y="898525"/>
                </a:cubicBezTo>
                <a:cubicBezTo>
                  <a:pt x="1873250" y="897467"/>
                  <a:pt x="1857250" y="897600"/>
                  <a:pt x="1841500" y="895350"/>
                </a:cubicBezTo>
                <a:cubicBezTo>
                  <a:pt x="1834874" y="894403"/>
                  <a:pt x="1822450" y="889000"/>
                  <a:pt x="1822450" y="889000"/>
                </a:cubicBezTo>
                <a:cubicBezTo>
                  <a:pt x="1812844" y="879394"/>
                  <a:pt x="1791042" y="856542"/>
                  <a:pt x="1781175" y="854075"/>
                </a:cubicBezTo>
                <a:cubicBezTo>
                  <a:pt x="1760339" y="848866"/>
                  <a:pt x="1759929" y="848405"/>
                  <a:pt x="1730375" y="844550"/>
                </a:cubicBezTo>
                <a:cubicBezTo>
                  <a:pt x="1718784" y="843038"/>
                  <a:pt x="1707054" y="842790"/>
                  <a:pt x="1695450" y="841375"/>
                </a:cubicBezTo>
                <a:cubicBezTo>
                  <a:pt x="1663655" y="837498"/>
                  <a:pt x="1600200" y="828675"/>
                  <a:pt x="1600200" y="828675"/>
                </a:cubicBezTo>
                <a:cubicBezTo>
                  <a:pt x="1491882" y="830841"/>
                  <a:pt x="1371514" y="835252"/>
                  <a:pt x="1263650" y="828675"/>
                </a:cubicBezTo>
                <a:cubicBezTo>
                  <a:pt x="1235861" y="826981"/>
                  <a:pt x="1208858" y="818110"/>
                  <a:pt x="1181100" y="815975"/>
                </a:cubicBezTo>
                <a:lnTo>
                  <a:pt x="1139825" y="812800"/>
                </a:lnTo>
                <a:cubicBezTo>
                  <a:pt x="1104900" y="813858"/>
                  <a:pt x="1069926" y="813840"/>
                  <a:pt x="1035050" y="815975"/>
                </a:cubicBezTo>
                <a:cubicBezTo>
                  <a:pt x="1018017" y="817018"/>
                  <a:pt x="1001150" y="819959"/>
                  <a:pt x="984250" y="822325"/>
                </a:cubicBezTo>
                <a:cubicBezTo>
                  <a:pt x="948231" y="827368"/>
                  <a:pt x="911964" y="831067"/>
                  <a:pt x="876300" y="838200"/>
                </a:cubicBezTo>
                <a:cubicBezTo>
                  <a:pt x="860425" y="841375"/>
                  <a:pt x="844381" y="843798"/>
                  <a:pt x="828675" y="847725"/>
                </a:cubicBezTo>
                <a:cubicBezTo>
                  <a:pt x="746556" y="868255"/>
                  <a:pt x="830662" y="853664"/>
                  <a:pt x="736600" y="873125"/>
                </a:cubicBezTo>
                <a:cubicBezTo>
                  <a:pt x="708989" y="878838"/>
                  <a:pt x="668066" y="882263"/>
                  <a:pt x="641350" y="885825"/>
                </a:cubicBezTo>
                <a:lnTo>
                  <a:pt x="552450" y="898525"/>
                </a:lnTo>
                <a:cubicBezTo>
                  <a:pt x="439239" y="915678"/>
                  <a:pt x="482726" y="910019"/>
                  <a:pt x="422275" y="917575"/>
                </a:cubicBezTo>
                <a:cubicBezTo>
                  <a:pt x="368300" y="914400"/>
                  <a:pt x="314099" y="913914"/>
                  <a:pt x="260350" y="908050"/>
                </a:cubicBezTo>
                <a:cubicBezTo>
                  <a:pt x="254961" y="907462"/>
                  <a:pt x="242140" y="892397"/>
                  <a:pt x="238125" y="889000"/>
                </a:cubicBezTo>
                <a:cubicBezTo>
                  <a:pt x="227779" y="880245"/>
                  <a:pt x="216837" y="872216"/>
                  <a:pt x="206375" y="863600"/>
                </a:cubicBezTo>
                <a:cubicBezTo>
                  <a:pt x="198843" y="857397"/>
                  <a:pt x="190004" y="852356"/>
                  <a:pt x="184150" y="844550"/>
                </a:cubicBezTo>
                <a:lnTo>
                  <a:pt x="155575" y="793750"/>
                </a:lnTo>
                <a:close/>
              </a:path>
            </a:pathLst>
          </a:custGeom>
          <a:solidFill>
            <a:srgbClr val="F4B18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Freihandform: Form 270">
            <a:extLst>
              <a:ext uri="{FF2B5EF4-FFF2-40B4-BE49-F238E27FC236}">
                <a16:creationId xmlns:a16="http://schemas.microsoft.com/office/drawing/2014/main" id="{128F3E96-5929-446B-B592-F785DE449037}"/>
              </a:ext>
            </a:extLst>
          </p:cNvPr>
          <p:cNvSpPr/>
          <p:nvPr/>
        </p:nvSpPr>
        <p:spPr>
          <a:xfrm>
            <a:off x="6402752" y="3762375"/>
            <a:ext cx="2276904" cy="1081088"/>
          </a:xfrm>
          <a:custGeom>
            <a:avLst/>
            <a:gdLst>
              <a:gd name="connsiteX0" fmla="*/ 833867 w 2276904"/>
              <a:gd name="connsiteY0" fmla="*/ 404813 h 1081088"/>
              <a:gd name="connsiteX1" fmla="*/ 833867 w 2276904"/>
              <a:gd name="connsiteY1" fmla="*/ 404813 h 1081088"/>
              <a:gd name="connsiteX2" fmla="*/ 695754 w 2276904"/>
              <a:gd name="connsiteY2" fmla="*/ 433388 h 1081088"/>
              <a:gd name="connsiteX3" fmla="*/ 633842 w 2276904"/>
              <a:gd name="connsiteY3" fmla="*/ 464344 h 1081088"/>
              <a:gd name="connsiteX4" fmla="*/ 598123 w 2276904"/>
              <a:gd name="connsiteY4" fmla="*/ 488156 h 1081088"/>
              <a:gd name="connsiteX5" fmla="*/ 571929 w 2276904"/>
              <a:gd name="connsiteY5" fmla="*/ 500063 h 1081088"/>
              <a:gd name="connsiteX6" fmla="*/ 467154 w 2276904"/>
              <a:gd name="connsiteY6" fmla="*/ 528638 h 1081088"/>
              <a:gd name="connsiteX7" fmla="*/ 395717 w 2276904"/>
              <a:gd name="connsiteY7" fmla="*/ 538163 h 1081088"/>
              <a:gd name="connsiteX8" fmla="*/ 257604 w 2276904"/>
              <a:gd name="connsiteY8" fmla="*/ 559594 h 1081088"/>
              <a:gd name="connsiteX9" fmla="*/ 207598 w 2276904"/>
              <a:gd name="connsiteY9" fmla="*/ 561975 h 1081088"/>
              <a:gd name="connsiteX10" fmla="*/ 145686 w 2276904"/>
              <a:gd name="connsiteY10" fmla="*/ 545306 h 1081088"/>
              <a:gd name="connsiteX11" fmla="*/ 95679 w 2276904"/>
              <a:gd name="connsiteY11" fmla="*/ 497681 h 1081088"/>
              <a:gd name="connsiteX12" fmla="*/ 12336 w 2276904"/>
              <a:gd name="connsiteY12" fmla="*/ 347663 h 1081088"/>
              <a:gd name="connsiteX13" fmla="*/ 429 w 2276904"/>
              <a:gd name="connsiteY13" fmla="*/ 223838 h 1081088"/>
              <a:gd name="connsiteX14" fmla="*/ 14717 w 2276904"/>
              <a:gd name="connsiteY14" fmla="*/ 123825 h 1081088"/>
              <a:gd name="connsiteX15" fmla="*/ 64723 w 2276904"/>
              <a:gd name="connsiteY15" fmla="*/ 83344 h 1081088"/>
              <a:gd name="connsiteX16" fmla="*/ 121873 w 2276904"/>
              <a:gd name="connsiteY16" fmla="*/ 42863 h 1081088"/>
              <a:gd name="connsiteX17" fmla="*/ 198073 w 2276904"/>
              <a:gd name="connsiteY17" fmla="*/ 19050 h 1081088"/>
              <a:gd name="connsiteX18" fmla="*/ 262367 w 2276904"/>
              <a:gd name="connsiteY18" fmla="*/ 16669 h 1081088"/>
              <a:gd name="connsiteX19" fmla="*/ 810054 w 2276904"/>
              <a:gd name="connsiteY19" fmla="*/ 11906 h 1081088"/>
              <a:gd name="connsiteX20" fmla="*/ 907686 w 2276904"/>
              <a:gd name="connsiteY20" fmla="*/ 0 h 1081088"/>
              <a:gd name="connsiteX21" fmla="*/ 1074373 w 2276904"/>
              <a:gd name="connsiteY21" fmla="*/ 19050 h 1081088"/>
              <a:gd name="connsiteX22" fmla="*/ 1167242 w 2276904"/>
              <a:gd name="connsiteY22" fmla="*/ 45244 h 1081088"/>
              <a:gd name="connsiteX23" fmla="*/ 1210104 w 2276904"/>
              <a:gd name="connsiteY23" fmla="*/ 54769 h 1081088"/>
              <a:gd name="connsiteX24" fmla="*/ 1248204 w 2276904"/>
              <a:gd name="connsiteY24" fmla="*/ 73819 h 1081088"/>
              <a:gd name="connsiteX25" fmla="*/ 1412511 w 2276904"/>
              <a:gd name="connsiteY25" fmla="*/ 185738 h 1081088"/>
              <a:gd name="connsiteX26" fmla="*/ 1514904 w 2276904"/>
              <a:gd name="connsiteY26" fmla="*/ 247650 h 1081088"/>
              <a:gd name="connsiteX27" fmla="*/ 1648254 w 2276904"/>
              <a:gd name="connsiteY27" fmla="*/ 295275 h 1081088"/>
              <a:gd name="connsiteX28" fmla="*/ 1729217 w 2276904"/>
              <a:gd name="connsiteY28" fmla="*/ 321469 h 1081088"/>
              <a:gd name="connsiteX29" fmla="*/ 1926861 w 2276904"/>
              <a:gd name="connsiteY29" fmla="*/ 411956 h 1081088"/>
              <a:gd name="connsiteX30" fmla="*/ 1981629 w 2276904"/>
              <a:gd name="connsiteY30" fmla="*/ 442913 h 1081088"/>
              <a:gd name="connsiteX31" fmla="*/ 2038779 w 2276904"/>
              <a:gd name="connsiteY31" fmla="*/ 471488 h 1081088"/>
              <a:gd name="connsiteX32" fmla="*/ 2110217 w 2276904"/>
              <a:gd name="connsiteY32" fmla="*/ 521494 h 1081088"/>
              <a:gd name="connsiteX33" fmla="*/ 2172129 w 2276904"/>
              <a:gd name="connsiteY33" fmla="*/ 576263 h 1081088"/>
              <a:gd name="connsiteX34" fmla="*/ 2200704 w 2276904"/>
              <a:gd name="connsiteY34" fmla="*/ 602456 h 1081088"/>
              <a:gd name="connsiteX35" fmla="*/ 2241186 w 2276904"/>
              <a:gd name="connsiteY35" fmla="*/ 652463 h 1081088"/>
              <a:gd name="connsiteX36" fmla="*/ 2253092 w 2276904"/>
              <a:gd name="connsiteY36" fmla="*/ 690563 h 1081088"/>
              <a:gd name="connsiteX37" fmla="*/ 2264998 w 2276904"/>
              <a:gd name="connsiteY37" fmla="*/ 762000 h 1081088"/>
              <a:gd name="connsiteX38" fmla="*/ 2267379 w 2276904"/>
              <a:gd name="connsiteY38" fmla="*/ 833438 h 1081088"/>
              <a:gd name="connsiteX39" fmla="*/ 2269761 w 2276904"/>
              <a:gd name="connsiteY39" fmla="*/ 845344 h 1081088"/>
              <a:gd name="connsiteX40" fmla="*/ 2272142 w 2276904"/>
              <a:gd name="connsiteY40" fmla="*/ 873919 h 1081088"/>
              <a:gd name="connsiteX41" fmla="*/ 2276904 w 2276904"/>
              <a:gd name="connsiteY41" fmla="*/ 954881 h 1081088"/>
              <a:gd name="connsiteX42" fmla="*/ 2267379 w 2276904"/>
              <a:gd name="connsiteY42" fmla="*/ 1002506 h 1081088"/>
              <a:gd name="connsiteX43" fmla="*/ 2250711 w 2276904"/>
              <a:gd name="connsiteY43" fmla="*/ 1028700 h 1081088"/>
              <a:gd name="connsiteX44" fmla="*/ 2188798 w 2276904"/>
              <a:gd name="connsiteY44" fmla="*/ 1069181 h 1081088"/>
              <a:gd name="connsiteX45" fmla="*/ 2114979 w 2276904"/>
              <a:gd name="connsiteY45" fmla="*/ 1081088 h 1081088"/>
              <a:gd name="connsiteX46" fmla="*/ 1988773 w 2276904"/>
              <a:gd name="connsiteY46" fmla="*/ 1078706 h 1081088"/>
              <a:gd name="connsiteX47" fmla="*/ 1729217 w 2276904"/>
              <a:gd name="connsiteY47" fmla="*/ 1066800 h 1081088"/>
              <a:gd name="connsiteX48" fmla="*/ 1674448 w 2276904"/>
              <a:gd name="connsiteY48" fmla="*/ 1062038 h 1081088"/>
              <a:gd name="connsiteX49" fmla="*/ 1422036 w 2276904"/>
              <a:gd name="connsiteY49" fmla="*/ 978694 h 1081088"/>
              <a:gd name="connsiteX50" fmla="*/ 1243442 w 2276904"/>
              <a:gd name="connsiteY50" fmla="*/ 907256 h 1081088"/>
              <a:gd name="connsiteX51" fmla="*/ 1129142 w 2276904"/>
              <a:gd name="connsiteY51" fmla="*/ 845344 h 1081088"/>
              <a:gd name="connsiteX52" fmla="*/ 1088661 w 2276904"/>
              <a:gd name="connsiteY52" fmla="*/ 807244 h 1081088"/>
              <a:gd name="connsiteX53" fmla="*/ 991029 w 2276904"/>
              <a:gd name="connsiteY53" fmla="*/ 664369 h 1081088"/>
              <a:gd name="connsiteX54" fmla="*/ 971979 w 2276904"/>
              <a:gd name="connsiteY54" fmla="*/ 635794 h 1081088"/>
              <a:gd name="connsiteX55" fmla="*/ 952929 w 2276904"/>
              <a:gd name="connsiteY55" fmla="*/ 609600 h 1081088"/>
              <a:gd name="connsiteX56" fmla="*/ 929117 w 2276904"/>
              <a:gd name="connsiteY56" fmla="*/ 576263 h 1081088"/>
              <a:gd name="connsiteX57" fmla="*/ 883873 w 2276904"/>
              <a:gd name="connsiteY57" fmla="*/ 511969 h 1081088"/>
              <a:gd name="connsiteX58" fmla="*/ 869586 w 2276904"/>
              <a:gd name="connsiteY58" fmla="*/ 495300 h 1081088"/>
              <a:gd name="connsiteX59" fmla="*/ 833867 w 2276904"/>
              <a:gd name="connsiteY59" fmla="*/ 428625 h 1081088"/>
              <a:gd name="connsiteX60" fmla="*/ 833867 w 2276904"/>
              <a:gd name="connsiteY60" fmla="*/ 404813 h 10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276904" h="1081088">
                <a:moveTo>
                  <a:pt x="833867" y="404813"/>
                </a:moveTo>
                <a:lnTo>
                  <a:pt x="833867" y="404813"/>
                </a:lnTo>
                <a:cubicBezTo>
                  <a:pt x="777887" y="411810"/>
                  <a:pt x="753292" y="412291"/>
                  <a:pt x="695754" y="433388"/>
                </a:cubicBezTo>
                <a:cubicBezTo>
                  <a:pt x="674091" y="441331"/>
                  <a:pt x="653965" y="453055"/>
                  <a:pt x="633842" y="464344"/>
                </a:cubicBezTo>
                <a:cubicBezTo>
                  <a:pt x="621362" y="471345"/>
                  <a:pt x="610922" y="481756"/>
                  <a:pt x="598123" y="488156"/>
                </a:cubicBezTo>
                <a:cubicBezTo>
                  <a:pt x="589807" y="492314"/>
                  <a:pt x="580916" y="497254"/>
                  <a:pt x="571929" y="500063"/>
                </a:cubicBezTo>
                <a:cubicBezTo>
                  <a:pt x="540132" y="510000"/>
                  <a:pt x="500997" y="522088"/>
                  <a:pt x="467154" y="528638"/>
                </a:cubicBezTo>
                <a:cubicBezTo>
                  <a:pt x="446132" y="532707"/>
                  <a:pt x="416467" y="534862"/>
                  <a:pt x="395717" y="538163"/>
                </a:cubicBezTo>
                <a:cubicBezTo>
                  <a:pt x="327550" y="549008"/>
                  <a:pt x="327843" y="552708"/>
                  <a:pt x="257604" y="559594"/>
                </a:cubicBezTo>
                <a:cubicBezTo>
                  <a:pt x="240996" y="561222"/>
                  <a:pt x="224267" y="561181"/>
                  <a:pt x="207598" y="561975"/>
                </a:cubicBezTo>
                <a:cubicBezTo>
                  <a:pt x="186961" y="556419"/>
                  <a:pt x="164218" y="555952"/>
                  <a:pt x="145686" y="545306"/>
                </a:cubicBezTo>
                <a:cubicBezTo>
                  <a:pt x="125726" y="533840"/>
                  <a:pt x="110275" y="515481"/>
                  <a:pt x="95679" y="497681"/>
                </a:cubicBezTo>
                <a:cubicBezTo>
                  <a:pt x="50283" y="442320"/>
                  <a:pt x="41610" y="412066"/>
                  <a:pt x="12336" y="347663"/>
                </a:cubicBezTo>
                <a:cubicBezTo>
                  <a:pt x="7980" y="316082"/>
                  <a:pt x="-2208" y="258115"/>
                  <a:pt x="429" y="223838"/>
                </a:cubicBezTo>
                <a:cubicBezTo>
                  <a:pt x="3012" y="190261"/>
                  <a:pt x="704" y="154447"/>
                  <a:pt x="14717" y="123825"/>
                </a:cubicBezTo>
                <a:cubicBezTo>
                  <a:pt x="23641" y="104324"/>
                  <a:pt x="47612" y="96272"/>
                  <a:pt x="64723" y="83344"/>
                </a:cubicBezTo>
                <a:cubicBezTo>
                  <a:pt x="83349" y="69271"/>
                  <a:pt x="101765" y="54722"/>
                  <a:pt x="121873" y="42863"/>
                </a:cubicBezTo>
                <a:cubicBezTo>
                  <a:pt x="138579" y="33010"/>
                  <a:pt x="179575" y="21152"/>
                  <a:pt x="198073" y="19050"/>
                </a:cubicBezTo>
                <a:cubicBezTo>
                  <a:pt x="219382" y="16629"/>
                  <a:pt x="240936" y="17463"/>
                  <a:pt x="262367" y="16669"/>
                </a:cubicBezTo>
                <a:cubicBezTo>
                  <a:pt x="473389" y="23063"/>
                  <a:pt x="457219" y="23766"/>
                  <a:pt x="810054" y="11906"/>
                </a:cubicBezTo>
                <a:cubicBezTo>
                  <a:pt x="842821" y="10805"/>
                  <a:pt x="907686" y="0"/>
                  <a:pt x="907686" y="0"/>
                </a:cubicBezTo>
                <a:cubicBezTo>
                  <a:pt x="944047" y="3306"/>
                  <a:pt x="1030915" y="9021"/>
                  <a:pt x="1074373" y="19050"/>
                </a:cubicBezTo>
                <a:cubicBezTo>
                  <a:pt x="1105713" y="26282"/>
                  <a:pt x="1135844" y="38267"/>
                  <a:pt x="1167242" y="45244"/>
                </a:cubicBezTo>
                <a:lnTo>
                  <a:pt x="1210104" y="54769"/>
                </a:lnTo>
                <a:cubicBezTo>
                  <a:pt x="1222804" y="61119"/>
                  <a:pt x="1236217" y="66208"/>
                  <a:pt x="1248204" y="73819"/>
                </a:cubicBezTo>
                <a:cubicBezTo>
                  <a:pt x="1261883" y="82504"/>
                  <a:pt x="1377021" y="161782"/>
                  <a:pt x="1412511" y="185738"/>
                </a:cubicBezTo>
                <a:cubicBezTo>
                  <a:pt x="1441371" y="205218"/>
                  <a:pt x="1484001" y="234678"/>
                  <a:pt x="1514904" y="247650"/>
                </a:cubicBezTo>
                <a:cubicBezTo>
                  <a:pt x="1558425" y="265918"/>
                  <a:pt x="1603627" y="279904"/>
                  <a:pt x="1648254" y="295275"/>
                </a:cubicBezTo>
                <a:cubicBezTo>
                  <a:pt x="1675073" y="304513"/>
                  <a:pt x="1702948" y="310767"/>
                  <a:pt x="1729217" y="321469"/>
                </a:cubicBezTo>
                <a:cubicBezTo>
                  <a:pt x="1801136" y="350770"/>
                  <a:pt x="1853854" y="370690"/>
                  <a:pt x="1926861" y="411956"/>
                </a:cubicBezTo>
                <a:cubicBezTo>
                  <a:pt x="1945117" y="422275"/>
                  <a:pt x="1963115" y="433065"/>
                  <a:pt x="1981629" y="442913"/>
                </a:cubicBezTo>
                <a:cubicBezTo>
                  <a:pt x="2000433" y="452915"/>
                  <a:pt x="2020287" y="460921"/>
                  <a:pt x="2038779" y="471488"/>
                </a:cubicBezTo>
                <a:cubicBezTo>
                  <a:pt x="2052215" y="479166"/>
                  <a:pt x="2095177" y="508829"/>
                  <a:pt x="2110217" y="521494"/>
                </a:cubicBezTo>
                <a:cubicBezTo>
                  <a:pt x="2131293" y="539242"/>
                  <a:pt x="2151595" y="557891"/>
                  <a:pt x="2172129" y="576263"/>
                </a:cubicBezTo>
                <a:cubicBezTo>
                  <a:pt x="2181758" y="584879"/>
                  <a:pt x="2191367" y="593525"/>
                  <a:pt x="2200704" y="602456"/>
                </a:cubicBezTo>
                <a:cubicBezTo>
                  <a:pt x="2218793" y="619759"/>
                  <a:pt x="2231528" y="629634"/>
                  <a:pt x="2241186" y="652463"/>
                </a:cubicBezTo>
                <a:cubicBezTo>
                  <a:pt x="2246370" y="664717"/>
                  <a:pt x="2249664" y="677707"/>
                  <a:pt x="2253092" y="690563"/>
                </a:cubicBezTo>
                <a:cubicBezTo>
                  <a:pt x="2260799" y="719466"/>
                  <a:pt x="2261212" y="731711"/>
                  <a:pt x="2264998" y="762000"/>
                </a:cubicBezTo>
                <a:cubicBezTo>
                  <a:pt x="2265792" y="785813"/>
                  <a:pt x="2266020" y="809651"/>
                  <a:pt x="2267379" y="833438"/>
                </a:cubicBezTo>
                <a:cubicBezTo>
                  <a:pt x="2267610" y="837479"/>
                  <a:pt x="2269288" y="841324"/>
                  <a:pt x="2269761" y="845344"/>
                </a:cubicBezTo>
                <a:cubicBezTo>
                  <a:pt x="2270878" y="854837"/>
                  <a:pt x="2271520" y="864381"/>
                  <a:pt x="2272142" y="873919"/>
                </a:cubicBezTo>
                <a:cubicBezTo>
                  <a:pt x="2273901" y="900896"/>
                  <a:pt x="2276904" y="954881"/>
                  <a:pt x="2276904" y="954881"/>
                </a:cubicBezTo>
                <a:cubicBezTo>
                  <a:pt x="2273729" y="970756"/>
                  <a:pt x="2272793" y="987249"/>
                  <a:pt x="2267379" y="1002506"/>
                </a:cubicBezTo>
                <a:cubicBezTo>
                  <a:pt x="2263918" y="1012259"/>
                  <a:pt x="2257124" y="1020577"/>
                  <a:pt x="2250711" y="1028700"/>
                </a:cubicBezTo>
                <a:cubicBezTo>
                  <a:pt x="2234865" y="1048772"/>
                  <a:pt x="2213901" y="1062009"/>
                  <a:pt x="2188798" y="1069181"/>
                </a:cubicBezTo>
                <a:cubicBezTo>
                  <a:pt x="2164833" y="1076028"/>
                  <a:pt x="2139585" y="1077119"/>
                  <a:pt x="2114979" y="1081088"/>
                </a:cubicBezTo>
                <a:lnTo>
                  <a:pt x="1988773" y="1078706"/>
                </a:lnTo>
                <a:cubicBezTo>
                  <a:pt x="1920215" y="1077013"/>
                  <a:pt x="1763551" y="1068781"/>
                  <a:pt x="1729217" y="1066800"/>
                </a:cubicBezTo>
                <a:cubicBezTo>
                  <a:pt x="1710922" y="1065745"/>
                  <a:pt x="1692704" y="1063625"/>
                  <a:pt x="1674448" y="1062038"/>
                </a:cubicBezTo>
                <a:cubicBezTo>
                  <a:pt x="1521344" y="1017807"/>
                  <a:pt x="1597420" y="1042294"/>
                  <a:pt x="1422036" y="978694"/>
                </a:cubicBezTo>
                <a:cubicBezTo>
                  <a:pt x="1365702" y="958265"/>
                  <a:pt x="1295227" y="933148"/>
                  <a:pt x="1243442" y="907256"/>
                </a:cubicBezTo>
                <a:cubicBezTo>
                  <a:pt x="1222256" y="896663"/>
                  <a:pt x="1156515" y="867419"/>
                  <a:pt x="1129142" y="845344"/>
                </a:cubicBezTo>
                <a:cubicBezTo>
                  <a:pt x="1114718" y="833712"/>
                  <a:pt x="1100995" y="821073"/>
                  <a:pt x="1088661" y="807244"/>
                </a:cubicBezTo>
                <a:cubicBezTo>
                  <a:pt x="1054119" y="768515"/>
                  <a:pt x="1016524" y="703769"/>
                  <a:pt x="991029" y="664369"/>
                </a:cubicBezTo>
                <a:cubicBezTo>
                  <a:pt x="984810" y="654758"/>
                  <a:pt x="978516" y="645191"/>
                  <a:pt x="971979" y="635794"/>
                </a:cubicBezTo>
                <a:cubicBezTo>
                  <a:pt x="965814" y="626931"/>
                  <a:pt x="959237" y="618362"/>
                  <a:pt x="952929" y="609600"/>
                </a:cubicBezTo>
                <a:cubicBezTo>
                  <a:pt x="944950" y="598518"/>
                  <a:pt x="936976" y="587431"/>
                  <a:pt x="929117" y="576263"/>
                </a:cubicBezTo>
                <a:cubicBezTo>
                  <a:pt x="923439" y="568194"/>
                  <a:pt x="889383" y="518397"/>
                  <a:pt x="883873" y="511969"/>
                </a:cubicBezTo>
                <a:cubicBezTo>
                  <a:pt x="879111" y="506413"/>
                  <a:pt x="873977" y="501154"/>
                  <a:pt x="869586" y="495300"/>
                </a:cubicBezTo>
                <a:cubicBezTo>
                  <a:pt x="854464" y="475137"/>
                  <a:pt x="841850" y="452569"/>
                  <a:pt x="833867" y="428625"/>
                </a:cubicBezTo>
                <a:cubicBezTo>
                  <a:pt x="828853" y="413585"/>
                  <a:pt x="833867" y="408782"/>
                  <a:pt x="833867" y="4048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D33BF5CA-2D8A-417B-A28C-D29EDB55AA87}"/>
              </a:ext>
            </a:extLst>
          </p:cNvPr>
          <p:cNvGrpSpPr/>
          <p:nvPr/>
        </p:nvGrpSpPr>
        <p:grpSpPr>
          <a:xfrm>
            <a:off x="6609681" y="3780035"/>
            <a:ext cx="1905485" cy="944490"/>
            <a:chOff x="797916" y="605716"/>
            <a:chExt cx="1905485" cy="944490"/>
          </a:xfrm>
        </p:grpSpPr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BE033193-6899-4333-A965-76E1A519E682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CF8F3BAD-ED9D-45C7-9DB5-41F8789C0499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6FD53D52-1384-4D44-8CCC-F14D9E276E64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5EB62B7F-F77E-4917-8F3D-9D432D04C2B1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5A61BA48-780D-4048-B036-77FCE6BE0BA6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49A165D0-D7D9-4921-8CF3-2CC6130F5067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856F2E01-DEF3-44AA-AD8D-C6C3D680B289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707AEEA2-B20F-4A6F-BFAC-68B46FF4E307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61CBCCCB-C84A-4580-A134-A9799A442C15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D0951D67-BAA3-4F67-B94F-322AFB3A485B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E0317F04-DE36-4BF2-BF69-FB7D915411A0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BA64095-0B09-4491-AF5B-89F691D39377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9ABE91B1-10EA-4749-A4E3-C5ADF97C2C4C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7" name="Freihandform: Form 266">
            <a:extLst>
              <a:ext uri="{FF2B5EF4-FFF2-40B4-BE49-F238E27FC236}">
                <a16:creationId xmlns:a16="http://schemas.microsoft.com/office/drawing/2014/main" id="{8FB7EC9F-EAD6-443D-929B-10A58C3D3219}"/>
              </a:ext>
            </a:extLst>
          </p:cNvPr>
          <p:cNvSpPr/>
          <p:nvPr/>
        </p:nvSpPr>
        <p:spPr>
          <a:xfrm>
            <a:off x="6528945" y="3898929"/>
            <a:ext cx="1991896" cy="838200"/>
          </a:xfrm>
          <a:custGeom>
            <a:avLst/>
            <a:gdLst>
              <a:gd name="connsiteX0" fmla="*/ 0 w 1991896"/>
              <a:gd name="connsiteY0" fmla="*/ 117475 h 838200"/>
              <a:gd name="connsiteX1" fmla="*/ 0 w 1991896"/>
              <a:gd name="connsiteY1" fmla="*/ 117475 h 838200"/>
              <a:gd name="connsiteX2" fmla="*/ 41275 w 1991896"/>
              <a:gd name="connsiteY2" fmla="*/ 25400 h 838200"/>
              <a:gd name="connsiteX3" fmla="*/ 60325 w 1991896"/>
              <a:gd name="connsiteY3" fmla="*/ 6350 h 838200"/>
              <a:gd name="connsiteX4" fmla="*/ 92075 w 1991896"/>
              <a:gd name="connsiteY4" fmla="*/ 0 h 838200"/>
              <a:gd name="connsiteX5" fmla="*/ 158750 w 1991896"/>
              <a:gd name="connsiteY5" fmla="*/ 3175 h 838200"/>
              <a:gd name="connsiteX6" fmla="*/ 171450 w 1991896"/>
              <a:gd name="connsiteY6" fmla="*/ 6350 h 838200"/>
              <a:gd name="connsiteX7" fmla="*/ 203200 w 1991896"/>
              <a:gd name="connsiteY7" fmla="*/ 15875 h 838200"/>
              <a:gd name="connsiteX8" fmla="*/ 228600 w 1991896"/>
              <a:gd name="connsiteY8" fmla="*/ 19050 h 838200"/>
              <a:gd name="connsiteX9" fmla="*/ 244475 w 1991896"/>
              <a:gd name="connsiteY9" fmla="*/ 22225 h 838200"/>
              <a:gd name="connsiteX10" fmla="*/ 263525 w 1991896"/>
              <a:gd name="connsiteY10" fmla="*/ 25400 h 838200"/>
              <a:gd name="connsiteX11" fmla="*/ 292100 w 1991896"/>
              <a:gd name="connsiteY11" fmla="*/ 47625 h 838200"/>
              <a:gd name="connsiteX12" fmla="*/ 317500 w 1991896"/>
              <a:gd name="connsiteY12" fmla="*/ 73025 h 838200"/>
              <a:gd name="connsiteX13" fmla="*/ 323850 w 1991896"/>
              <a:gd name="connsiteY13" fmla="*/ 114300 h 838200"/>
              <a:gd name="connsiteX14" fmla="*/ 327025 w 1991896"/>
              <a:gd name="connsiteY14" fmla="*/ 123825 h 838200"/>
              <a:gd name="connsiteX15" fmla="*/ 330200 w 1991896"/>
              <a:gd name="connsiteY15" fmla="*/ 142875 h 838200"/>
              <a:gd name="connsiteX16" fmla="*/ 323850 w 1991896"/>
              <a:gd name="connsiteY16" fmla="*/ 219075 h 838200"/>
              <a:gd name="connsiteX17" fmla="*/ 320675 w 1991896"/>
              <a:gd name="connsiteY17" fmla="*/ 228600 h 838200"/>
              <a:gd name="connsiteX18" fmla="*/ 317500 w 1991896"/>
              <a:gd name="connsiteY18" fmla="*/ 263525 h 838200"/>
              <a:gd name="connsiteX19" fmla="*/ 301625 w 1991896"/>
              <a:gd name="connsiteY19" fmla="*/ 279400 h 838200"/>
              <a:gd name="connsiteX20" fmla="*/ 295275 w 1991896"/>
              <a:gd name="connsiteY20" fmla="*/ 288925 h 838200"/>
              <a:gd name="connsiteX21" fmla="*/ 282575 w 1991896"/>
              <a:gd name="connsiteY21" fmla="*/ 330200 h 838200"/>
              <a:gd name="connsiteX22" fmla="*/ 282575 w 1991896"/>
              <a:gd name="connsiteY22" fmla="*/ 450850 h 838200"/>
              <a:gd name="connsiteX23" fmla="*/ 292100 w 1991896"/>
              <a:gd name="connsiteY23" fmla="*/ 485775 h 838200"/>
              <a:gd name="connsiteX24" fmla="*/ 301625 w 1991896"/>
              <a:gd name="connsiteY24" fmla="*/ 520700 h 838200"/>
              <a:gd name="connsiteX25" fmla="*/ 320675 w 1991896"/>
              <a:gd name="connsiteY25" fmla="*/ 555625 h 838200"/>
              <a:gd name="connsiteX26" fmla="*/ 330200 w 1991896"/>
              <a:gd name="connsiteY26" fmla="*/ 568325 h 838200"/>
              <a:gd name="connsiteX27" fmla="*/ 346075 w 1991896"/>
              <a:gd name="connsiteY27" fmla="*/ 593725 h 838200"/>
              <a:gd name="connsiteX28" fmla="*/ 355600 w 1991896"/>
              <a:gd name="connsiteY28" fmla="*/ 603250 h 838200"/>
              <a:gd name="connsiteX29" fmla="*/ 381000 w 1991896"/>
              <a:gd name="connsiteY29" fmla="*/ 638175 h 838200"/>
              <a:gd name="connsiteX30" fmla="*/ 403225 w 1991896"/>
              <a:gd name="connsiteY30" fmla="*/ 644525 h 838200"/>
              <a:gd name="connsiteX31" fmla="*/ 425450 w 1991896"/>
              <a:gd name="connsiteY31" fmla="*/ 647700 h 838200"/>
              <a:gd name="connsiteX32" fmla="*/ 444500 w 1991896"/>
              <a:gd name="connsiteY32" fmla="*/ 650875 h 838200"/>
              <a:gd name="connsiteX33" fmla="*/ 498475 w 1991896"/>
              <a:gd name="connsiteY33" fmla="*/ 644525 h 838200"/>
              <a:gd name="connsiteX34" fmla="*/ 571500 w 1991896"/>
              <a:gd name="connsiteY34" fmla="*/ 615950 h 838200"/>
              <a:gd name="connsiteX35" fmla="*/ 584200 w 1991896"/>
              <a:gd name="connsiteY35" fmla="*/ 584200 h 838200"/>
              <a:gd name="connsiteX36" fmla="*/ 593725 w 1991896"/>
              <a:gd name="connsiteY36" fmla="*/ 561975 h 838200"/>
              <a:gd name="connsiteX37" fmla="*/ 625475 w 1991896"/>
              <a:gd name="connsiteY37" fmla="*/ 527050 h 838200"/>
              <a:gd name="connsiteX38" fmla="*/ 663575 w 1991896"/>
              <a:gd name="connsiteY38" fmla="*/ 511175 h 838200"/>
              <a:gd name="connsiteX39" fmla="*/ 682625 w 1991896"/>
              <a:gd name="connsiteY39" fmla="*/ 504825 h 838200"/>
              <a:gd name="connsiteX40" fmla="*/ 704850 w 1991896"/>
              <a:gd name="connsiteY40" fmla="*/ 501650 h 838200"/>
              <a:gd name="connsiteX41" fmla="*/ 727075 w 1991896"/>
              <a:gd name="connsiteY41" fmla="*/ 495300 h 838200"/>
              <a:gd name="connsiteX42" fmla="*/ 774700 w 1991896"/>
              <a:gd name="connsiteY42" fmla="*/ 488950 h 838200"/>
              <a:gd name="connsiteX43" fmla="*/ 803275 w 1991896"/>
              <a:gd name="connsiteY43" fmla="*/ 479425 h 838200"/>
              <a:gd name="connsiteX44" fmla="*/ 822325 w 1991896"/>
              <a:gd name="connsiteY44" fmla="*/ 473075 h 838200"/>
              <a:gd name="connsiteX45" fmla="*/ 835025 w 1991896"/>
              <a:gd name="connsiteY45" fmla="*/ 469900 h 838200"/>
              <a:gd name="connsiteX46" fmla="*/ 860425 w 1991896"/>
              <a:gd name="connsiteY46" fmla="*/ 457200 h 838200"/>
              <a:gd name="connsiteX47" fmla="*/ 873125 w 1991896"/>
              <a:gd name="connsiteY47" fmla="*/ 450850 h 838200"/>
              <a:gd name="connsiteX48" fmla="*/ 908050 w 1991896"/>
              <a:gd name="connsiteY48" fmla="*/ 444500 h 838200"/>
              <a:gd name="connsiteX49" fmla="*/ 1047750 w 1991896"/>
              <a:gd name="connsiteY49" fmla="*/ 441325 h 838200"/>
              <a:gd name="connsiteX50" fmla="*/ 1095375 w 1991896"/>
              <a:gd name="connsiteY50" fmla="*/ 431800 h 838200"/>
              <a:gd name="connsiteX51" fmla="*/ 1133475 w 1991896"/>
              <a:gd name="connsiteY51" fmla="*/ 428625 h 838200"/>
              <a:gd name="connsiteX52" fmla="*/ 1165225 w 1991896"/>
              <a:gd name="connsiteY52" fmla="*/ 422275 h 838200"/>
              <a:gd name="connsiteX53" fmla="*/ 1187450 w 1991896"/>
              <a:gd name="connsiteY53" fmla="*/ 419100 h 838200"/>
              <a:gd name="connsiteX54" fmla="*/ 1263650 w 1991896"/>
              <a:gd name="connsiteY54" fmla="*/ 412750 h 838200"/>
              <a:gd name="connsiteX55" fmla="*/ 1346200 w 1991896"/>
              <a:gd name="connsiteY55" fmla="*/ 393700 h 838200"/>
              <a:gd name="connsiteX56" fmla="*/ 1428750 w 1991896"/>
              <a:gd name="connsiteY56" fmla="*/ 358775 h 838200"/>
              <a:gd name="connsiteX57" fmla="*/ 1450975 w 1991896"/>
              <a:gd name="connsiteY57" fmla="*/ 352425 h 838200"/>
              <a:gd name="connsiteX58" fmla="*/ 1479550 w 1991896"/>
              <a:gd name="connsiteY58" fmla="*/ 342900 h 838200"/>
              <a:gd name="connsiteX59" fmla="*/ 1581150 w 1991896"/>
              <a:gd name="connsiteY59" fmla="*/ 342900 h 838200"/>
              <a:gd name="connsiteX60" fmla="*/ 1609725 w 1991896"/>
              <a:gd name="connsiteY60" fmla="*/ 333375 h 838200"/>
              <a:gd name="connsiteX61" fmla="*/ 1644650 w 1991896"/>
              <a:gd name="connsiteY61" fmla="*/ 323850 h 838200"/>
              <a:gd name="connsiteX62" fmla="*/ 1711325 w 1991896"/>
              <a:gd name="connsiteY62" fmla="*/ 314325 h 838200"/>
              <a:gd name="connsiteX63" fmla="*/ 1752600 w 1991896"/>
              <a:gd name="connsiteY63" fmla="*/ 317500 h 838200"/>
              <a:gd name="connsiteX64" fmla="*/ 1793875 w 1991896"/>
              <a:gd name="connsiteY64" fmla="*/ 330200 h 838200"/>
              <a:gd name="connsiteX65" fmla="*/ 1819275 w 1991896"/>
              <a:gd name="connsiteY65" fmla="*/ 365125 h 838200"/>
              <a:gd name="connsiteX66" fmla="*/ 1825625 w 1991896"/>
              <a:gd name="connsiteY66" fmla="*/ 377825 h 838200"/>
              <a:gd name="connsiteX67" fmla="*/ 1841500 w 1991896"/>
              <a:gd name="connsiteY67" fmla="*/ 390525 h 838200"/>
              <a:gd name="connsiteX68" fmla="*/ 1851025 w 1991896"/>
              <a:gd name="connsiteY68" fmla="*/ 403225 h 838200"/>
              <a:gd name="connsiteX69" fmla="*/ 1876425 w 1991896"/>
              <a:gd name="connsiteY69" fmla="*/ 419100 h 838200"/>
              <a:gd name="connsiteX70" fmla="*/ 1892300 w 1991896"/>
              <a:gd name="connsiteY70" fmla="*/ 425450 h 838200"/>
              <a:gd name="connsiteX71" fmla="*/ 1927225 w 1991896"/>
              <a:gd name="connsiteY71" fmla="*/ 457200 h 838200"/>
              <a:gd name="connsiteX72" fmla="*/ 1962150 w 1991896"/>
              <a:gd name="connsiteY72" fmla="*/ 482600 h 838200"/>
              <a:gd name="connsiteX73" fmla="*/ 1981200 w 1991896"/>
              <a:gd name="connsiteY73" fmla="*/ 498475 h 838200"/>
              <a:gd name="connsiteX74" fmla="*/ 1987550 w 1991896"/>
              <a:gd name="connsiteY74" fmla="*/ 508000 h 838200"/>
              <a:gd name="connsiteX75" fmla="*/ 1987550 w 1991896"/>
              <a:gd name="connsiteY75" fmla="*/ 574675 h 838200"/>
              <a:gd name="connsiteX76" fmla="*/ 1981200 w 1991896"/>
              <a:gd name="connsiteY76" fmla="*/ 596900 h 838200"/>
              <a:gd name="connsiteX77" fmla="*/ 1978025 w 1991896"/>
              <a:gd name="connsiteY77" fmla="*/ 609600 h 838200"/>
              <a:gd name="connsiteX78" fmla="*/ 1971675 w 1991896"/>
              <a:gd name="connsiteY78" fmla="*/ 641350 h 838200"/>
              <a:gd name="connsiteX79" fmla="*/ 1962150 w 1991896"/>
              <a:gd name="connsiteY79" fmla="*/ 673100 h 838200"/>
              <a:gd name="connsiteX80" fmla="*/ 1962150 w 1991896"/>
              <a:gd name="connsiteY80" fmla="*/ 704850 h 838200"/>
              <a:gd name="connsiteX81" fmla="*/ 1958975 w 1991896"/>
              <a:gd name="connsiteY81" fmla="*/ 717550 h 838200"/>
              <a:gd name="connsiteX82" fmla="*/ 1939925 w 1991896"/>
              <a:gd name="connsiteY82" fmla="*/ 736600 h 838200"/>
              <a:gd name="connsiteX83" fmla="*/ 1930400 w 1991896"/>
              <a:gd name="connsiteY83" fmla="*/ 746125 h 838200"/>
              <a:gd name="connsiteX84" fmla="*/ 1901825 w 1991896"/>
              <a:gd name="connsiteY84" fmla="*/ 758825 h 838200"/>
              <a:gd name="connsiteX85" fmla="*/ 1841500 w 1991896"/>
              <a:gd name="connsiteY85" fmla="*/ 755650 h 838200"/>
              <a:gd name="connsiteX86" fmla="*/ 1822450 w 1991896"/>
              <a:gd name="connsiteY86" fmla="*/ 742950 h 838200"/>
              <a:gd name="connsiteX87" fmla="*/ 1781175 w 1991896"/>
              <a:gd name="connsiteY87" fmla="*/ 733425 h 838200"/>
              <a:gd name="connsiteX88" fmla="*/ 1755775 w 1991896"/>
              <a:gd name="connsiteY88" fmla="*/ 720725 h 838200"/>
              <a:gd name="connsiteX89" fmla="*/ 1739900 w 1991896"/>
              <a:gd name="connsiteY89" fmla="*/ 711200 h 838200"/>
              <a:gd name="connsiteX90" fmla="*/ 1724025 w 1991896"/>
              <a:gd name="connsiteY90" fmla="*/ 704850 h 838200"/>
              <a:gd name="connsiteX91" fmla="*/ 1695450 w 1991896"/>
              <a:gd name="connsiteY91" fmla="*/ 688975 h 838200"/>
              <a:gd name="connsiteX92" fmla="*/ 1682750 w 1991896"/>
              <a:gd name="connsiteY92" fmla="*/ 682625 h 838200"/>
              <a:gd name="connsiteX93" fmla="*/ 1654175 w 1991896"/>
              <a:gd name="connsiteY93" fmla="*/ 663575 h 838200"/>
              <a:gd name="connsiteX94" fmla="*/ 1644650 w 1991896"/>
              <a:gd name="connsiteY94" fmla="*/ 654050 h 838200"/>
              <a:gd name="connsiteX95" fmla="*/ 1628775 w 1991896"/>
              <a:gd name="connsiteY95" fmla="*/ 647700 h 838200"/>
              <a:gd name="connsiteX96" fmla="*/ 1590675 w 1991896"/>
              <a:gd name="connsiteY96" fmla="*/ 641350 h 838200"/>
              <a:gd name="connsiteX97" fmla="*/ 1543050 w 1991896"/>
              <a:gd name="connsiteY97" fmla="*/ 644525 h 838200"/>
              <a:gd name="connsiteX98" fmla="*/ 1508125 w 1991896"/>
              <a:gd name="connsiteY98" fmla="*/ 650875 h 838200"/>
              <a:gd name="connsiteX99" fmla="*/ 1393825 w 1991896"/>
              <a:gd name="connsiteY99" fmla="*/ 654050 h 838200"/>
              <a:gd name="connsiteX100" fmla="*/ 1336675 w 1991896"/>
              <a:gd name="connsiteY100" fmla="*/ 657225 h 838200"/>
              <a:gd name="connsiteX101" fmla="*/ 1190625 w 1991896"/>
              <a:gd name="connsiteY101" fmla="*/ 644525 h 838200"/>
              <a:gd name="connsiteX102" fmla="*/ 1162050 w 1991896"/>
              <a:gd name="connsiteY102" fmla="*/ 638175 h 838200"/>
              <a:gd name="connsiteX103" fmla="*/ 1146175 w 1991896"/>
              <a:gd name="connsiteY103" fmla="*/ 635000 h 838200"/>
              <a:gd name="connsiteX104" fmla="*/ 1057275 w 1991896"/>
              <a:gd name="connsiteY104" fmla="*/ 638175 h 838200"/>
              <a:gd name="connsiteX105" fmla="*/ 1035050 w 1991896"/>
              <a:gd name="connsiteY105" fmla="*/ 641350 h 838200"/>
              <a:gd name="connsiteX106" fmla="*/ 1025525 w 1991896"/>
              <a:gd name="connsiteY106" fmla="*/ 638175 h 838200"/>
              <a:gd name="connsiteX107" fmla="*/ 981075 w 1991896"/>
              <a:gd name="connsiteY107" fmla="*/ 619125 h 838200"/>
              <a:gd name="connsiteX108" fmla="*/ 952500 w 1991896"/>
              <a:gd name="connsiteY108" fmla="*/ 612775 h 838200"/>
              <a:gd name="connsiteX109" fmla="*/ 927100 w 1991896"/>
              <a:gd name="connsiteY109" fmla="*/ 603250 h 838200"/>
              <a:gd name="connsiteX110" fmla="*/ 914400 w 1991896"/>
              <a:gd name="connsiteY110" fmla="*/ 596900 h 838200"/>
              <a:gd name="connsiteX111" fmla="*/ 895350 w 1991896"/>
              <a:gd name="connsiteY111" fmla="*/ 587375 h 838200"/>
              <a:gd name="connsiteX112" fmla="*/ 857250 w 1991896"/>
              <a:gd name="connsiteY112" fmla="*/ 584200 h 838200"/>
              <a:gd name="connsiteX113" fmla="*/ 835025 w 1991896"/>
              <a:gd name="connsiteY113" fmla="*/ 581025 h 838200"/>
              <a:gd name="connsiteX114" fmla="*/ 784225 w 1991896"/>
              <a:gd name="connsiteY114" fmla="*/ 581025 h 838200"/>
              <a:gd name="connsiteX115" fmla="*/ 708025 w 1991896"/>
              <a:gd name="connsiteY115" fmla="*/ 625475 h 838200"/>
              <a:gd name="connsiteX116" fmla="*/ 673100 w 1991896"/>
              <a:gd name="connsiteY116" fmla="*/ 654050 h 838200"/>
              <a:gd name="connsiteX117" fmla="*/ 660400 w 1991896"/>
              <a:gd name="connsiteY117" fmla="*/ 666750 h 838200"/>
              <a:gd name="connsiteX118" fmla="*/ 625475 w 1991896"/>
              <a:gd name="connsiteY118" fmla="*/ 692150 h 838200"/>
              <a:gd name="connsiteX119" fmla="*/ 612775 w 1991896"/>
              <a:gd name="connsiteY119" fmla="*/ 704850 h 838200"/>
              <a:gd name="connsiteX120" fmla="*/ 596900 w 1991896"/>
              <a:gd name="connsiteY120" fmla="*/ 714375 h 838200"/>
              <a:gd name="connsiteX121" fmla="*/ 581025 w 1991896"/>
              <a:gd name="connsiteY121" fmla="*/ 727075 h 838200"/>
              <a:gd name="connsiteX122" fmla="*/ 571500 w 1991896"/>
              <a:gd name="connsiteY122" fmla="*/ 733425 h 838200"/>
              <a:gd name="connsiteX123" fmla="*/ 558800 w 1991896"/>
              <a:gd name="connsiteY123" fmla="*/ 749300 h 838200"/>
              <a:gd name="connsiteX124" fmla="*/ 549275 w 1991896"/>
              <a:gd name="connsiteY124" fmla="*/ 758825 h 838200"/>
              <a:gd name="connsiteX125" fmla="*/ 536575 w 1991896"/>
              <a:gd name="connsiteY125" fmla="*/ 774700 h 838200"/>
              <a:gd name="connsiteX126" fmla="*/ 504825 w 1991896"/>
              <a:gd name="connsiteY126" fmla="*/ 803275 h 838200"/>
              <a:gd name="connsiteX127" fmla="*/ 454025 w 1991896"/>
              <a:gd name="connsiteY127" fmla="*/ 825500 h 838200"/>
              <a:gd name="connsiteX128" fmla="*/ 438150 w 1991896"/>
              <a:gd name="connsiteY128" fmla="*/ 831850 h 838200"/>
              <a:gd name="connsiteX129" fmla="*/ 412750 w 1991896"/>
              <a:gd name="connsiteY129" fmla="*/ 838200 h 838200"/>
              <a:gd name="connsiteX130" fmla="*/ 339725 w 1991896"/>
              <a:gd name="connsiteY130" fmla="*/ 835025 h 838200"/>
              <a:gd name="connsiteX131" fmla="*/ 317500 w 1991896"/>
              <a:gd name="connsiteY131" fmla="*/ 828675 h 838200"/>
              <a:gd name="connsiteX132" fmla="*/ 301625 w 1991896"/>
              <a:gd name="connsiteY132" fmla="*/ 822325 h 838200"/>
              <a:gd name="connsiteX133" fmla="*/ 238125 w 1991896"/>
              <a:gd name="connsiteY133" fmla="*/ 809625 h 838200"/>
              <a:gd name="connsiteX134" fmla="*/ 222250 w 1991896"/>
              <a:gd name="connsiteY134" fmla="*/ 796925 h 838200"/>
              <a:gd name="connsiteX135" fmla="*/ 184150 w 1991896"/>
              <a:gd name="connsiteY135" fmla="*/ 742950 h 838200"/>
              <a:gd name="connsiteX136" fmla="*/ 171450 w 1991896"/>
              <a:gd name="connsiteY136" fmla="*/ 714375 h 838200"/>
              <a:gd name="connsiteX137" fmla="*/ 168275 w 1991896"/>
              <a:gd name="connsiteY137" fmla="*/ 698500 h 838200"/>
              <a:gd name="connsiteX138" fmla="*/ 174625 w 1991896"/>
              <a:gd name="connsiteY138" fmla="*/ 654050 h 838200"/>
              <a:gd name="connsiteX139" fmla="*/ 180975 w 1991896"/>
              <a:gd name="connsiteY139" fmla="*/ 635000 h 838200"/>
              <a:gd name="connsiteX140" fmla="*/ 193675 w 1991896"/>
              <a:gd name="connsiteY140" fmla="*/ 546100 h 838200"/>
              <a:gd name="connsiteX141" fmla="*/ 187325 w 1991896"/>
              <a:gd name="connsiteY141" fmla="*/ 485775 h 838200"/>
              <a:gd name="connsiteX142" fmla="*/ 174625 w 1991896"/>
              <a:gd name="connsiteY142" fmla="*/ 457200 h 838200"/>
              <a:gd name="connsiteX143" fmla="*/ 165100 w 1991896"/>
              <a:gd name="connsiteY143" fmla="*/ 428625 h 838200"/>
              <a:gd name="connsiteX144" fmla="*/ 158750 w 1991896"/>
              <a:gd name="connsiteY144" fmla="*/ 419100 h 838200"/>
              <a:gd name="connsiteX145" fmla="*/ 152400 w 1991896"/>
              <a:gd name="connsiteY145" fmla="*/ 406400 h 838200"/>
              <a:gd name="connsiteX146" fmla="*/ 146050 w 1991896"/>
              <a:gd name="connsiteY146" fmla="*/ 396875 h 838200"/>
              <a:gd name="connsiteX147" fmla="*/ 139700 w 1991896"/>
              <a:gd name="connsiteY147" fmla="*/ 377825 h 838200"/>
              <a:gd name="connsiteX148" fmla="*/ 133350 w 1991896"/>
              <a:gd name="connsiteY148" fmla="*/ 361950 h 838200"/>
              <a:gd name="connsiteX149" fmla="*/ 127000 w 1991896"/>
              <a:gd name="connsiteY149" fmla="*/ 349250 h 838200"/>
              <a:gd name="connsiteX150" fmla="*/ 123825 w 1991896"/>
              <a:gd name="connsiteY150" fmla="*/ 336550 h 838200"/>
              <a:gd name="connsiteX151" fmla="*/ 111125 w 1991896"/>
              <a:gd name="connsiteY151" fmla="*/ 301625 h 838200"/>
              <a:gd name="connsiteX152" fmla="*/ 101600 w 1991896"/>
              <a:gd name="connsiteY152" fmla="*/ 282575 h 838200"/>
              <a:gd name="connsiteX153" fmla="*/ 76200 w 1991896"/>
              <a:gd name="connsiteY153" fmla="*/ 254000 h 838200"/>
              <a:gd name="connsiteX154" fmla="*/ 57150 w 1991896"/>
              <a:gd name="connsiteY154" fmla="*/ 238125 h 838200"/>
              <a:gd name="connsiteX155" fmla="*/ 34925 w 1991896"/>
              <a:gd name="connsiteY155" fmla="*/ 209550 h 838200"/>
              <a:gd name="connsiteX156" fmla="*/ 15875 w 1991896"/>
              <a:gd name="connsiteY156" fmla="*/ 184150 h 838200"/>
              <a:gd name="connsiteX157" fmla="*/ 9525 w 1991896"/>
              <a:gd name="connsiteY157" fmla="*/ 149225 h 838200"/>
              <a:gd name="connsiteX158" fmla="*/ 0 w 1991896"/>
              <a:gd name="connsiteY158" fmla="*/ 1174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991896" h="838200">
                <a:moveTo>
                  <a:pt x="0" y="117475"/>
                </a:moveTo>
                <a:lnTo>
                  <a:pt x="0" y="117475"/>
                </a:lnTo>
                <a:cubicBezTo>
                  <a:pt x="21484" y="59160"/>
                  <a:pt x="14084" y="67698"/>
                  <a:pt x="41275" y="25400"/>
                </a:cubicBezTo>
                <a:cubicBezTo>
                  <a:pt x="45429" y="18938"/>
                  <a:pt x="51921" y="8936"/>
                  <a:pt x="60325" y="6350"/>
                </a:cubicBezTo>
                <a:cubicBezTo>
                  <a:pt x="70641" y="3176"/>
                  <a:pt x="81492" y="2117"/>
                  <a:pt x="92075" y="0"/>
                </a:cubicBezTo>
                <a:cubicBezTo>
                  <a:pt x="114300" y="1058"/>
                  <a:pt x="136571" y="1401"/>
                  <a:pt x="158750" y="3175"/>
                </a:cubicBezTo>
                <a:cubicBezTo>
                  <a:pt x="163100" y="3523"/>
                  <a:pt x="167270" y="5096"/>
                  <a:pt x="171450" y="6350"/>
                </a:cubicBezTo>
                <a:cubicBezTo>
                  <a:pt x="182036" y="9526"/>
                  <a:pt x="192223" y="14045"/>
                  <a:pt x="203200" y="15875"/>
                </a:cubicBezTo>
                <a:cubicBezTo>
                  <a:pt x="211616" y="17278"/>
                  <a:pt x="220167" y="17753"/>
                  <a:pt x="228600" y="19050"/>
                </a:cubicBezTo>
                <a:cubicBezTo>
                  <a:pt x="233934" y="19871"/>
                  <a:pt x="239166" y="21260"/>
                  <a:pt x="244475" y="22225"/>
                </a:cubicBezTo>
                <a:cubicBezTo>
                  <a:pt x="250809" y="23377"/>
                  <a:pt x="257175" y="24342"/>
                  <a:pt x="263525" y="25400"/>
                </a:cubicBezTo>
                <a:cubicBezTo>
                  <a:pt x="286392" y="36833"/>
                  <a:pt x="267386" y="25657"/>
                  <a:pt x="292100" y="47625"/>
                </a:cubicBezTo>
                <a:cubicBezTo>
                  <a:pt x="317191" y="69928"/>
                  <a:pt x="292569" y="41861"/>
                  <a:pt x="317500" y="73025"/>
                </a:cubicBezTo>
                <a:cubicBezTo>
                  <a:pt x="318513" y="80115"/>
                  <a:pt x="322088" y="106370"/>
                  <a:pt x="323850" y="114300"/>
                </a:cubicBezTo>
                <a:cubicBezTo>
                  <a:pt x="324576" y="117567"/>
                  <a:pt x="326299" y="120558"/>
                  <a:pt x="327025" y="123825"/>
                </a:cubicBezTo>
                <a:cubicBezTo>
                  <a:pt x="328422" y="130109"/>
                  <a:pt x="329142" y="136525"/>
                  <a:pt x="330200" y="142875"/>
                </a:cubicBezTo>
                <a:cubicBezTo>
                  <a:pt x="328514" y="174918"/>
                  <a:pt x="330499" y="192479"/>
                  <a:pt x="323850" y="219075"/>
                </a:cubicBezTo>
                <a:cubicBezTo>
                  <a:pt x="323038" y="222322"/>
                  <a:pt x="321733" y="225425"/>
                  <a:pt x="320675" y="228600"/>
                </a:cubicBezTo>
                <a:cubicBezTo>
                  <a:pt x="319617" y="240242"/>
                  <a:pt x="321605" y="252580"/>
                  <a:pt x="317500" y="263525"/>
                </a:cubicBezTo>
                <a:cubicBezTo>
                  <a:pt x="314872" y="270532"/>
                  <a:pt x="306553" y="273768"/>
                  <a:pt x="301625" y="279400"/>
                </a:cubicBezTo>
                <a:cubicBezTo>
                  <a:pt x="299112" y="282272"/>
                  <a:pt x="296825" y="285438"/>
                  <a:pt x="295275" y="288925"/>
                </a:cubicBezTo>
                <a:cubicBezTo>
                  <a:pt x="291760" y="296833"/>
                  <a:pt x="284695" y="322778"/>
                  <a:pt x="282575" y="330200"/>
                </a:cubicBezTo>
                <a:cubicBezTo>
                  <a:pt x="276514" y="384753"/>
                  <a:pt x="277452" y="363757"/>
                  <a:pt x="282575" y="450850"/>
                </a:cubicBezTo>
                <a:cubicBezTo>
                  <a:pt x="283420" y="465212"/>
                  <a:pt x="288562" y="471623"/>
                  <a:pt x="292100" y="485775"/>
                </a:cubicBezTo>
                <a:cubicBezTo>
                  <a:pt x="299501" y="515379"/>
                  <a:pt x="289972" y="494482"/>
                  <a:pt x="301625" y="520700"/>
                </a:cubicBezTo>
                <a:cubicBezTo>
                  <a:pt x="305849" y="530204"/>
                  <a:pt x="316339" y="548811"/>
                  <a:pt x="320675" y="555625"/>
                </a:cubicBezTo>
                <a:cubicBezTo>
                  <a:pt x="323516" y="560089"/>
                  <a:pt x="327265" y="563922"/>
                  <a:pt x="330200" y="568325"/>
                </a:cubicBezTo>
                <a:cubicBezTo>
                  <a:pt x="332265" y="571423"/>
                  <a:pt x="342128" y="588989"/>
                  <a:pt x="346075" y="593725"/>
                </a:cubicBezTo>
                <a:cubicBezTo>
                  <a:pt x="348950" y="597174"/>
                  <a:pt x="352843" y="599706"/>
                  <a:pt x="355600" y="603250"/>
                </a:cubicBezTo>
                <a:cubicBezTo>
                  <a:pt x="358901" y="607494"/>
                  <a:pt x="375216" y="634495"/>
                  <a:pt x="381000" y="638175"/>
                </a:cubicBezTo>
                <a:cubicBezTo>
                  <a:pt x="387500" y="642312"/>
                  <a:pt x="395691" y="642911"/>
                  <a:pt x="403225" y="644525"/>
                </a:cubicBezTo>
                <a:cubicBezTo>
                  <a:pt x="410542" y="646093"/>
                  <a:pt x="418053" y="646562"/>
                  <a:pt x="425450" y="647700"/>
                </a:cubicBezTo>
                <a:cubicBezTo>
                  <a:pt x="431813" y="648679"/>
                  <a:pt x="438150" y="649817"/>
                  <a:pt x="444500" y="650875"/>
                </a:cubicBezTo>
                <a:cubicBezTo>
                  <a:pt x="462492" y="648758"/>
                  <a:pt x="481008" y="649329"/>
                  <a:pt x="498475" y="644525"/>
                </a:cubicBezTo>
                <a:cubicBezTo>
                  <a:pt x="523678" y="637594"/>
                  <a:pt x="571500" y="615950"/>
                  <a:pt x="571500" y="615950"/>
                </a:cubicBezTo>
                <a:cubicBezTo>
                  <a:pt x="579456" y="600037"/>
                  <a:pt x="578315" y="603817"/>
                  <a:pt x="584200" y="584200"/>
                </a:cubicBezTo>
                <a:cubicBezTo>
                  <a:pt x="588409" y="570170"/>
                  <a:pt x="584860" y="573057"/>
                  <a:pt x="593725" y="561975"/>
                </a:cubicBezTo>
                <a:cubicBezTo>
                  <a:pt x="596347" y="558697"/>
                  <a:pt x="618346" y="532235"/>
                  <a:pt x="625475" y="527050"/>
                </a:cubicBezTo>
                <a:cubicBezTo>
                  <a:pt x="649292" y="509729"/>
                  <a:pt x="641290" y="517253"/>
                  <a:pt x="663575" y="511175"/>
                </a:cubicBezTo>
                <a:cubicBezTo>
                  <a:pt x="670033" y="509414"/>
                  <a:pt x="676103" y="506330"/>
                  <a:pt x="682625" y="504825"/>
                </a:cubicBezTo>
                <a:cubicBezTo>
                  <a:pt x="689917" y="503142"/>
                  <a:pt x="697533" y="503218"/>
                  <a:pt x="704850" y="501650"/>
                </a:cubicBezTo>
                <a:cubicBezTo>
                  <a:pt x="712384" y="500036"/>
                  <a:pt x="719600" y="497169"/>
                  <a:pt x="727075" y="495300"/>
                </a:cubicBezTo>
                <a:cubicBezTo>
                  <a:pt x="744611" y="490916"/>
                  <a:pt x="754862" y="490934"/>
                  <a:pt x="774700" y="488950"/>
                </a:cubicBezTo>
                <a:lnTo>
                  <a:pt x="803275" y="479425"/>
                </a:lnTo>
                <a:cubicBezTo>
                  <a:pt x="809625" y="477308"/>
                  <a:pt x="815831" y="474698"/>
                  <a:pt x="822325" y="473075"/>
                </a:cubicBezTo>
                <a:cubicBezTo>
                  <a:pt x="826558" y="472017"/>
                  <a:pt x="830997" y="471578"/>
                  <a:pt x="835025" y="469900"/>
                </a:cubicBezTo>
                <a:cubicBezTo>
                  <a:pt x="843763" y="466259"/>
                  <a:pt x="851958" y="461433"/>
                  <a:pt x="860425" y="457200"/>
                </a:cubicBezTo>
                <a:cubicBezTo>
                  <a:pt x="864658" y="455083"/>
                  <a:pt x="868533" y="451998"/>
                  <a:pt x="873125" y="450850"/>
                </a:cubicBezTo>
                <a:cubicBezTo>
                  <a:pt x="885475" y="447763"/>
                  <a:pt x="894557" y="445029"/>
                  <a:pt x="908050" y="444500"/>
                </a:cubicBezTo>
                <a:cubicBezTo>
                  <a:pt x="954593" y="442675"/>
                  <a:pt x="1001183" y="442383"/>
                  <a:pt x="1047750" y="441325"/>
                </a:cubicBezTo>
                <a:cubicBezTo>
                  <a:pt x="1060878" y="438408"/>
                  <a:pt x="1081038" y="433393"/>
                  <a:pt x="1095375" y="431800"/>
                </a:cubicBezTo>
                <a:cubicBezTo>
                  <a:pt x="1108041" y="430393"/>
                  <a:pt x="1120809" y="430032"/>
                  <a:pt x="1133475" y="428625"/>
                </a:cubicBezTo>
                <a:cubicBezTo>
                  <a:pt x="1165431" y="425074"/>
                  <a:pt x="1140449" y="426780"/>
                  <a:pt x="1165225" y="422275"/>
                </a:cubicBezTo>
                <a:cubicBezTo>
                  <a:pt x="1172588" y="420936"/>
                  <a:pt x="1180042" y="420158"/>
                  <a:pt x="1187450" y="419100"/>
                </a:cubicBezTo>
                <a:cubicBezTo>
                  <a:pt x="1239706" y="423851"/>
                  <a:pt x="1207036" y="424545"/>
                  <a:pt x="1263650" y="412750"/>
                </a:cubicBezTo>
                <a:cubicBezTo>
                  <a:pt x="1296558" y="405894"/>
                  <a:pt x="1312388" y="406070"/>
                  <a:pt x="1346200" y="393700"/>
                </a:cubicBezTo>
                <a:cubicBezTo>
                  <a:pt x="1374259" y="383434"/>
                  <a:pt x="1400022" y="366983"/>
                  <a:pt x="1428750" y="358775"/>
                </a:cubicBezTo>
                <a:cubicBezTo>
                  <a:pt x="1436158" y="356658"/>
                  <a:pt x="1443621" y="354723"/>
                  <a:pt x="1450975" y="352425"/>
                </a:cubicBezTo>
                <a:cubicBezTo>
                  <a:pt x="1460558" y="349430"/>
                  <a:pt x="1479550" y="342900"/>
                  <a:pt x="1479550" y="342900"/>
                </a:cubicBezTo>
                <a:cubicBezTo>
                  <a:pt x="1506025" y="344051"/>
                  <a:pt x="1550435" y="349725"/>
                  <a:pt x="1581150" y="342900"/>
                </a:cubicBezTo>
                <a:cubicBezTo>
                  <a:pt x="1590951" y="340722"/>
                  <a:pt x="1600108" y="336260"/>
                  <a:pt x="1609725" y="333375"/>
                </a:cubicBezTo>
                <a:cubicBezTo>
                  <a:pt x="1621283" y="329908"/>
                  <a:pt x="1632837" y="326311"/>
                  <a:pt x="1644650" y="323850"/>
                </a:cubicBezTo>
                <a:cubicBezTo>
                  <a:pt x="1661857" y="320265"/>
                  <a:pt x="1692035" y="316736"/>
                  <a:pt x="1711325" y="314325"/>
                </a:cubicBezTo>
                <a:cubicBezTo>
                  <a:pt x="1725083" y="315383"/>
                  <a:pt x="1738940" y="315549"/>
                  <a:pt x="1752600" y="317500"/>
                </a:cubicBezTo>
                <a:cubicBezTo>
                  <a:pt x="1770642" y="320077"/>
                  <a:pt x="1778313" y="323975"/>
                  <a:pt x="1793875" y="330200"/>
                </a:cubicBezTo>
                <a:cubicBezTo>
                  <a:pt x="1802342" y="341842"/>
                  <a:pt x="1812837" y="352250"/>
                  <a:pt x="1819275" y="365125"/>
                </a:cubicBezTo>
                <a:cubicBezTo>
                  <a:pt x="1821392" y="369358"/>
                  <a:pt x="1822508" y="374263"/>
                  <a:pt x="1825625" y="377825"/>
                </a:cubicBezTo>
                <a:cubicBezTo>
                  <a:pt x="1830087" y="382925"/>
                  <a:pt x="1836708" y="385733"/>
                  <a:pt x="1841500" y="390525"/>
                </a:cubicBezTo>
                <a:cubicBezTo>
                  <a:pt x="1845242" y="394267"/>
                  <a:pt x="1847283" y="399483"/>
                  <a:pt x="1851025" y="403225"/>
                </a:cubicBezTo>
                <a:cubicBezTo>
                  <a:pt x="1858143" y="410343"/>
                  <a:pt x="1867371" y="415076"/>
                  <a:pt x="1876425" y="419100"/>
                </a:cubicBezTo>
                <a:cubicBezTo>
                  <a:pt x="1881633" y="421415"/>
                  <a:pt x="1887446" y="422463"/>
                  <a:pt x="1892300" y="425450"/>
                </a:cubicBezTo>
                <a:cubicBezTo>
                  <a:pt x="1939078" y="454237"/>
                  <a:pt x="1902778" y="432753"/>
                  <a:pt x="1927225" y="457200"/>
                </a:cubicBezTo>
                <a:cubicBezTo>
                  <a:pt x="1938899" y="468874"/>
                  <a:pt x="1948904" y="472665"/>
                  <a:pt x="1962150" y="482600"/>
                </a:cubicBezTo>
                <a:cubicBezTo>
                  <a:pt x="1968763" y="487560"/>
                  <a:pt x="1975355" y="492630"/>
                  <a:pt x="1981200" y="498475"/>
                </a:cubicBezTo>
                <a:cubicBezTo>
                  <a:pt x="1983898" y="501173"/>
                  <a:pt x="1985433" y="504825"/>
                  <a:pt x="1987550" y="508000"/>
                </a:cubicBezTo>
                <a:cubicBezTo>
                  <a:pt x="1993318" y="536838"/>
                  <a:pt x="1993372" y="530040"/>
                  <a:pt x="1987550" y="574675"/>
                </a:cubicBezTo>
                <a:cubicBezTo>
                  <a:pt x="1986553" y="582315"/>
                  <a:pt x="1983227" y="589467"/>
                  <a:pt x="1981200" y="596900"/>
                </a:cubicBezTo>
                <a:cubicBezTo>
                  <a:pt x="1980052" y="601110"/>
                  <a:pt x="1978881" y="605321"/>
                  <a:pt x="1978025" y="609600"/>
                </a:cubicBezTo>
                <a:cubicBezTo>
                  <a:pt x="1975680" y="621324"/>
                  <a:pt x="1975362" y="630288"/>
                  <a:pt x="1971675" y="641350"/>
                </a:cubicBezTo>
                <a:cubicBezTo>
                  <a:pt x="1961232" y="672678"/>
                  <a:pt x="1968420" y="641749"/>
                  <a:pt x="1962150" y="673100"/>
                </a:cubicBezTo>
                <a:cubicBezTo>
                  <a:pt x="1966593" y="690873"/>
                  <a:pt x="1966475" y="683226"/>
                  <a:pt x="1962150" y="704850"/>
                </a:cubicBezTo>
                <a:cubicBezTo>
                  <a:pt x="1961294" y="709129"/>
                  <a:pt x="1961477" y="713975"/>
                  <a:pt x="1958975" y="717550"/>
                </a:cubicBezTo>
                <a:cubicBezTo>
                  <a:pt x="1953825" y="724907"/>
                  <a:pt x="1946275" y="730250"/>
                  <a:pt x="1939925" y="736600"/>
                </a:cubicBezTo>
                <a:cubicBezTo>
                  <a:pt x="1936750" y="739775"/>
                  <a:pt x="1934503" y="744301"/>
                  <a:pt x="1930400" y="746125"/>
                </a:cubicBezTo>
                <a:lnTo>
                  <a:pt x="1901825" y="758825"/>
                </a:lnTo>
                <a:cubicBezTo>
                  <a:pt x="1881717" y="757767"/>
                  <a:pt x="1861553" y="757473"/>
                  <a:pt x="1841500" y="755650"/>
                </a:cubicBezTo>
                <a:cubicBezTo>
                  <a:pt x="1823610" y="754024"/>
                  <a:pt x="1839849" y="750859"/>
                  <a:pt x="1822450" y="742950"/>
                </a:cubicBezTo>
                <a:cubicBezTo>
                  <a:pt x="1816432" y="740215"/>
                  <a:pt x="1790385" y="735267"/>
                  <a:pt x="1781175" y="733425"/>
                </a:cubicBezTo>
                <a:cubicBezTo>
                  <a:pt x="1772708" y="729192"/>
                  <a:pt x="1763892" y="725595"/>
                  <a:pt x="1755775" y="720725"/>
                </a:cubicBezTo>
                <a:cubicBezTo>
                  <a:pt x="1750483" y="717550"/>
                  <a:pt x="1745420" y="713960"/>
                  <a:pt x="1739900" y="711200"/>
                </a:cubicBezTo>
                <a:cubicBezTo>
                  <a:pt x="1734802" y="708651"/>
                  <a:pt x="1729233" y="707165"/>
                  <a:pt x="1724025" y="704850"/>
                </a:cubicBezTo>
                <a:cubicBezTo>
                  <a:pt x="1708800" y="698083"/>
                  <a:pt x="1711479" y="697880"/>
                  <a:pt x="1695450" y="688975"/>
                </a:cubicBezTo>
                <a:cubicBezTo>
                  <a:pt x="1691313" y="686676"/>
                  <a:pt x="1686781" y="685106"/>
                  <a:pt x="1682750" y="682625"/>
                </a:cubicBezTo>
                <a:cubicBezTo>
                  <a:pt x="1673001" y="676625"/>
                  <a:pt x="1662270" y="671670"/>
                  <a:pt x="1654175" y="663575"/>
                </a:cubicBezTo>
                <a:cubicBezTo>
                  <a:pt x="1651000" y="660400"/>
                  <a:pt x="1648458" y="656430"/>
                  <a:pt x="1644650" y="654050"/>
                </a:cubicBezTo>
                <a:cubicBezTo>
                  <a:pt x="1639817" y="651029"/>
                  <a:pt x="1634111" y="649701"/>
                  <a:pt x="1628775" y="647700"/>
                </a:cubicBezTo>
                <a:cubicBezTo>
                  <a:pt x="1613098" y="641821"/>
                  <a:pt x="1614159" y="643959"/>
                  <a:pt x="1590675" y="641350"/>
                </a:cubicBezTo>
                <a:cubicBezTo>
                  <a:pt x="1574800" y="642408"/>
                  <a:pt x="1558873" y="642859"/>
                  <a:pt x="1543050" y="644525"/>
                </a:cubicBezTo>
                <a:cubicBezTo>
                  <a:pt x="1499300" y="649130"/>
                  <a:pt x="1575470" y="647743"/>
                  <a:pt x="1508125" y="650875"/>
                </a:cubicBezTo>
                <a:cubicBezTo>
                  <a:pt x="1470051" y="652646"/>
                  <a:pt x="1431914" y="652639"/>
                  <a:pt x="1393825" y="654050"/>
                </a:cubicBezTo>
                <a:cubicBezTo>
                  <a:pt x="1374759" y="654756"/>
                  <a:pt x="1355725" y="656167"/>
                  <a:pt x="1336675" y="657225"/>
                </a:cubicBezTo>
                <a:cubicBezTo>
                  <a:pt x="1281632" y="652991"/>
                  <a:pt x="1255271" y="651155"/>
                  <a:pt x="1190625" y="644525"/>
                </a:cubicBezTo>
                <a:cubicBezTo>
                  <a:pt x="1160996" y="641486"/>
                  <a:pt x="1181466" y="643029"/>
                  <a:pt x="1162050" y="638175"/>
                </a:cubicBezTo>
                <a:cubicBezTo>
                  <a:pt x="1156815" y="636866"/>
                  <a:pt x="1151467" y="636058"/>
                  <a:pt x="1146175" y="635000"/>
                </a:cubicBezTo>
                <a:cubicBezTo>
                  <a:pt x="1116542" y="636058"/>
                  <a:pt x="1086879" y="636483"/>
                  <a:pt x="1057275" y="638175"/>
                </a:cubicBezTo>
                <a:cubicBezTo>
                  <a:pt x="1049804" y="638602"/>
                  <a:pt x="1042534" y="641350"/>
                  <a:pt x="1035050" y="641350"/>
                </a:cubicBezTo>
                <a:cubicBezTo>
                  <a:pt x="1031703" y="641350"/>
                  <a:pt x="1028620" y="639449"/>
                  <a:pt x="1025525" y="638175"/>
                </a:cubicBezTo>
                <a:cubicBezTo>
                  <a:pt x="1010619" y="632037"/>
                  <a:pt x="996300" y="624421"/>
                  <a:pt x="981075" y="619125"/>
                </a:cubicBezTo>
                <a:cubicBezTo>
                  <a:pt x="971859" y="615920"/>
                  <a:pt x="962025" y="614892"/>
                  <a:pt x="952500" y="612775"/>
                </a:cubicBezTo>
                <a:cubicBezTo>
                  <a:pt x="932936" y="599733"/>
                  <a:pt x="954563" y="612404"/>
                  <a:pt x="927100" y="603250"/>
                </a:cubicBezTo>
                <a:cubicBezTo>
                  <a:pt x="922610" y="601753"/>
                  <a:pt x="918509" y="599248"/>
                  <a:pt x="914400" y="596900"/>
                </a:cubicBezTo>
                <a:cubicBezTo>
                  <a:pt x="906257" y="592247"/>
                  <a:pt x="904841" y="588640"/>
                  <a:pt x="895350" y="587375"/>
                </a:cubicBezTo>
                <a:cubicBezTo>
                  <a:pt x="882718" y="585691"/>
                  <a:pt x="869924" y="585534"/>
                  <a:pt x="857250" y="584200"/>
                </a:cubicBezTo>
                <a:cubicBezTo>
                  <a:pt x="849808" y="583417"/>
                  <a:pt x="842433" y="582083"/>
                  <a:pt x="835025" y="581025"/>
                </a:cubicBezTo>
                <a:cubicBezTo>
                  <a:pt x="814716" y="567485"/>
                  <a:pt x="826361" y="572154"/>
                  <a:pt x="784225" y="581025"/>
                </a:cubicBezTo>
                <a:cubicBezTo>
                  <a:pt x="756266" y="586911"/>
                  <a:pt x="726922" y="610014"/>
                  <a:pt x="708025" y="625475"/>
                </a:cubicBezTo>
                <a:cubicBezTo>
                  <a:pt x="696383" y="635000"/>
                  <a:pt x="684467" y="644199"/>
                  <a:pt x="673100" y="654050"/>
                </a:cubicBezTo>
                <a:cubicBezTo>
                  <a:pt x="668576" y="657971"/>
                  <a:pt x="664875" y="662773"/>
                  <a:pt x="660400" y="666750"/>
                </a:cubicBezTo>
                <a:cubicBezTo>
                  <a:pt x="627517" y="695980"/>
                  <a:pt x="662607" y="662445"/>
                  <a:pt x="625475" y="692150"/>
                </a:cubicBezTo>
                <a:cubicBezTo>
                  <a:pt x="620800" y="695890"/>
                  <a:pt x="617501" y="701174"/>
                  <a:pt x="612775" y="704850"/>
                </a:cubicBezTo>
                <a:cubicBezTo>
                  <a:pt x="607904" y="708639"/>
                  <a:pt x="601956" y="710836"/>
                  <a:pt x="596900" y="714375"/>
                </a:cubicBezTo>
                <a:cubicBezTo>
                  <a:pt x="591348" y="718261"/>
                  <a:pt x="586446" y="723009"/>
                  <a:pt x="581025" y="727075"/>
                </a:cubicBezTo>
                <a:cubicBezTo>
                  <a:pt x="577972" y="729365"/>
                  <a:pt x="574198" y="730727"/>
                  <a:pt x="571500" y="733425"/>
                </a:cubicBezTo>
                <a:cubicBezTo>
                  <a:pt x="566708" y="738217"/>
                  <a:pt x="563262" y="744200"/>
                  <a:pt x="558800" y="749300"/>
                </a:cubicBezTo>
                <a:cubicBezTo>
                  <a:pt x="555843" y="752679"/>
                  <a:pt x="552232" y="755446"/>
                  <a:pt x="549275" y="758825"/>
                </a:cubicBezTo>
                <a:cubicBezTo>
                  <a:pt x="544813" y="763925"/>
                  <a:pt x="541154" y="769705"/>
                  <a:pt x="536575" y="774700"/>
                </a:cubicBezTo>
                <a:cubicBezTo>
                  <a:pt x="526279" y="785932"/>
                  <a:pt x="517740" y="796100"/>
                  <a:pt x="504825" y="803275"/>
                </a:cubicBezTo>
                <a:cubicBezTo>
                  <a:pt x="486025" y="813720"/>
                  <a:pt x="475597" y="816871"/>
                  <a:pt x="454025" y="825500"/>
                </a:cubicBezTo>
                <a:cubicBezTo>
                  <a:pt x="448733" y="827617"/>
                  <a:pt x="443739" y="830732"/>
                  <a:pt x="438150" y="831850"/>
                </a:cubicBezTo>
                <a:cubicBezTo>
                  <a:pt x="418993" y="835681"/>
                  <a:pt x="427395" y="833318"/>
                  <a:pt x="412750" y="838200"/>
                </a:cubicBezTo>
                <a:cubicBezTo>
                  <a:pt x="388408" y="837142"/>
                  <a:pt x="364023" y="836825"/>
                  <a:pt x="339725" y="835025"/>
                </a:cubicBezTo>
                <a:cubicBezTo>
                  <a:pt x="335568" y="834717"/>
                  <a:pt x="322122" y="830408"/>
                  <a:pt x="317500" y="828675"/>
                </a:cubicBezTo>
                <a:cubicBezTo>
                  <a:pt x="312164" y="826674"/>
                  <a:pt x="307167" y="823655"/>
                  <a:pt x="301625" y="822325"/>
                </a:cubicBezTo>
                <a:cubicBezTo>
                  <a:pt x="280635" y="817287"/>
                  <a:pt x="259292" y="813858"/>
                  <a:pt x="238125" y="809625"/>
                </a:cubicBezTo>
                <a:cubicBezTo>
                  <a:pt x="232833" y="805392"/>
                  <a:pt x="227042" y="801717"/>
                  <a:pt x="222250" y="796925"/>
                </a:cubicBezTo>
                <a:cubicBezTo>
                  <a:pt x="203300" y="777975"/>
                  <a:pt x="197933" y="767070"/>
                  <a:pt x="184150" y="742950"/>
                </a:cubicBezTo>
                <a:cubicBezTo>
                  <a:pt x="180200" y="736038"/>
                  <a:pt x="173599" y="721537"/>
                  <a:pt x="171450" y="714375"/>
                </a:cubicBezTo>
                <a:cubicBezTo>
                  <a:pt x="169899" y="709206"/>
                  <a:pt x="169333" y="703792"/>
                  <a:pt x="168275" y="698500"/>
                </a:cubicBezTo>
                <a:cubicBezTo>
                  <a:pt x="169215" y="690982"/>
                  <a:pt x="172336" y="663205"/>
                  <a:pt x="174625" y="654050"/>
                </a:cubicBezTo>
                <a:cubicBezTo>
                  <a:pt x="176248" y="647556"/>
                  <a:pt x="180975" y="635000"/>
                  <a:pt x="180975" y="635000"/>
                </a:cubicBezTo>
                <a:cubicBezTo>
                  <a:pt x="184690" y="605282"/>
                  <a:pt x="188752" y="575640"/>
                  <a:pt x="193675" y="546100"/>
                </a:cubicBezTo>
                <a:cubicBezTo>
                  <a:pt x="192982" y="535709"/>
                  <a:pt x="193598" y="502504"/>
                  <a:pt x="187325" y="485775"/>
                </a:cubicBezTo>
                <a:cubicBezTo>
                  <a:pt x="170728" y="441517"/>
                  <a:pt x="192002" y="509332"/>
                  <a:pt x="174625" y="457200"/>
                </a:cubicBezTo>
                <a:cubicBezTo>
                  <a:pt x="168562" y="439010"/>
                  <a:pt x="175038" y="448500"/>
                  <a:pt x="165100" y="428625"/>
                </a:cubicBezTo>
                <a:cubicBezTo>
                  <a:pt x="163393" y="425212"/>
                  <a:pt x="160643" y="422413"/>
                  <a:pt x="158750" y="419100"/>
                </a:cubicBezTo>
                <a:cubicBezTo>
                  <a:pt x="156402" y="414991"/>
                  <a:pt x="154748" y="410509"/>
                  <a:pt x="152400" y="406400"/>
                </a:cubicBezTo>
                <a:cubicBezTo>
                  <a:pt x="150507" y="403087"/>
                  <a:pt x="147600" y="400362"/>
                  <a:pt x="146050" y="396875"/>
                </a:cubicBezTo>
                <a:cubicBezTo>
                  <a:pt x="143332" y="390758"/>
                  <a:pt x="141987" y="384115"/>
                  <a:pt x="139700" y="377825"/>
                </a:cubicBezTo>
                <a:cubicBezTo>
                  <a:pt x="137752" y="372469"/>
                  <a:pt x="135665" y="367158"/>
                  <a:pt x="133350" y="361950"/>
                </a:cubicBezTo>
                <a:cubicBezTo>
                  <a:pt x="131428" y="357625"/>
                  <a:pt x="128662" y="353682"/>
                  <a:pt x="127000" y="349250"/>
                </a:cubicBezTo>
                <a:cubicBezTo>
                  <a:pt x="125468" y="345164"/>
                  <a:pt x="125079" y="340730"/>
                  <a:pt x="123825" y="336550"/>
                </a:cubicBezTo>
                <a:cubicBezTo>
                  <a:pt x="120817" y="326525"/>
                  <a:pt x="115580" y="311427"/>
                  <a:pt x="111125" y="301625"/>
                </a:cubicBezTo>
                <a:cubicBezTo>
                  <a:pt x="108187" y="295162"/>
                  <a:pt x="105412" y="288565"/>
                  <a:pt x="101600" y="282575"/>
                </a:cubicBezTo>
                <a:cubicBezTo>
                  <a:pt x="95979" y="273742"/>
                  <a:pt x="84134" y="261140"/>
                  <a:pt x="76200" y="254000"/>
                </a:cubicBezTo>
                <a:cubicBezTo>
                  <a:pt x="70056" y="248470"/>
                  <a:pt x="63294" y="243655"/>
                  <a:pt x="57150" y="238125"/>
                </a:cubicBezTo>
                <a:cubicBezTo>
                  <a:pt x="34617" y="217846"/>
                  <a:pt x="53168" y="233873"/>
                  <a:pt x="34925" y="209550"/>
                </a:cubicBezTo>
                <a:cubicBezTo>
                  <a:pt x="7148" y="172514"/>
                  <a:pt x="46798" y="235689"/>
                  <a:pt x="15875" y="184150"/>
                </a:cubicBezTo>
                <a:cubicBezTo>
                  <a:pt x="6519" y="128015"/>
                  <a:pt x="18400" y="198038"/>
                  <a:pt x="9525" y="149225"/>
                </a:cubicBezTo>
                <a:cubicBezTo>
                  <a:pt x="1401" y="104541"/>
                  <a:pt x="1587" y="122767"/>
                  <a:pt x="0" y="117475"/>
                </a:cubicBezTo>
                <a:close/>
              </a:path>
            </a:pathLst>
          </a:custGeom>
          <a:solidFill>
            <a:srgbClr val="B381D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662D61AE-9F74-4063-99EB-301607AD9B4E}"/>
              </a:ext>
            </a:extLst>
          </p:cNvPr>
          <p:cNvSpPr/>
          <p:nvPr/>
        </p:nvSpPr>
        <p:spPr>
          <a:xfrm>
            <a:off x="6409009" y="4971905"/>
            <a:ext cx="1103686" cy="1926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Counter = 8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A02B2265-3D67-481E-A9C5-A9E69B7C8ADA}"/>
              </a:ext>
            </a:extLst>
          </p:cNvPr>
          <p:cNvSpPr/>
          <p:nvPr/>
        </p:nvSpPr>
        <p:spPr>
          <a:xfrm>
            <a:off x="7569674" y="4986564"/>
            <a:ext cx="1103686" cy="19263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L1-release</a:t>
            </a:r>
          </a:p>
        </p:txBody>
      </p:sp>
      <p:sp>
        <p:nvSpPr>
          <p:cNvPr id="270" name="Freihandform: Form 269">
            <a:extLst>
              <a:ext uri="{FF2B5EF4-FFF2-40B4-BE49-F238E27FC236}">
                <a16:creationId xmlns:a16="http://schemas.microsoft.com/office/drawing/2014/main" id="{EC10B529-B452-4044-B0A0-EC8AE20FBD26}"/>
              </a:ext>
            </a:extLst>
          </p:cNvPr>
          <p:cNvSpPr/>
          <p:nvPr/>
        </p:nvSpPr>
        <p:spPr>
          <a:xfrm>
            <a:off x="6489457" y="3784496"/>
            <a:ext cx="2060674" cy="1031334"/>
          </a:xfrm>
          <a:custGeom>
            <a:avLst/>
            <a:gdLst>
              <a:gd name="connsiteX0" fmla="*/ 371718 w 2060674"/>
              <a:gd name="connsiteY0" fmla="*/ 346179 h 1031334"/>
              <a:gd name="connsiteX1" fmla="*/ 371718 w 2060674"/>
              <a:gd name="connsiteY1" fmla="*/ 346179 h 1031334"/>
              <a:gd name="connsiteX2" fmla="*/ 314568 w 2060674"/>
              <a:gd name="connsiteY2" fmla="*/ 384279 h 1031334"/>
              <a:gd name="connsiteX3" fmla="*/ 228843 w 2060674"/>
              <a:gd name="connsiteY3" fmla="*/ 412854 h 1031334"/>
              <a:gd name="connsiteX4" fmla="*/ 200268 w 2060674"/>
              <a:gd name="connsiteY4" fmla="*/ 409679 h 1031334"/>
              <a:gd name="connsiteX5" fmla="*/ 124068 w 2060674"/>
              <a:gd name="connsiteY5" fmla="*/ 371579 h 1031334"/>
              <a:gd name="connsiteX6" fmla="*/ 22468 w 2060674"/>
              <a:gd name="connsiteY6" fmla="*/ 285854 h 1031334"/>
              <a:gd name="connsiteX7" fmla="*/ 3418 w 2060674"/>
              <a:gd name="connsiteY7" fmla="*/ 254104 h 1031334"/>
              <a:gd name="connsiteX8" fmla="*/ 243 w 2060674"/>
              <a:gd name="connsiteY8" fmla="*/ 216004 h 1031334"/>
              <a:gd name="connsiteX9" fmla="*/ 25643 w 2060674"/>
              <a:gd name="connsiteY9" fmla="*/ 162029 h 1031334"/>
              <a:gd name="connsiteX10" fmla="*/ 44693 w 2060674"/>
              <a:gd name="connsiteY10" fmla="*/ 152504 h 1031334"/>
              <a:gd name="connsiteX11" fmla="*/ 85968 w 2060674"/>
              <a:gd name="connsiteY11" fmla="*/ 136629 h 1031334"/>
              <a:gd name="connsiteX12" fmla="*/ 124068 w 2060674"/>
              <a:gd name="connsiteY12" fmla="*/ 133454 h 1031334"/>
              <a:gd name="connsiteX13" fmla="*/ 225668 w 2060674"/>
              <a:gd name="connsiteY13" fmla="*/ 142979 h 1031334"/>
              <a:gd name="connsiteX14" fmla="*/ 285993 w 2060674"/>
              <a:gd name="connsiteY14" fmla="*/ 162029 h 1031334"/>
              <a:gd name="connsiteX15" fmla="*/ 305043 w 2060674"/>
              <a:gd name="connsiteY15" fmla="*/ 165204 h 1031334"/>
              <a:gd name="connsiteX16" fmla="*/ 320918 w 2060674"/>
              <a:gd name="connsiteY16" fmla="*/ 171554 h 1031334"/>
              <a:gd name="connsiteX17" fmla="*/ 336793 w 2060674"/>
              <a:gd name="connsiteY17" fmla="*/ 174729 h 1031334"/>
              <a:gd name="connsiteX18" fmla="*/ 349493 w 2060674"/>
              <a:gd name="connsiteY18" fmla="*/ 184254 h 1031334"/>
              <a:gd name="connsiteX19" fmla="*/ 381243 w 2060674"/>
              <a:gd name="connsiteY19" fmla="*/ 209654 h 1031334"/>
              <a:gd name="connsiteX20" fmla="*/ 390768 w 2060674"/>
              <a:gd name="connsiteY20" fmla="*/ 225529 h 1031334"/>
              <a:gd name="connsiteX21" fmla="*/ 400293 w 2060674"/>
              <a:gd name="connsiteY21" fmla="*/ 231879 h 1031334"/>
              <a:gd name="connsiteX22" fmla="*/ 441568 w 2060674"/>
              <a:gd name="connsiteY22" fmla="*/ 241404 h 1031334"/>
              <a:gd name="connsiteX23" fmla="*/ 460618 w 2060674"/>
              <a:gd name="connsiteY23" fmla="*/ 250929 h 1031334"/>
              <a:gd name="connsiteX24" fmla="*/ 520943 w 2060674"/>
              <a:gd name="connsiteY24" fmla="*/ 158854 h 1031334"/>
              <a:gd name="connsiteX25" fmla="*/ 533643 w 2060674"/>
              <a:gd name="connsiteY25" fmla="*/ 130279 h 1031334"/>
              <a:gd name="connsiteX26" fmla="*/ 584443 w 2060674"/>
              <a:gd name="connsiteY26" fmla="*/ 73129 h 1031334"/>
              <a:gd name="connsiteX27" fmla="*/ 613018 w 2060674"/>
              <a:gd name="connsiteY27" fmla="*/ 54079 h 1031334"/>
              <a:gd name="connsiteX28" fmla="*/ 638418 w 2060674"/>
              <a:gd name="connsiteY28" fmla="*/ 35029 h 1031334"/>
              <a:gd name="connsiteX29" fmla="*/ 663818 w 2060674"/>
              <a:gd name="connsiteY29" fmla="*/ 28679 h 1031334"/>
              <a:gd name="connsiteX30" fmla="*/ 720968 w 2060674"/>
              <a:gd name="connsiteY30" fmla="*/ 22329 h 1031334"/>
              <a:gd name="connsiteX31" fmla="*/ 749543 w 2060674"/>
              <a:gd name="connsiteY31" fmla="*/ 12804 h 1031334"/>
              <a:gd name="connsiteX32" fmla="*/ 793993 w 2060674"/>
              <a:gd name="connsiteY32" fmla="*/ 6454 h 1031334"/>
              <a:gd name="connsiteX33" fmla="*/ 803518 w 2060674"/>
              <a:gd name="connsiteY33" fmla="*/ 3279 h 1031334"/>
              <a:gd name="connsiteX34" fmla="*/ 946393 w 2060674"/>
              <a:gd name="connsiteY34" fmla="*/ 3279 h 1031334"/>
              <a:gd name="connsiteX35" fmla="*/ 974968 w 2060674"/>
              <a:gd name="connsiteY35" fmla="*/ 19154 h 1031334"/>
              <a:gd name="connsiteX36" fmla="*/ 1032118 w 2060674"/>
              <a:gd name="connsiteY36" fmla="*/ 114404 h 1031334"/>
              <a:gd name="connsiteX37" fmla="*/ 1041643 w 2060674"/>
              <a:gd name="connsiteY37" fmla="*/ 158854 h 1031334"/>
              <a:gd name="connsiteX38" fmla="*/ 1035293 w 2060674"/>
              <a:gd name="connsiteY38" fmla="*/ 304904 h 1031334"/>
              <a:gd name="connsiteX39" fmla="*/ 1044818 w 2060674"/>
              <a:gd name="connsiteY39" fmla="*/ 355704 h 1031334"/>
              <a:gd name="connsiteX40" fmla="*/ 1063868 w 2060674"/>
              <a:gd name="connsiteY40" fmla="*/ 371579 h 1031334"/>
              <a:gd name="connsiteX41" fmla="*/ 1111493 w 2060674"/>
              <a:gd name="connsiteY41" fmla="*/ 387454 h 1031334"/>
              <a:gd name="connsiteX42" fmla="*/ 1159118 w 2060674"/>
              <a:gd name="connsiteY42" fmla="*/ 365229 h 1031334"/>
              <a:gd name="connsiteX43" fmla="*/ 1194043 w 2060674"/>
              <a:gd name="connsiteY43" fmla="*/ 327129 h 1031334"/>
              <a:gd name="connsiteX44" fmla="*/ 1235318 w 2060674"/>
              <a:gd name="connsiteY44" fmla="*/ 311254 h 1031334"/>
              <a:gd name="connsiteX45" fmla="*/ 1251193 w 2060674"/>
              <a:gd name="connsiteY45" fmla="*/ 317604 h 1031334"/>
              <a:gd name="connsiteX46" fmla="*/ 1298818 w 2060674"/>
              <a:gd name="connsiteY46" fmla="*/ 362054 h 1031334"/>
              <a:gd name="connsiteX47" fmla="*/ 1314693 w 2060674"/>
              <a:gd name="connsiteY47" fmla="*/ 384279 h 1031334"/>
              <a:gd name="connsiteX48" fmla="*/ 1327393 w 2060674"/>
              <a:gd name="connsiteY48" fmla="*/ 416029 h 1031334"/>
              <a:gd name="connsiteX49" fmla="*/ 1346443 w 2060674"/>
              <a:gd name="connsiteY49" fmla="*/ 460479 h 1031334"/>
              <a:gd name="connsiteX50" fmla="*/ 1368668 w 2060674"/>
              <a:gd name="connsiteY50" fmla="*/ 523979 h 1031334"/>
              <a:gd name="connsiteX51" fmla="*/ 1394068 w 2060674"/>
              <a:gd name="connsiteY51" fmla="*/ 558904 h 1031334"/>
              <a:gd name="connsiteX52" fmla="*/ 1419468 w 2060674"/>
              <a:gd name="connsiteY52" fmla="*/ 565254 h 1031334"/>
              <a:gd name="connsiteX53" fmla="*/ 1460743 w 2060674"/>
              <a:gd name="connsiteY53" fmla="*/ 558904 h 1031334"/>
              <a:gd name="connsiteX54" fmla="*/ 1530593 w 2060674"/>
              <a:gd name="connsiteY54" fmla="*/ 527154 h 1031334"/>
              <a:gd name="connsiteX55" fmla="*/ 1543293 w 2060674"/>
              <a:gd name="connsiteY55" fmla="*/ 517629 h 1031334"/>
              <a:gd name="connsiteX56" fmla="*/ 1575043 w 2060674"/>
              <a:gd name="connsiteY56" fmla="*/ 460479 h 1031334"/>
              <a:gd name="connsiteX57" fmla="*/ 1587743 w 2060674"/>
              <a:gd name="connsiteY57" fmla="*/ 447779 h 1031334"/>
              <a:gd name="connsiteX58" fmla="*/ 1670293 w 2060674"/>
              <a:gd name="connsiteY58" fmla="*/ 416029 h 1031334"/>
              <a:gd name="connsiteX59" fmla="*/ 1695693 w 2060674"/>
              <a:gd name="connsiteY59" fmla="*/ 409679 h 1031334"/>
              <a:gd name="connsiteX60" fmla="*/ 1727443 w 2060674"/>
              <a:gd name="connsiteY60" fmla="*/ 406504 h 1031334"/>
              <a:gd name="connsiteX61" fmla="*/ 1790943 w 2060674"/>
              <a:gd name="connsiteY61" fmla="*/ 425554 h 1031334"/>
              <a:gd name="connsiteX62" fmla="*/ 1886193 w 2060674"/>
              <a:gd name="connsiteY62" fmla="*/ 476354 h 1031334"/>
              <a:gd name="connsiteX63" fmla="*/ 1990968 w 2060674"/>
              <a:gd name="connsiteY63" fmla="*/ 562079 h 1031334"/>
              <a:gd name="connsiteX64" fmla="*/ 2006843 w 2060674"/>
              <a:gd name="connsiteY64" fmla="*/ 612879 h 1031334"/>
              <a:gd name="connsiteX65" fmla="*/ 2013193 w 2060674"/>
              <a:gd name="connsiteY65" fmla="*/ 822429 h 1031334"/>
              <a:gd name="connsiteX66" fmla="*/ 2029068 w 2060674"/>
              <a:gd name="connsiteY66" fmla="*/ 917679 h 1031334"/>
              <a:gd name="connsiteX67" fmla="*/ 2051293 w 2060674"/>
              <a:gd name="connsiteY67" fmla="*/ 1000229 h 1031334"/>
              <a:gd name="connsiteX68" fmla="*/ 2057643 w 2060674"/>
              <a:gd name="connsiteY68" fmla="*/ 1028804 h 1031334"/>
              <a:gd name="connsiteX69" fmla="*/ 2006843 w 2060674"/>
              <a:gd name="connsiteY69" fmla="*/ 1022454 h 1031334"/>
              <a:gd name="connsiteX70" fmla="*/ 1825868 w 2060674"/>
              <a:gd name="connsiteY70" fmla="*/ 949429 h 1031334"/>
              <a:gd name="connsiteX71" fmla="*/ 1765543 w 2060674"/>
              <a:gd name="connsiteY71" fmla="*/ 879579 h 1031334"/>
              <a:gd name="connsiteX72" fmla="*/ 1702043 w 2060674"/>
              <a:gd name="connsiteY72" fmla="*/ 755754 h 1031334"/>
              <a:gd name="connsiteX73" fmla="*/ 1676643 w 2060674"/>
              <a:gd name="connsiteY73" fmla="*/ 724004 h 1031334"/>
              <a:gd name="connsiteX74" fmla="*/ 1651243 w 2060674"/>
              <a:gd name="connsiteY74" fmla="*/ 695429 h 1031334"/>
              <a:gd name="connsiteX75" fmla="*/ 1635368 w 2060674"/>
              <a:gd name="connsiteY75" fmla="*/ 787504 h 1031334"/>
              <a:gd name="connsiteX76" fmla="*/ 1632193 w 2060674"/>
              <a:gd name="connsiteY76" fmla="*/ 822429 h 1031334"/>
              <a:gd name="connsiteX77" fmla="*/ 1625843 w 2060674"/>
              <a:gd name="connsiteY77" fmla="*/ 835129 h 1031334"/>
              <a:gd name="connsiteX78" fmla="*/ 1578218 w 2060674"/>
              <a:gd name="connsiteY78" fmla="*/ 889104 h 1031334"/>
              <a:gd name="connsiteX79" fmla="*/ 1521068 w 2060674"/>
              <a:gd name="connsiteY79" fmla="*/ 914504 h 1031334"/>
              <a:gd name="connsiteX80" fmla="*/ 1463918 w 2060674"/>
              <a:gd name="connsiteY80" fmla="*/ 885929 h 1031334"/>
              <a:gd name="connsiteX81" fmla="*/ 1441693 w 2060674"/>
              <a:gd name="connsiteY81" fmla="*/ 866879 h 1031334"/>
              <a:gd name="connsiteX82" fmla="*/ 1409943 w 2060674"/>
              <a:gd name="connsiteY82" fmla="*/ 851004 h 1031334"/>
              <a:gd name="connsiteX83" fmla="*/ 1375018 w 2060674"/>
              <a:gd name="connsiteY83" fmla="*/ 831954 h 1031334"/>
              <a:gd name="connsiteX84" fmla="*/ 1365493 w 2060674"/>
              <a:gd name="connsiteY84" fmla="*/ 828779 h 1031334"/>
              <a:gd name="connsiteX85" fmla="*/ 1276593 w 2060674"/>
              <a:gd name="connsiteY85" fmla="*/ 819254 h 1031334"/>
              <a:gd name="connsiteX86" fmla="*/ 1254368 w 2060674"/>
              <a:gd name="connsiteY86" fmla="*/ 816079 h 1031334"/>
              <a:gd name="connsiteX87" fmla="*/ 1136893 w 2060674"/>
              <a:gd name="connsiteY87" fmla="*/ 784329 h 1031334"/>
              <a:gd name="connsiteX88" fmla="*/ 1063868 w 2060674"/>
              <a:gd name="connsiteY88" fmla="*/ 755754 h 1031334"/>
              <a:gd name="connsiteX89" fmla="*/ 1047993 w 2060674"/>
              <a:gd name="connsiteY89" fmla="*/ 746229 h 1031334"/>
              <a:gd name="connsiteX90" fmla="*/ 1025768 w 2060674"/>
              <a:gd name="connsiteY90" fmla="*/ 724004 h 1031334"/>
              <a:gd name="connsiteX91" fmla="*/ 1000368 w 2060674"/>
              <a:gd name="connsiteY91" fmla="*/ 701779 h 1031334"/>
              <a:gd name="connsiteX92" fmla="*/ 971793 w 2060674"/>
              <a:gd name="connsiteY92" fmla="*/ 657329 h 1031334"/>
              <a:gd name="connsiteX93" fmla="*/ 949568 w 2060674"/>
              <a:gd name="connsiteY93" fmla="*/ 612879 h 1031334"/>
              <a:gd name="connsiteX94" fmla="*/ 946393 w 2060674"/>
              <a:gd name="connsiteY94" fmla="*/ 574779 h 1031334"/>
              <a:gd name="connsiteX95" fmla="*/ 949568 w 2060674"/>
              <a:gd name="connsiteY95" fmla="*/ 517629 h 1031334"/>
              <a:gd name="connsiteX96" fmla="*/ 952743 w 2060674"/>
              <a:gd name="connsiteY96" fmla="*/ 501754 h 1031334"/>
              <a:gd name="connsiteX97" fmla="*/ 955918 w 2060674"/>
              <a:gd name="connsiteY97" fmla="*/ 476354 h 1031334"/>
              <a:gd name="connsiteX98" fmla="*/ 943218 w 2060674"/>
              <a:gd name="connsiteY98" fmla="*/ 352529 h 1031334"/>
              <a:gd name="connsiteX99" fmla="*/ 917818 w 2060674"/>
              <a:gd name="connsiteY99" fmla="*/ 298554 h 1031334"/>
              <a:gd name="connsiteX100" fmla="*/ 860668 w 2060674"/>
              <a:gd name="connsiteY100" fmla="*/ 289029 h 1031334"/>
              <a:gd name="connsiteX101" fmla="*/ 806693 w 2060674"/>
              <a:gd name="connsiteY101" fmla="*/ 279504 h 1031334"/>
              <a:gd name="connsiteX102" fmla="*/ 762243 w 2060674"/>
              <a:gd name="connsiteY102" fmla="*/ 269979 h 1031334"/>
              <a:gd name="connsiteX103" fmla="*/ 701918 w 2060674"/>
              <a:gd name="connsiteY103" fmla="*/ 266804 h 1031334"/>
              <a:gd name="connsiteX104" fmla="*/ 543168 w 2060674"/>
              <a:gd name="connsiteY104" fmla="*/ 279504 h 1031334"/>
              <a:gd name="connsiteX105" fmla="*/ 520943 w 2060674"/>
              <a:gd name="connsiteY105" fmla="*/ 295379 h 1031334"/>
              <a:gd name="connsiteX106" fmla="*/ 498718 w 2060674"/>
              <a:gd name="connsiteY106" fmla="*/ 304904 h 1031334"/>
              <a:gd name="connsiteX107" fmla="*/ 482843 w 2060674"/>
              <a:gd name="connsiteY107" fmla="*/ 308079 h 1031334"/>
              <a:gd name="connsiteX108" fmla="*/ 444743 w 2060674"/>
              <a:gd name="connsiteY108" fmla="*/ 314429 h 1031334"/>
              <a:gd name="connsiteX109" fmla="*/ 432043 w 2060674"/>
              <a:gd name="connsiteY109" fmla="*/ 317604 h 1031334"/>
              <a:gd name="connsiteX110" fmla="*/ 371718 w 2060674"/>
              <a:gd name="connsiteY110" fmla="*/ 346179 h 103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060674" h="1031334">
                <a:moveTo>
                  <a:pt x="371718" y="346179"/>
                </a:moveTo>
                <a:lnTo>
                  <a:pt x="371718" y="346179"/>
                </a:lnTo>
                <a:cubicBezTo>
                  <a:pt x="352668" y="358879"/>
                  <a:pt x="334690" y="373356"/>
                  <a:pt x="314568" y="384279"/>
                </a:cubicBezTo>
                <a:cubicBezTo>
                  <a:pt x="275066" y="405723"/>
                  <a:pt x="266108" y="405401"/>
                  <a:pt x="228843" y="412854"/>
                </a:cubicBezTo>
                <a:cubicBezTo>
                  <a:pt x="219318" y="411796"/>
                  <a:pt x="209597" y="411874"/>
                  <a:pt x="200268" y="409679"/>
                </a:cubicBezTo>
                <a:cubicBezTo>
                  <a:pt x="176891" y="404178"/>
                  <a:pt x="139317" y="381283"/>
                  <a:pt x="124068" y="371579"/>
                </a:cubicBezTo>
                <a:cubicBezTo>
                  <a:pt x="87147" y="348084"/>
                  <a:pt x="45984" y="325047"/>
                  <a:pt x="22468" y="285854"/>
                </a:cubicBezTo>
                <a:lnTo>
                  <a:pt x="3418" y="254104"/>
                </a:lnTo>
                <a:cubicBezTo>
                  <a:pt x="2360" y="241404"/>
                  <a:pt x="-911" y="228696"/>
                  <a:pt x="243" y="216004"/>
                </a:cubicBezTo>
                <a:cubicBezTo>
                  <a:pt x="1843" y="198401"/>
                  <a:pt x="12031" y="174404"/>
                  <a:pt x="25643" y="162029"/>
                </a:cubicBezTo>
                <a:cubicBezTo>
                  <a:pt x="30896" y="157253"/>
                  <a:pt x="38150" y="155259"/>
                  <a:pt x="44693" y="152504"/>
                </a:cubicBezTo>
                <a:cubicBezTo>
                  <a:pt x="58279" y="146784"/>
                  <a:pt x="71634" y="140069"/>
                  <a:pt x="85968" y="136629"/>
                </a:cubicBezTo>
                <a:cubicBezTo>
                  <a:pt x="98360" y="133655"/>
                  <a:pt x="111368" y="134512"/>
                  <a:pt x="124068" y="133454"/>
                </a:cubicBezTo>
                <a:cubicBezTo>
                  <a:pt x="157935" y="136629"/>
                  <a:pt x="191916" y="138760"/>
                  <a:pt x="225668" y="142979"/>
                </a:cubicBezTo>
                <a:cubicBezTo>
                  <a:pt x="247919" y="145760"/>
                  <a:pt x="264394" y="155676"/>
                  <a:pt x="285993" y="162029"/>
                </a:cubicBezTo>
                <a:cubicBezTo>
                  <a:pt x="292169" y="163845"/>
                  <a:pt x="298693" y="164146"/>
                  <a:pt x="305043" y="165204"/>
                </a:cubicBezTo>
                <a:cubicBezTo>
                  <a:pt x="310335" y="167321"/>
                  <a:pt x="315459" y="169916"/>
                  <a:pt x="320918" y="171554"/>
                </a:cubicBezTo>
                <a:cubicBezTo>
                  <a:pt x="326087" y="173105"/>
                  <a:pt x="331862" y="172537"/>
                  <a:pt x="336793" y="174729"/>
                </a:cubicBezTo>
                <a:cubicBezTo>
                  <a:pt x="341629" y="176878"/>
                  <a:pt x="345361" y="180948"/>
                  <a:pt x="349493" y="184254"/>
                </a:cubicBezTo>
                <a:cubicBezTo>
                  <a:pt x="388018" y="215074"/>
                  <a:pt x="352065" y="187771"/>
                  <a:pt x="381243" y="209654"/>
                </a:cubicBezTo>
                <a:cubicBezTo>
                  <a:pt x="384418" y="214946"/>
                  <a:pt x="386752" y="220844"/>
                  <a:pt x="390768" y="225529"/>
                </a:cubicBezTo>
                <a:cubicBezTo>
                  <a:pt x="393251" y="228426"/>
                  <a:pt x="396980" y="229986"/>
                  <a:pt x="400293" y="231879"/>
                </a:cubicBezTo>
                <a:cubicBezTo>
                  <a:pt x="418264" y="242148"/>
                  <a:pt x="414973" y="238449"/>
                  <a:pt x="441568" y="241404"/>
                </a:cubicBezTo>
                <a:cubicBezTo>
                  <a:pt x="447918" y="244579"/>
                  <a:pt x="454902" y="255140"/>
                  <a:pt x="460618" y="250929"/>
                </a:cubicBezTo>
                <a:cubicBezTo>
                  <a:pt x="486207" y="232074"/>
                  <a:pt x="507005" y="188124"/>
                  <a:pt x="520943" y="158854"/>
                </a:cubicBezTo>
                <a:cubicBezTo>
                  <a:pt x="525424" y="149443"/>
                  <a:pt x="527861" y="138952"/>
                  <a:pt x="533643" y="130279"/>
                </a:cubicBezTo>
                <a:cubicBezTo>
                  <a:pt x="542961" y="116302"/>
                  <a:pt x="569012" y="87017"/>
                  <a:pt x="584443" y="73129"/>
                </a:cubicBezTo>
                <a:cubicBezTo>
                  <a:pt x="597604" y="61284"/>
                  <a:pt x="597825" y="64714"/>
                  <a:pt x="613018" y="54079"/>
                </a:cubicBezTo>
                <a:cubicBezTo>
                  <a:pt x="613218" y="53939"/>
                  <a:pt x="633759" y="36723"/>
                  <a:pt x="638418" y="35029"/>
                </a:cubicBezTo>
                <a:cubicBezTo>
                  <a:pt x="646620" y="32047"/>
                  <a:pt x="655260" y="30391"/>
                  <a:pt x="663818" y="28679"/>
                </a:cubicBezTo>
                <a:cubicBezTo>
                  <a:pt x="679912" y="25460"/>
                  <a:pt x="706244" y="23668"/>
                  <a:pt x="720968" y="22329"/>
                </a:cubicBezTo>
                <a:cubicBezTo>
                  <a:pt x="730493" y="19154"/>
                  <a:pt x="739732" y="14937"/>
                  <a:pt x="749543" y="12804"/>
                </a:cubicBezTo>
                <a:cubicBezTo>
                  <a:pt x="764168" y="9625"/>
                  <a:pt x="793993" y="6454"/>
                  <a:pt x="793993" y="6454"/>
                </a:cubicBezTo>
                <a:cubicBezTo>
                  <a:pt x="797168" y="5396"/>
                  <a:pt x="800194" y="3670"/>
                  <a:pt x="803518" y="3279"/>
                </a:cubicBezTo>
                <a:cubicBezTo>
                  <a:pt x="856910" y="-3002"/>
                  <a:pt x="885714" y="1322"/>
                  <a:pt x="946393" y="3279"/>
                </a:cubicBezTo>
                <a:cubicBezTo>
                  <a:pt x="955918" y="8571"/>
                  <a:pt x="967068" y="11649"/>
                  <a:pt x="974968" y="19154"/>
                </a:cubicBezTo>
                <a:cubicBezTo>
                  <a:pt x="1010115" y="52543"/>
                  <a:pt x="1013324" y="71446"/>
                  <a:pt x="1032118" y="114404"/>
                </a:cubicBezTo>
                <a:cubicBezTo>
                  <a:pt x="1035293" y="129221"/>
                  <a:pt x="1041061" y="143712"/>
                  <a:pt x="1041643" y="158854"/>
                </a:cubicBezTo>
                <a:cubicBezTo>
                  <a:pt x="1044643" y="236842"/>
                  <a:pt x="1042101" y="250441"/>
                  <a:pt x="1035293" y="304904"/>
                </a:cubicBezTo>
                <a:cubicBezTo>
                  <a:pt x="1038468" y="321837"/>
                  <a:pt x="1038031" y="339869"/>
                  <a:pt x="1044818" y="355704"/>
                </a:cubicBezTo>
                <a:cubicBezTo>
                  <a:pt x="1048074" y="363302"/>
                  <a:pt x="1056780" y="367326"/>
                  <a:pt x="1063868" y="371579"/>
                </a:cubicBezTo>
                <a:cubicBezTo>
                  <a:pt x="1085956" y="384832"/>
                  <a:pt x="1089801" y="383839"/>
                  <a:pt x="1111493" y="387454"/>
                </a:cubicBezTo>
                <a:cubicBezTo>
                  <a:pt x="1127368" y="380046"/>
                  <a:pt x="1144974" y="375565"/>
                  <a:pt x="1159118" y="365229"/>
                </a:cubicBezTo>
                <a:cubicBezTo>
                  <a:pt x="1173028" y="355064"/>
                  <a:pt x="1181166" y="338575"/>
                  <a:pt x="1194043" y="327129"/>
                </a:cubicBezTo>
                <a:cubicBezTo>
                  <a:pt x="1209631" y="313273"/>
                  <a:pt x="1217076" y="314294"/>
                  <a:pt x="1235318" y="311254"/>
                </a:cubicBezTo>
                <a:cubicBezTo>
                  <a:pt x="1240610" y="313371"/>
                  <a:pt x="1246190" y="314875"/>
                  <a:pt x="1251193" y="317604"/>
                </a:cubicBezTo>
                <a:cubicBezTo>
                  <a:pt x="1273706" y="329884"/>
                  <a:pt x="1280780" y="340151"/>
                  <a:pt x="1298818" y="362054"/>
                </a:cubicBezTo>
                <a:cubicBezTo>
                  <a:pt x="1304606" y="369082"/>
                  <a:pt x="1310433" y="376233"/>
                  <a:pt x="1314693" y="384279"/>
                </a:cubicBezTo>
                <a:cubicBezTo>
                  <a:pt x="1320026" y="394353"/>
                  <a:pt x="1322764" y="405613"/>
                  <a:pt x="1327393" y="416029"/>
                </a:cubicBezTo>
                <a:cubicBezTo>
                  <a:pt x="1340940" y="446509"/>
                  <a:pt x="1338618" y="433090"/>
                  <a:pt x="1346443" y="460479"/>
                </a:cubicBezTo>
                <a:cubicBezTo>
                  <a:pt x="1356106" y="494299"/>
                  <a:pt x="1349474" y="485592"/>
                  <a:pt x="1368668" y="523979"/>
                </a:cubicBezTo>
                <a:cubicBezTo>
                  <a:pt x="1379201" y="545046"/>
                  <a:pt x="1376329" y="548768"/>
                  <a:pt x="1394068" y="558904"/>
                </a:cubicBezTo>
                <a:cubicBezTo>
                  <a:pt x="1399325" y="561908"/>
                  <a:pt x="1415448" y="564450"/>
                  <a:pt x="1419468" y="565254"/>
                </a:cubicBezTo>
                <a:cubicBezTo>
                  <a:pt x="1433226" y="563137"/>
                  <a:pt x="1447410" y="562904"/>
                  <a:pt x="1460743" y="558904"/>
                </a:cubicBezTo>
                <a:cubicBezTo>
                  <a:pt x="1483567" y="552057"/>
                  <a:pt x="1509723" y="541067"/>
                  <a:pt x="1530593" y="527154"/>
                </a:cubicBezTo>
                <a:cubicBezTo>
                  <a:pt x="1534996" y="524219"/>
                  <a:pt x="1539060" y="520804"/>
                  <a:pt x="1543293" y="517629"/>
                </a:cubicBezTo>
                <a:cubicBezTo>
                  <a:pt x="1552995" y="498225"/>
                  <a:pt x="1561326" y="477626"/>
                  <a:pt x="1575043" y="460479"/>
                </a:cubicBezTo>
                <a:cubicBezTo>
                  <a:pt x="1578783" y="455804"/>
                  <a:pt x="1582707" y="451016"/>
                  <a:pt x="1587743" y="447779"/>
                </a:cubicBezTo>
                <a:cubicBezTo>
                  <a:pt x="1611457" y="432534"/>
                  <a:pt x="1644040" y="422592"/>
                  <a:pt x="1670293" y="416029"/>
                </a:cubicBezTo>
                <a:cubicBezTo>
                  <a:pt x="1678760" y="413912"/>
                  <a:pt x="1687085" y="411114"/>
                  <a:pt x="1695693" y="409679"/>
                </a:cubicBezTo>
                <a:cubicBezTo>
                  <a:pt x="1706184" y="407930"/>
                  <a:pt x="1716860" y="407562"/>
                  <a:pt x="1727443" y="406504"/>
                </a:cubicBezTo>
                <a:cubicBezTo>
                  <a:pt x="1748610" y="412854"/>
                  <a:pt x="1770227" y="417860"/>
                  <a:pt x="1790943" y="425554"/>
                </a:cubicBezTo>
                <a:cubicBezTo>
                  <a:pt x="1820494" y="436530"/>
                  <a:pt x="1860375" y="458927"/>
                  <a:pt x="1886193" y="476354"/>
                </a:cubicBezTo>
                <a:cubicBezTo>
                  <a:pt x="1966938" y="530857"/>
                  <a:pt x="1947415" y="513082"/>
                  <a:pt x="1990968" y="562079"/>
                </a:cubicBezTo>
                <a:cubicBezTo>
                  <a:pt x="1996260" y="579012"/>
                  <a:pt x="2004847" y="595251"/>
                  <a:pt x="2006843" y="612879"/>
                </a:cubicBezTo>
                <a:cubicBezTo>
                  <a:pt x="2008677" y="629083"/>
                  <a:pt x="2010369" y="794664"/>
                  <a:pt x="2013193" y="822429"/>
                </a:cubicBezTo>
                <a:cubicBezTo>
                  <a:pt x="2016450" y="854452"/>
                  <a:pt x="2022324" y="886206"/>
                  <a:pt x="2029068" y="917679"/>
                </a:cubicBezTo>
                <a:cubicBezTo>
                  <a:pt x="2035039" y="945543"/>
                  <a:pt x="2044196" y="972630"/>
                  <a:pt x="2051293" y="1000229"/>
                </a:cubicBezTo>
                <a:cubicBezTo>
                  <a:pt x="2053723" y="1009679"/>
                  <a:pt x="2066370" y="1024440"/>
                  <a:pt x="2057643" y="1028804"/>
                </a:cubicBezTo>
                <a:cubicBezTo>
                  <a:pt x="2042379" y="1036436"/>
                  <a:pt x="2023776" y="1024571"/>
                  <a:pt x="2006843" y="1022454"/>
                </a:cubicBezTo>
                <a:cubicBezTo>
                  <a:pt x="1965854" y="1009733"/>
                  <a:pt x="1858220" y="981781"/>
                  <a:pt x="1825868" y="949429"/>
                </a:cubicBezTo>
                <a:cubicBezTo>
                  <a:pt x="1800082" y="923643"/>
                  <a:pt x="1786095" y="912120"/>
                  <a:pt x="1765543" y="879579"/>
                </a:cubicBezTo>
                <a:cubicBezTo>
                  <a:pt x="1669790" y="727969"/>
                  <a:pt x="1756124" y="858999"/>
                  <a:pt x="1702043" y="755754"/>
                </a:cubicBezTo>
                <a:cubicBezTo>
                  <a:pt x="1690400" y="733527"/>
                  <a:pt x="1689231" y="738166"/>
                  <a:pt x="1676643" y="724004"/>
                </a:cubicBezTo>
                <a:cubicBezTo>
                  <a:pt x="1646644" y="690255"/>
                  <a:pt x="1672724" y="716910"/>
                  <a:pt x="1651243" y="695429"/>
                </a:cubicBezTo>
                <a:cubicBezTo>
                  <a:pt x="1645951" y="726121"/>
                  <a:pt x="1639988" y="756704"/>
                  <a:pt x="1635368" y="787504"/>
                </a:cubicBezTo>
                <a:cubicBezTo>
                  <a:pt x="1633634" y="799064"/>
                  <a:pt x="1634486" y="810966"/>
                  <a:pt x="1632193" y="822429"/>
                </a:cubicBezTo>
                <a:cubicBezTo>
                  <a:pt x="1631265" y="827070"/>
                  <a:pt x="1628402" y="831148"/>
                  <a:pt x="1625843" y="835129"/>
                </a:cubicBezTo>
                <a:cubicBezTo>
                  <a:pt x="1610073" y="859660"/>
                  <a:pt x="1602101" y="872685"/>
                  <a:pt x="1578218" y="889104"/>
                </a:cubicBezTo>
                <a:cubicBezTo>
                  <a:pt x="1565837" y="897616"/>
                  <a:pt x="1533653" y="909470"/>
                  <a:pt x="1521068" y="914504"/>
                </a:cubicBezTo>
                <a:cubicBezTo>
                  <a:pt x="1502018" y="904979"/>
                  <a:pt x="1482616" y="896128"/>
                  <a:pt x="1463918" y="885929"/>
                </a:cubicBezTo>
                <a:cubicBezTo>
                  <a:pt x="1447015" y="876709"/>
                  <a:pt x="1455478" y="877601"/>
                  <a:pt x="1441693" y="866879"/>
                </a:cubicBezTo>
                <a:cubicBezTo>
                  <a:pt x="1423787" y="852952"/>
                  <a:pt x="1427317" y="855347"/>
                  <a:pt x="1409943" y="851004"/>
                </a:cubicBezTo>
                <a:cubicBezTo>
                  <a:pt x="1395608" y="842403"/>
                  <a:pt x="1390813" y="838974"/>
                  <a:pt x="1375018" y="831954"/>
                </a:cubicBezTo>
                <a:cubicBezTo>
                  <a:pt x="1371960" y="830595"/>
                  <a:pt x="1368812" y="829207"/>
                  <a:pt x="1365493" y="828779"/>
                </a:cubicBezTo>
                <a:cubicBezTo>
                  <a:pt x="1335935" y="824965"/>
                  <a:pt x="1306096" y="823469"/>
                  <a:pt x="1276593" y="819254"/>
                </a:cubicBezTo>
                <a:cubicBezTo>
                  <a:pt x="1269185" y="818196"/>
                  <a:pt x="1261679" y="817678"/>
                  <a:pt x="1254368" y="816079"/>
                </a:cubicBezTo>
                <a:cubicBezTo>
                  <a:pt x="1207248" y="805772"/>
                  <a:pt x="1178532" y="799795"/>
                  <a:pt x="1136893" y="784329"/>
                </a:cubicBezTo>
                <a:cubicBezTo>
                  <a:pt x="1112390" y="775228"/>
                  <a:pt x="1086282" y="769202"/>
                  <a:pt x="1063868" y="755754"/>
                </a:cubicBezTo>
                <a:cubicBezTo>
                  <a:pt x="1058576" y="752579"/>
                  <a:pt x="1052734" y="750180"/>
                  <a:pt x="1047993" y="746229"/>
                </a:cubicBezTo>
                <a:cubicBezTo>
                  <a:pt x="1039944" y="739522"/>
                  <a:pt x="1033427" y="731153"/>
                  <a:pt x="1025768" y="724004"/>
                </a:cubicBezTo>
                <a:cubicBezTo>
                  <a:pt x="1017543" y="716328"/>
                  <a:pt x="1007447" y="710523"/>
                  <a:pt x="1000368" y="701779"/>
                </a:cubicBezTo>
                <a:cubicBezTo>
                  <a:pt x="989285" y="688088"/>
                  <a:pt x="981064" y="672306"/>
                  <a:pt x="971793" y="657329"/>
                </a:cubicBezTo>
                <a:cubicBezTo>
                  <a:pt x="958225" y="635412"/>
                  <a:pt x="959496" y="636045"/>
                  <a:pt x="949568" y="612879"/>
                </a:cubicBezTo>
                <a:cubicBezTo>
                  <a:pt x="948510" y="600179"/>
                  <a:pt x="946393" y="587523"/>
                  <a:pt x="946393" y="574779"/>
                </a:cubicBezTo>
                <a:cubicBezTo>
                  <a:pt x="946393" y="555700"/>
                  <a:pt x="947915" y="536637"/>
                  <a:pt x="949568" y="517629"/>
                </a:cubicBezTo>
                <a:cubicBezTo>
                  <a:pt x="950035" y="512253"/>
                  <a:pt x="951922" y="507088"/>
                  <a:pt x="952743" y="501754"/>
                </a:cubicBezTo>
                <a:cubicBezTo>
                  <a:pt x="954040" y="493321"/>
                  <a:pt x="954860" y="484821"/>
                  <a:pt x="955918" y="476354"/>
                </a:cubicBezTo>
                <a:cubicBezTo>
                  <a:pt x="953016" y="392198"/>
                  <a:pt x="961332" y="406872"/>
                  <a:pt x="943218" y="352529"/>
                </a:cubicBezTo>
                <a:cubicBezTo>
                  <a:pt x="937765" y="336171"/>
                  <a:pt x="931318" y="312054"/>
                  <a:pt x="917818" y="298554"/>
                </a:cubicBezTo>
                <a:cubicBezTo>
                  <a:pt x="905824" y="286560"/>
                  <a:pt x="865924" y="289404"/>
                  <a:pt x="860668" y="289029"/>
                </a:cubicBezTo>
                <a:lnTo>
                  <a:pt x="806693" y="279504"/>
                </a:lnTo>
                <a:cubicBezTo>
                  <a:pt x="791816" y="276625"/>
                  <a:pt x="777286" y="271802"/>
                  <a:pt x="762243" y="269979"/>
                </a:cubicBezTo>
                <a:cubicBezTo>
                  <a:pt x="742253" y="267556"/>
                  <a:pt x="722026" y="267862"/>
                  <a:pt x="701918" y="266804"/>
                </a:cubicBezTo>
                <a:cubicBezTo>
                  <a:pt x="649001" y="271037"/>
                  <a:pt x="595604" y="271225"/>
                  <a:pt x="543168" y="279504"/>
                </a:cubicBezTo>
                <a:cubicBezTo>
                  <a:pt x="534175" y="280924"/>
                  <a:pt x="528848" y="290862"/>
                  <a:pt x="520943" y="295379"/>
                </a:cubicBezTo>
                <a:cubicBezTo>
                  <a:pt x="513945" y="299378"/>
                  <a:pt x="506364" y="302355"/>
                  <a:pt x="498718" y="304904"/>
                </a:cubicBezTo>
                <a:cubicBezTo>
                  <a:pt x="493598" y="306611"/>
                  <a:pt x="488157" y="307141"/>
                  <a:pt x="482843" y="308079"/>
                </a:cubicBezTo>
                <a:cubicBezTo>
                  <a:pt x="470164" y="310317"/>
                  <a:pt x="457234" y="311306"/>
                  <a:pt x="444743" y="314429"/>
                </a:cubicBezTo>
                <a:cubicBezTo>
                  <a:pt x="440510" y="315487"/>
                  <a:pt x="436031" y="315832"/>
                  <a:pt x="432043" y="317604"/>
                </a:cubicBezTo>
                <a:cubicBezTo>
                  <a:pt x="332855" y="361688"/>
                  <a:pt x="381772" y="341416"/>
                  <a:pt x="371718" y="346179"/>
                </a:cubicBezTo>
                <a:close/>
              </a:path>
            </a:pathLst>
          </a:cu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D41164A1-93CE-4889-9427-FDEADB37C094}"/>
              </a:ext>
            </a:extLst>
          </p:cNvPr>
          <p:cNvSpPr txBox="1"/>
          <p:nvPr/>
        </p:nvSpPr>
        <p:spPr>
          <a:xfrm>
            <a:off x="7137576" y="539953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305" name="Freihandform: Form 304">
            <a:extLst>
              <a:ext uri="{FF2B5EF4-FFF2-40B4-BE49-F238E27FC236}">
                <a16:creationId xmlns:a16="http://schemas.microsoft.com/office/drawing/2014/main" id="{734660F2-3F45-4215-B154-9D8DF1CB9AB5}"/>
              </a:ext>
            </a:extLst>
          </p:cNvPr>
          <p:cNvSpPr/>
          <p:nvPr/>
        </p:nvSpPr>
        <p:spPr>
          <a:xfrm>
            <a:off x="9426916" y="593517"/>
            <a:ext cx="2060674" cy="1031334"/>
          </a:xfrm>
          <a:custGeom>
            <a:avLst/>
            <a:gdLst>
              <a:gd name="connsiteX0" fmla="*/ 371718 w 2060674"/>
              <a:gd name="connsiteY0" fmla="*/ 346179 h 1031334"/>
              <a:gd name="connsiteX1" fmla="*/ 371718 w 2060674"/>
              <a:gd name="connsiteY1" fmla="*/ 346179 h 1031334"/>
              <a:gd name="connsiteX2" fmla="*/ 314568 w 2060674"/>
              <a:gd name="connsiteY2" fmla="*/ 384279 h 1031334"/>
              <a:gd name="connsiteX3" fmla="*/ 228843 w 2060674"/>
              <a:gd name="connsiteY3" fmla="*/ 412854 h 1031334"/>
              <a:gd name="connsiteX4" fmla="*/ 200268 w 2060674"/>
              <a:gd name="connsiteY4" fmla="*/ 409679 h 1031334"/>
              <a:gd name="connsiteX5" fmla="*/ 124068 w 2060674"/>
              <a:gd name="connsiteY5" fmla="*/ 371579 h 1031334"/>
              <a:gd name="connsiteX6" fmla="*/ 22468 w 2060674"/>
              <a:gd name="connsiteY6" fmla="*/ 285854 h 1031334"/>
              <a:gd name="connsiteX7" fmla="*/ 3418 w 2060674"/>
              <a:gd name="connsiteY7" fmla="*/ 254104 h 1031334"/>
              <a:gd name="connsiteX8" fmla="*/ 243 w 2060674"/>
              <a:gd name="connsiteY8" fmla="*/ 216004 h 1031334"/>
              <a:gd name="connsiteX9" fmla="*/ 25643 w 2060674"/>
              <a:gd name="connsiteY9" fmla="*/ 162029 h 1031334"/>
              <a:gd name="connsiteX10" fmla="*/ 44693 w 2060674"/>
              <a:gd name="connsiteY10" fmla="*/ 152504 h 1031334"/>
              <a:gd name="connsiteX11" fmla="*/ 85968 w 2060674"/>
              <a:gd name="connsiteY11" fmla="*/ 136629 h 1031334"/>
              <a:gd name="connsiteX12" fmla="*/ 124068 w 2060674"/>
              <a:gd name="connsiteY12" fmla="*/ 133454 h 1031334"/>
              <a:gd name="connsiteX13" fmla="*/ 225668 w 2060674"/>
              <a:gd name="connsiteY13" fmla="*/ 142979 h 1031334"/>
              <a:gd name="connsiteX14" fmla="*/ 285993 w 2060674"/>
              <a:gd name="connsiteY14" fmla="*/ 162029 h 1031334"/>
              <a:gd name="connsiteX15" fmla="*/ 305043 w 2060674"/>
              <a:gd name="connsiteY15" fmla="*/ 165204 h 1031334"/>
              <a:gd name="connsiteX16" fmla="*/ 320918 w 2060674"/>
              <a:gd name="connsiteY16" fmla="*/ 171554 h 1031334"/>
              <a:gd name="connsiteX17" fmla="*/ 336793 w 2060674"/>
              <a:gd name="connsiteY17" fmla="*/ 174729 h 1031334"/>
              <a:gd name="connsiteX18" fmla="*/ 349493 w 2060674"/>
              <a:gd name="connsiteY18" fmla="*/ 184254 h 1031334"/>
              <a:gd name="connsiteX19" fmla="*/ 381243 w 2060674"/>
              <a:gd name="connsiteY19" fmla="*/ 209654 h 1031334"/>
              <a:gd name="connsiteX20" fmla="*/ 390768 w 2060674"/>
              <a:gd name="connsiteY20" fmla="*/ 225529 h 1031334"/>
              <a:gd name="connsiteX21" fmla="*/ 400293 w 2060674"/>
              <a:gd name="connsiteY21" fmla="*/ 231879 h 1031334"/>
              <a:gd name="connsiteX22" fmla="*/ 441568 w 2060674"/>
              <a:gd name="connsiteY22" fmla="*/ 241404 h 1031334"/>
              <a:gd name="connsiteX23" fmla="*/ 460618 w 2060674"/>
              <a:gd name="connsiteY23" fmla="*/ 250929 h 1031334"/>
              <a:gd name="connsiteX24" fmla="*/ 520943 w 2060674"/>
              <a:gd name="connsiteY24" fmla="*/ 158854 h 1031334"/>
              <a:gd name="connsiteX25" fmla="*/ 533643 w 2060674"/>
              <a:gd name="connsiteY25" fmla="*/ 130279 h 1031334"/>
              <a:gd name="connsiteX26" fmla="*/ 584443 w 2060674"/>
              <a:gd name="connsiteY26" fmla="*/ 73129 h 1031334"/>
              <a:gd name="connsiteX27" fmla="*/ 613018 w 2060674"/>
              <a:gd name="connsiteY27" fmla="*/ 54079 h 1031334"/>
              <a:gd name="connsiteX28" fmla="*/ 638418 w 2060674"/>
              <a:gd name="connsiteY28" fmla="*/ 35029 h 1031334"/>
              <a:gd name="connsiteX29" fmla="*/ 663818 w 2060674"/>
              <a:gd name="connsiteY29" fmla="*/ 28679 h 1031334"/>
              <a:gd name="connsiteX30" fmla="*/ 720968 w 2060674"/>
              <a:gd name="connsiteY30" fmla="*/ 22329 h 1031334"/>
              <a:gd name="connsiteX31" fmla="*/ 749543 w 2060674"/>
              <a:gd name="connsiteY31" fmla="*/ 12804 h 1031334"/>
              <a:gd name="connsiteX32" fmla="*/ 793993 w 2060674"/>
              <a:gd name="connsiteY32" fmla="*/ 6454 h 1031334"/>
              <a:gd name="connsiteX33" fmla="*/ 803518 w 2060674"/>
              <a:gd name="connsiteY33" fmla="*/ 3279 h 1031334"/>
              <a:gd name="connsiteX34" fmla="*/ 946393 w 2060674"/>
              <a:gd name="connsiteY34" fmla="*/ 3279 h 1031334"/>
              <a:gd name="connsiteX35" fmla="*/ 974968 w 2060674"/>
              <a:gd name="connsiteY35" fmla="*/ 19154 h 1031334"/>
              <a:gd name="connsiteX36" fmla="*/ 1032118 w 2060674"/>
              <a:gd name="connsiteY36" fmla="*/ 114404 h 1031334"/>
              <a:gd name="connsiteX37" fmla="*/ 1041643 w 2060674"/>
              <a:gd name="connsiteY37" fmla="*/ 158854 h 1031334"/>
              <a:gd name="connsiteX38" fmla="*/ 1035293 w 2060674"/>
              <a:gd name="connsiteY38" fmla="*/ 304904 h 1031334"/>
              <a:gd name="connsiteX39" fmla="*/ 1044818 w 2060674"/>
              <a:gd name="connsiteY39" fmla="*/ 355704 h 1031334"/>
              <a:gd name="connsiteX40" fmla="*/ 1063868 w 2060674"/>
              <a:gd name="connsiteY40" fmla="*/ 371579 h 1031334"/>
              <a:gd name="connsiteX41" fmla="*/ 1111493 w 2060674"/>
              <a:gd name="connsiteY41" fmla="*/ 387454 h 1031334"/>
              <a:gd name="connsiteX42" fmla="*/ 1159118 w 2060674"/>
              <a:gd name="connsiteY42" fmla="*/ 365229 h 1031334"/>
              <a:gd name="connsiteX43" fmla="*/ 1194043 w 2060674"/>
              <a:gd name="connsiteY43" fmla="*/ 327129 h 1031334"/>
              <a:gd name="connsiteX44" fmla="*/ 1235318 w 2060674"/>
              <a:gd name="connsiteY44" fmla="*/ 311254 h 1031334"/>
              <a:gd name="connsiteX45" fmla="*/ 1251193 w 2060674"/>
              <a:gd name="connsiteY45" fmla="*/ 317604 h 1031334"/>
              <a:gd name="connsiteX46" fmla="*/ 1298818 w 2060674"/>
              <a:gd name="connsiteY46" fmla="*/ 362054 h 1031334"/>
              <a:gd name="connsiteX47" fmla="*/ 1314693 w 2060674"/>
              <a:gd name="connsiteY47" fmla="*/ 384279 h 1031334"/>
              <a:gd name="connsiteX48" fmla="*/ 1327393 w 2060674"/>
              <a:gd name="connsiteY48" fmla="*/ 416029 h 1031334"/>
              <a:gd name="connsiteX49" fmla="*/ 1346443 w 2060674"/>
              <a:gd name="connsiteY49" fmla="*/ 460479 h 1031334"/>
              <a:gd name="connsiteX50" fmla="*/ 1368668 w 2060674"/>
              <a:gd name="connsiteY50" fmla="*/ 523979 h 1031334"/>
              <a:gd name="connsiteX51" fmla="*/ 1394068 w 2060674"/>
              <a:gd name="connsiteY51" fmla="*/ 558904 h 1031334"/>
              <a:gd name="connsiteX52" fmla="*/ 1419468 w 2060674"/>
              <a:gd name="connsiteY52" fmla="*/ 565254 h 1031334"/>
              <a:gd name="connsiteX53" fmla="*/ 1460743 w 2060674"/>
              <a:gd name="connsiteY53" fmla="*/ 558904 h 1031334"/>
              <a:gd name="connsiteX54" fmla="*/ 1530593 w 2060674"/>
              <a:gd name="connsiteY54" fmla="*/ 527154 h 1031334"/>
              <a:gd name="connsiteX55" fmla="*/ 1543293 w 2060674"/>
              <a:gd name="connsiteY55" fmla="*/ 517629 h 1031334"/>
              <a:gd name="connsiteX56" fmla="*/ 1575043 w 2060674"/>
              <a:gd name="connsiteY56" fmla="*/ 460479 h 1031334"/>
              <a:gd name="connsiteX57" fmla="*/ 1587743 w 2060674"/>
              <a:gd name="connsiteY57" fmla="*/ 447779 h 1031334"/>
              <a:gd name="connsiteX58" fmla="*/ 1670293 w 2060674"/>
              <a:gd name="connsiteY58" fmla="*/ 416029 h 1031334"/>
              <a:gd name="connsiteX59" fmla="*/ 1695693 w 2060674"/>
              <a:gd name="connsiteY59" fmla="*/ 409679 h 1031334"/>
              <a:gd name="connsiteX60" fmla="*/ 1727443 w 2060674"/>
              <a:gd name="connsiteY60" fmla="*/ 406504 h 1031334"/>
              <a:gd name="connsiteX61" fmla="*/ 1790943 w 2060674"/>
              <a:gd name="connsiteY61" fmla="*/ 425554 h 1031334"/>
              <a:gd name="connsiteX62" fmla="*/ 1886193 w 2060674"/>
              <a:gd name="connsiteY62" fmla="*/ 476354 h 1031334"/>
              <a:gd name="connsiteX63" fmla="*/ 1990968 w 2060674"/>
              <a:gd name="connsiteY63" fmla="*/ 562079 h 1031334"/>
              <a:gd name="connsiteX64" fmla="*/ 2006843 w 2060674"/>
              <a:gd name="connsiteY64" fmla="*/ 612879 h 1031334"/>
              <a:gd name="connsiteX65" fmla="*/ 2013193 w 2060674"/>
              <a:gd name="connsiteY65" fmla="*/ 822429 h 1031334"/>
              <a:gd name="connsiteX66" fmla="*/ 2029068 w 2060674"/>
              <a:gd name="connsiteY66" fmla="*/ 917679 h 1031334"/>
              <a:gd name="connsiteX67" fmla="*/ 2051293 w 2060674"/>
              <a:gd name="connsiteY67" fmla="*/ 1000229 h 1031334"/>
              <a:gd name="connsiteX68" fmla="*/ 2057643 w 2060674"/>
              <a:gd name="connsiteY68" fmla="*/ 1028804 h 1031334"/>
              <a:gd name="connsiteX69" fmla="*/ 2006843 w 2060674"/>
              <a:gd name="connsiteY69" fmla="*/ 1022454 h 1031334"/>
              <a:gd name="connsiteX70" fmla="*/ 1825868 w 2060674"/>
              <a:gd name="connsiteY70" fmla="*/ 949429 h 1031334"/>
              <a:gd name="connsiteX71" fmla="*/ 1765543 w 2060674"/>
              <a:gd name="connsiteY71" fmla="*/ 879579 h 1031334"/>
              <a:gd name="connsiteX72" fmla="*/ 1702043 w 2060674"/>
              <a:gd name="connsiteY72" fmla="*/ 755754 h 1031334"/>
              <a:gd name="connsiteX73" fmla="*/ 1676643 w 2060674"/>
              <a:gd name="connsiteY73" fmla="*/ 724004 h 1031334"/>
              <a:gd name="connsiteX74" fmla="*/ 1651243 w 2060674"/>
              <a:gd name="connsiteY74" fmla="*/ 695429 h 1031334"/>
              <a:gd name="connsiteX75" fmla="*/ 1635368 w 2060674"/>
              <a:gd name="connsiteY75" fmla="*/ 787504 h 1031334"/>
              <a:gd name="connsiteX76" fmla="*/ 1632193 w 2060674"/>
              <a:gd name="connsiteY76" fmla="*/ 822429 h 1031334"/>
              <a:gd name="connsiteX77" fmla="*/ 1625843 w 2060674"/>
              <a:gd name="connsiteY77" fmla="*/ 835129 h 1031334"/>
              <a:gd name="connsiteX78" fmla="*/ 1578218 w 2060674"/>
              <a:gd name="connsiteY78" fmla="*/ 889104 h 1031334"/>
              <a:gd name="connsiteX79" fmla="*/ 1521068 w 2060674"/>
              <a:gd name="connsiteY79" fmla="*/ 914504 h 1031334"/>
              <a:gd name="connsiteX80" fmla="*/ 1463918 w 2060674"/>
              <a:gd name="connsiteY80" fmla="*/ 885929 h 1031334"/>
              <a:gd name="connsiteX81" fmla="*/ 1441693 w 2060674"/>
              <a:gd name="connsiteY81" fmla="*/ 866879 h 1031334"/>
              <a:gd name="connsiteX82" fmla="*/ 1409943 w 2060674"/>
              <a:gd name="connsiteY82" fmla="*/ 851004 h 1031334"/>
              <a:gd name="connsiteX83" fmla="*/ 1375018 w 2060674"/>
              <a:gd name="connsiteY83" fmla="*/ 831954 h 1031334"/>
              <a:gd name="connsiteX84" fmla="*/ 1365493 w 2060674"/>
              <a:gd name="connsiteY84" fmla="*/ 828779 h 1031334"/>
              <a:gd name="connsiteX85" fmla="*/ 1276593 w 2060674"/>
              <a:gd name="connsiteY85" fmla="*/ 819254 h 1031334"/>
              <a:gd name="connsiteX86" fmla="*/ 1254368 w 2060674"/>
              <a:gd name="connsiteY86" fmla="*/ 816079 h 1031334"/>
              <a:gd name="connsiteX87" fmla="*/ 1136893 w 2060674"/>
              <a:gd name="connsiteY87" fmla="*/ 784329 h 1031334"/>
              <a:gd name="connsiteX88" fmla="*/ 1063868 w 2060674"/>
              <a:gd name="connsiteY88" fmla="*/ 755754 h 1031334"/>
              <a:gd name="connsiteX89" fmla="*/ 1047993 w 2060674"/>
              <a:gd name="connsiteY89" fmla="*/ 746229 h 1031334"/>
              <a:gd name="connsiteX90" fmla="*/ 1025768 w 2060674"/>
              <a:gd name="connsiteY90" fmla="*/ 724004 h 1031334"/>
              <a:gd name="connsiteX91" fmla="*/ 1000368 w 2060674"/>
              <a:gd name="connsiteY91" fmla="*/ 701779 h 1031334"/>
              <a:gd name="connsiteX92" fmla="*/ 971793 w 2060674"/>
              <a:gd name="connsiteY92" fmla="*/ 657329 h 1031334"/>
              <a:gd name="connsiteX93" fmla="*/ 949568 w 2060674"/>
              <a:gd name="connsiteY93" fmla="*/ 612879 h 1031334"/>
              <a:gd name="connsiteX94" fmla="*/ 946393 w 2060674"/>
              <a:gd name="connsiteY94" fmla="*/ 574779 h 1031334"/>
              <a:gd name="connsiteX95" fmla="*/ 949568 w 2060674"/>
              <a:gd name="connsiteY95" fmla="*/ 517629 h 1031334"/>
              <a:gd name="connsiteX96" fmla="*/ 952743 w 2060674"/>
              <a:gd name="connsiteY96" fmla="*/ 501754 h 1031334"/>
              <a:gd name="connsiteX97" fmla="*/ 955918 w 2060674"/>
              <a:gd name="connsiteY97" fmla="*/ 476354 h 1031334"/>
              <a:gd name="connsiteX98" fmla="*/ 943218 w 2060674"/>
              <a:gd name="connsiteY98" fmla="*/ 352529 h 1031334"/>
              <a:gd name="connsiteX99" fmla="*/ 917818 w 2060674"/>
              <a:gd name="connsiteY99" fmla="*/ 298554 h 1031334"/>
              <a:gd name="connsiteX100" fmla="*/ 860668 w 2060674"/>
              <a:gd name="connsiteY100" fmla="*/ 289029 h 1031334"/>
              <a:gd name="connsiteX101" fmla="*/ 806693 w 2060674"/>
              <a:gd name="connsiteY101" fmla="*/ 279504 h 1031334"/>
              <a:gd name="connsiteX102" fmla="*/ 762243 w 2060674"/>
              <a:gd name="connsiteY102" fmla="*/ 269979 h 1031334"/>
              <a:gd name="connsiteX103" fmla="*/ 701918 w 2060674"/>
              <a:gd name="connsiteY103" fmla="*/ 266804 h 1031334"/>
              <a:gd name="connsiteX104" fmla="*/ 543168 w 2060674"/>
              <a:gd name="connsiteY104" fmla="*/ 279504 h 1031334"/>
              <a:gd name="connsiteX105" fmla="*/ 520943 w 2060674"/>
              <a:gd name="connsiteY105" fmla="*/ 295379 h 1031334"/>
              <a:gd name="connsiteX106" fmla="*/ 498718 w 2060674"/>
              <a:gd name="connsiteY106" fmla="*/ 304904 h 1031334"/>
              <a:gd name="connsiteX107" fmla="*/ 482843 w 2060674"/>
              <a:gd name="connsiteY107" fmla="*/ 308079 h 1031334"/>
              <a:gd name="connsiteX108" fmla="*/ 444743 w 2060674"/>
              <a:gd name="connsiteY108" fmla="*/ 314429 h 1031334"/>
              <a:gd name="connsiteX109" fmla="*/ 432043 w 2060674"/>
              <a:gd name="connsiteY109" fmla="*/ 317604 h 1031334"/>
              <a:gd name="connsiteX110" fmla="*/ 371718 w 2060674"/>
              <a:gd name="connsiteY110" fmla="*/ 346179 h 103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060674" h="1031334">
                <a:moveTo>
                  <a:pt x="371718" y="346179"/>
                </a:moveTo>
                <a:lnTo>
                  <a:pt x="371718" y="346179"/>
                </a:lnTo>
                <a:cubicBezTo>
                  <a:pt x="352668" y="358879"/>
                  <a:pt x="334690" y="373356"/>
                  <a:pt x="314568" y="384279"/>
                </a:cubicBezTo>
                <a:cubicBezTo>
                  <a:pt x="275066" y="405723"/>
                  <a:pt x="266108" y="405401"/>
                  <a:pt x="228843" y="412854"/>
                </a:cubicBezTo>
                <a:cubicBezTo>
                  <a:pt x="219318" y="411796"/>
                  <a:pt x="209597" y="411874"/>
                  <a:pt x="200268" y="409679"/>
                </a:cubicBezTo>
                <a:cubicBezTo>
                  <a:pt x="176891" y="404178"/>
                  <a:pt x="139317" y="381283"/>
                  <a:pt x="124068" y="371579"/>
                </a:cubicBezTo>
                <a:cubicBezTo>
                  <a:pt x="87147" y="348084"/>
                  <a:pt x="45984" y="325047"/>
                  <a:pt x="22468" y="285854"/>
                </a:cubicBezTo>
                <a:lnTo>
                  <a:pt x="3418" y="254104"/>
                </a:lnTo>
                <a:cubicBezTo>
                  <a:pt x="2360" y="241404"/>
                  <a:pt x="-911" y="228696"/>
                  <a:pt x="243" y="216004"/>
                </a:cubicBezTo>
                <a:cubicBezTo>
                  <a:pt x="1843" y="198401"/>
                  <a:pt x="12031" y="174404"/>
                  <a:pt x="25643" y="162029"/>
                </a:cubicBezTo>
                <a:cubicBezTo>
                  <a:pt x="30896" y="157253"/>
                  <a:pt x="38150" y="155259"/>
                  <a:pt x="44693" y="152504"/>
                </a:cubicBezTo>
                <a:cubicBezTo>
                  <a:pt x="58279" y="146784"/>
                  <a:pt x="71634" y="140069"/>
                  <a:pt x="85968" y="136629"/>
                </a:cubicBezTo>
                <a:cubicBezTo>
                  <a:pt x="98360" y="133655"/>
                  <a:pt x="111368" y="134512"/>
                  <a:pt x="124068" y="133454"/>
                </a:cubicBezTo>
                <a:cubicBezTo>
                  <a:pt x="157935" y="136629"/>
                  <a:pt x="191916" y="138760"/>
                  <a:pt x="225668" y="142979"/>
                </a:cubicBezTo>
                <a:cubicBezTo>
                  <a:pt x="247919" y="145760"/>
                  <a:pt x="264394" y="155676"/>
                  <a:pt x="285993" y="162029"/>
                </a:cubicBezTo>
                <a:cubicBezTo>
                  <a:pt x="292169" y="163845"/>
                  <a:pt x="298693" y="164146"/>
                  <a:pt x="305043" y="165204"/>
                </a:cubicBezTo>
                <a:cubicBezTo>
                  <a:pt x="310335" y="167321"/>
                  <a:pt x="315459" y="169916"/>
                  <a:pt x="320918" y="171554"/>
                </a:cubicBezTo>
                <a:cubicBezTo>
                  <a:pt x="326087" y="173105"/>
                  <a:pt x="331862" y="172537"/>
                  <a:pt x="336793" y="174729"/>
                </a:cubicBezTo>
                <a:cubicBezTo>
                  <a:pt x="341629" y="176878"/>
                  <a:pt x="345361" y="180948"/>
                  <a:pt x="349493" y="184254"/>
                </a:cubicBezTo>
                <a:cubicBezTo>
                  <a:pt x="388018" y="215074"/>
                  <a:pt x="352065" y="187771"/>
                  <a:pt x="381243" y="209654"/>
                </a:cubicBezTo>
                <a:cubicBezTo>
                  <a:pt x="384418" y="214946"/>
                  <a:pt x="386752" y="220844"/>
                  <a:pt x="390768" y="225529"/>
                </a:cubicBezTo>
                <a:cubicBezTo>
                  <a:pt x="393251" y="228426"/>
                  <a:pt x="396980" y="229986"/>
                  <a:pt x="400293" y="231879"/>
                </a:cubicBezTo>
                <a:cubicBezTo>
                  <a:pt x="418264" y="242148"/>
                  <a:pt x="414973" y="238449"/>
                  <a:pt x="441568" y="241404"/>
                </a:cubicBezTo>
                <a:cubicBezTo>
                  <a:pt x="447918" y="244579"/>
                  <a:pt x="454902" y="255140"/>
                  <a:pt x="460618" y="250929"/>
                </a:cubicBezTo>
                <a:cubicBezTo>
                  <a:pt x="486207" y="232074"/>
                  <a:pt x="507005" y="188124"/>
                  <a:pt x="520943" y="158854"/>
                </a:cubicBezTo>
                <a:cubicBezTo>
                  <a:pt x="525424" y="149443"/>
                  <a:pt x="527861" y="138952"/>
                  <a:pt x="533643" y="130279"/>
                </a:cubicBezTo>
                <a:cubicBezTo>
                  <a:pt x="542961" y="116302"/>
                  <a:pt x="569012" y="87017"/>
                  <a:pt x="584443" y="73129"/>
                </a:cubicBezTo>
                <a:cubicBezTo>
                  <a:pt x="597604" y="61284"/>
                  <a:pt x="597825" y="64714"/>
                  <a:pt x="613018" y="54079"/>
                </a:cubicBezTo>
                <a:cubicBezTo>
                  <a:pt x="613218" y="53939"/>
                  <a:pt x="633759" y="36723"/>
                  <a:pt x="638418" y="35029"/>
                </a:cubicBezTo>
                <a:cubicBezTo>
                  <a:pt x="646620" y="32047"/>
                  <a:pt x="655260" y="30391"/>
                  <a:pt x="663818" y="28679"/>
                </a:cubicBezTo>
                <a:cubicBezTo>
                  <a:pt x="679912" y="25460"/>
                  <a:pt x="706244" y="23668"/>
                  <a:pt x="720968" y="22329"/>
                </a:cubicBezTo>
                <a:cubicBezTo>
                  <a:pt x="730493" y="19154"/>
                  <a:pt x="739732" y="14937"/>
                  <a:pt x="749543" y="12804"/>
                </a:cubicBezTo>
                <a:cubicBezTo>
                  <a:pt x="764168" y="9625"/>
                  <a:pt x="793993" y="6454"/>
                  <a:pt x="793993" y="6454"/>
                </a:cubicBezTo>
                <a:cubicBezTo>
                  <a:pt x="797168" y="5396"/>
                  <a:pt x="800194" y="3670"/>
                  <a:pt x="803518" y="3279"/>
                </a:cubicBezTo>
                <a:cubicBezTo>
                  <a:pt x="856910" y="-3002"/>
                  <a:pt x="885714" y="1322"/>
                  <a:pt x="946393" y="3279"/>
                </a:cubicBezTo>
                <a:cubicBezTo>
                  <a:pt x="955918" y="8571"/>
                  <a:pt x="967068" y="11649"/>
                  <a:pt x="974968" y="19154"/>
                </a:cubicBezTo>
                <a:cubicBezTo>
                  <a:pt x="1010115" y="52543"/>
                  <a:pt x="1013324" y="71446"/>
                  <a:pt x="1032118" y="114404"/>
                </a:cubicBezTo>
                <a:cubicBezTo>
                  <a:pt x="1035293" y="129221"/>
                  <a:pt x="1041061" y="143712"/>
                  <a:pt x="1041643" y="158854"/>
                </a:cubicBezTo>
                <a:cubicBezTo>
                  <a:pt x="1044643" y="236842"/>
                  <a:pt x="1042101" y="250441"/>
                  <a:pt x="1035293" y="304904"/>
                </a:cubicBezTo>
                <a:cubicBezTo>
                  <a:pt x="1038468" y="321837"/>
                  <a:pt x="1038031" y="339869"/>
                  <a:pt x="1044818" y="355704"/>
                </a:cubicBezTo>
                <a:cubicBezTo>
                  <a:pt x="1048074" y="363302"/>
                  <a:pt x="1056780" y="367326"/>
                  <a:pt x="1063868" y="371579"/>
                </a:cubicBezTo>
                <a:cubicBezTo>
                  <a:pt x="1085956" y="384832"/>
                  <a:pt x="1089801" y="383839"/>
                  <a:pt x="1111493" y="387454"/>
                </a:cubicBezTo>
                <a:cubicBezTo>
                  <a:pt x="1127368" y="380046"/>
                  <a:pt x="1144974" y="375565"/>
                  <a:pt x="1159118" y="365229"/>
                </a:cubicBezTo>
                <a:cubicBezTo>
                  <a:pt x="1173028" y="355064"/>
                  <a:pt x="1181166" y="338575"/>
                  <a:pt x="1194043" y="327129"/>
                </a:cubicBezTo>
                <a:cubicBezTo>
                  <a:pt x="1209631" y="313273"/>
                  <a:pt x="1217076" y="314294"/>
                  <a:pt x="1235318" y="311254"/>
                </a:cubicBezTo>
                <a:cubicBezTo>
                  <a:pt x="1240610" y="313371"/>
                  <a:pt x="1246190" y="314875"/>
                  <a:pt x="1251193" y="317604"/>
                </a:cubicBezTo>
                <a:cubicBezTo>
                  <a:pt x="1273706" y="329884"/>
                  <a:pt x="1280780" y="340151"/>
                  <a:pt x="1298818" y="362054"/>
                </a:cubicBezTo>
                <a:cubicBezTo>
                  <a:pt x="1304606" y="369082"/>
                  <a:pt x="1310433" y="376233"/>
                  <a:pt x="1314693" y="384279"/>
                </a:cubicBezTo>
                <a:cubicBezTo>
                  <a:pt x="1320026" y="394353"/>
                  <a:pt x="1322764" y="405613"/>
                  <a:pt x="1327393" y="416029"/>
                </a:cubicBezTo>
                <a:cubicBezTo>
                  <a:pt x="1340940" y="446509"/>
                  <a:pt x="1338618" y="433090"/>
                  <a:pt x="1346443" y="460479"/>
                </a:cubicBezTo>
                <a:cubicBezTo>
                  <a:pt x="1356106" y="494299"/>
                  <a:pt x="1349474" y="485592"/>
                  <a:pt x="1368668" y="523979"/>
                </a:cubicBezTo>
                <a:cubicBezTo>
                  <a:pt x="1379201" y="545046"/>
                  <a:pt x="1376329" y="548768"/>
                  <a:pt x="1394068" y="558904"/>
                </a:cubicBezTo>
                <a:cubicBezTo>
                  <a:pt x="1399325" y="561908"/>
                  <a:pt x="1415448" y="564450"/>
                  <a:pt x="1419468" y="565254"/>
                </a:cubicBezTo>
                <a:cubicBezTo>
                  <a:pt x="1433226" y="563137"/>
                  <a:pt x="1447410" y="562904"/>
                  <a:pt x="1460743" y="558904"/>
                </a:cubicBezTo>
                <a:cubicBezTo>
                  <a:pt x="1483567" y="552057"/>
                  <a:pt x="1509723" y="541067"/>
                  <a:pt x="1530593" y="527154"/>
                </a:cubicBezTo>
                <a:cubicBezTo>
                  <a:pt x="1534996" y="524219"/>
                  <a:pt x="1539060" y="520804"/>
                  <a:pt x="1543293" y="517629"/>
                </a:cubicBezTo>
                <a:cubicBezTo>
                  <a:pt x="1552995" y="498225"/>
                  <a:pt x="1561326" y="477626"/>
                  <a:pt x="1575043" y="460479"/>
                </a:cubicBezTo>
                <a:cubicBezTo>
                  <a:pt x="1578783" y="455804"/>
                  <a:pt x="1582707" y="451016"/>
                  <a:pt x="1587743" y="447779"/>
                </a:cubicBezTo>
                <a:cubicBezTo>
                  <a:pt x="1611457" y="432534"/>
                  <a:pt x="1644040" y="422592"/>
                  <a:pt x="1670293" y="416029"/>
                </a:cubicBezTo>
                <a:cubicBezTo>
                  <a:pt x="1678760" y="413912"/>
                  <a:pt x="1687085" y="411114"/>
                  <a:pt x="1695693" y="409679"/>
                </a:cubicBezTo>
                <a:cubicBezTo>
                  <a:pt x="1706184" y="407930"/>
                  <a:pt x="1716860" y="407562"/>
                  <a:pt x="1727443" y="406504"/>
                </a:cubicBezTo>
                <a:cubicBezTo>
                  <a:pt x="1748610" y="412854"/>
                  <a:pt x="1770227" y="417860"/>
                  <a:pt x="1790943" y="425554"/>
                </a:cubicBezTo>
                <a:cubicBezTo>
                  <a:pt x="1820494" y="436530"/>
                  <a:pt x="1860375" y="458927"/>
                  <a:pt x="1886193" y="476354"/>
                </a:cubicBezTo>
                <a:cubicBezTo>
                  <a:pt x="1966938" y="530857"/>
                  <a:pt x="1947415" y="513082"/>
                  <a:pt x="1990968" y="562079"/>
                </a:cubicBezTo>
                <a:cubicBezTo>
                  <a:pt x="1996260" y="579012"/>
                  <a:pt x="2004847" y="595251"/>
                  <a:pt x="2006843" y="612879"/>
                </a:cubicBezTo>
                <a:cubicBezTo>
                  <a:pt x="2008677" y="629083"/>
                  <a:pt x="2010369" y="794664"/>
                  <a:pt x="2013193" y="822429"/>
                </a:cubicBezTo>
                <a:cubicBezTo>
                  <a:pt x="2016450" y="854452"/>
                  <a:pt x="2022324" y="886206"/>
                  <a:pt x="2029068" y="917679"/>
                </a:cubicBezTo>
                <a:cubicBezTo>
                  <a:pt x="2035039" y="945543"/>
                  <a:pt x="2044196" y="972630"/>
                  <a:pt x="2051293" y="1000229"/>
                </a:cubicBezTo>
                <a:cubicBezTo>
                  <a:pt x="2053723" y="1009679"/>
                  <a:pt x="2066370" y="1024440"/>
                  <a:pt x="2057643" y="1028804"/>
                </a:cubicBezTo>
                <a:cubicBezTo>
                  <a:pt x="2042379" y="1036436"/>
                  <a:pt x="2023776" y="1024571"/>
                  <a:pt x="2006843" y="1022454"/>
                </a:cubicBezTo>
                <a:cubicBezTo>
                  <a:pt x="1965854" y="1009733"/>
                  <a:pt x="1858220" y="981781"/>
                  <a:pt x="1825868" y="949429"/>
                </a:cubicBezTo>
                <a:cubicBezTo>
                  <a:pt x="1800082" y="923643"/>
                  <a:pt x="1786095" y="912120"/>
                  <a:pt x="1765543" y="879579"/>
                </a:cubicBezTo>
                <a:cubicBezTo>
                  <a:pt x="1669790" y="727969"/>
                  <a:pt x="1756124" y="858999"/>
                  <a:pt x="1702043" y="755754"/>
                </a:cubicBezTo>
                <a:cubicBezTo>
                  <a:pt x="1690400" y="733527"/>
                  <a:pt x="1689231" y="738166"/>
                  <a:pt x="1676643" y="724004"/>
                </a:cubicBezTo>
                <a:cubicBezTo>
                  <a:pt x="1646644" y="690255"/>
                  <a:pt x="1672724" y="716910"/>
                  <a:pt x="1651243" y="695429"/>
                </a:cubicBezTo>
                <a:cubicBezTo>
                  <a:pt x="1645951" y="726121"/>
                  <a:pt x="1639988" y="756704"/>
                  <a:pt x="1635368" y="787504"/>
                </a:cubicBezTo>
                <a:cubicBezTo>
                  <a:pt x="1633634" y="799064"/>
                  <a:pt x="1634486" y="810966"/>
                  <a:pt x="1632193" y="822429"/>
                </a:cubicBezTo>
                <a:cubicBezTo>
                  <a:pt x="1631265" y="827070"/>
                  <a:pt x="1628402" y="831148"/>
                  <a:pt x="1625843" y="835129"/>
                </a:cubicBezTo>
                <a:cubicBezTo>
                  <a:pt x="1610073" y="859660"/>
                  <a:pt x="1602101" y="872685"/>
                  <a:pt x="1578218" y="889104"/>
                </a:cubicBezTo>
                <a:cubicBezTo>
                  <a:pt x="1565837" y="897616"/>
                  <a:pt x="1533653" y="909470"/>
                  <a:pt x="1521068" y="914504"/>
                </a:cubicBezTo>
                <a:cubicBezTo>
                  <a:pt x="1502018" y="904979"/>
                  <a:pt x="1482616" y="896128"/>
                  <a:pt x="1463918" y="885929"/>
                </a:cubicBezTo>
                <a:cubicBezTo>
                  <a:pt x="1447015" y="876709"/>
                  <a:pt x="1455478" y="877601"/>
                  <a:pt x="1441693" y="866879"/>
                </a:cubicBezTo>
                <a:cubicBezTo>
                  <a:pt x="1423787" y="852952"/>
                  <a:pt x="1427317" y="855347"/>
                  <a:pt x="1409943" y="851004"/>
                </a:cubicBezTo>
                <a:cubicBezTo>
                  <a:pt x="1395608" y="842403"/>
                  <a:pt x="1390813" y="838974"/>
                  <a:pt x="1375018" y="831954"/>
                </a:cubicBezTo>
                <a:cubicBezTo>
                  <a:pt x="1371960" y="830595"/>
                  <a:pt x="1368812" y="829207"/>
                  <a:pt x="1365493" y="828779"/>
                </a:cubicBezTo>
                <a:cubicBezTo>
                  <a:pt x="1335935" y="824965"/>
                  <a:pt x="1306096" y="823469"/>
                  <a:pt x="1276593" y="819254"/>
                </a:cubicBezTo>
                <a:cubicBezTo>
                  <a:pt x="1269185" y="818196"/>
                  <a:pt x="1261679" y="817678"/>
                  <a:pt x="1254368" y="816079"/>
                </a:cubicBezTo>
                <a:cubicBezTo>
                  <a:pt x="1207248" y="805772"/>
                  <a:pt x="1178532" y="799795"/>
                  <a:pt x="1136893" y="784329"/>
                </a:cubicBezTo>
                <a:cubicBezTo>
                  <a:pt x="1112390" y="775228"/>
                  <a:pt x="1086282" y="769202"/>
                  <a:pt x="1063868" y="755754"/>
                </a:cubicBezTo>
                <a:cubicBezTo>
                  <a:pt x="1058576" y="752579"/>
                  <a:pt x="1052734" y="750180"/>
                  <a:pt x="1047993" y="746229"/>
                </a:cubicBezTo>
                <a:cubicBezTo>
                  <a:pt x="1039944" y="739522"/>
                  <a:pt x="1033427" y="731153"/>
                  <a:pt x="1025768" y="724004"/>
                </a:cubicBezTo>
                <a:cubicBezTo>
                  <a:pt x="1017543" y="716328"/>
                  <a:pt x="1007447" y="710523"/>
                  <a:pt x="1000368" y="701779"/>
                </a:cubicBezTo>
                <a:cubicBezTo>
                  <a:pt x="989285" y="688088"/>
                  <a:pt x="981064" y="672306"/>
                  <a:pt x="971793" y="657329"/>
                </a:cubicBezTo>
                <a:cubicBezTo>
                  <a:pt x="958225" y="635412"/>
                  <a:pt x="959496" y="636045"/>
                  <a:pt x="949568" y="612879"/>
                </a:cubicBezTo>
                <a:cubicBezTo>
                  <a:pt x="948510" y="600179"/>
                  <a:pt x="946393" y="587523"/>
                  <a:pt x="946393" y="574779"/>
                </a:cubicBezTo>
                <a:cubicBezTo>
                  <a:pt x="946393" y="555700"/>
                  <a:pt x="947915" y="536637"/>
                  <a:pt x="949568" y="517629"/>
                </a:cubicBezTo>
                <a:cubicBezTo>
                  <a:pt x="950035" y="512253"/>
                  <a:pt x="951922" y="507088"/>
                  <a:pt x="952743" y="501754"/>
                </a:cubicBezTo>
                <a:cubicBezTo>
                  <a:pt x="954040" y="493321"/>
                  <a:pt x="954860" y="484821"/>
                  <a:pt x="955918" y="476354"/>
                </a:cubicBezTo>
                <a:cubicBezTo>
                  <a:pt x="953016" y="392198"/>
                  <a:pt x="961332" y="406872"/>
                  <a:pt x="943218" y="352529"/>
                </a:cubicBezTo>
                <a:cubicBezTo>
                  <a:pt x="937765" y="336171"/>
                  <a:pt x="931318" y="312054"/>
                  <a:pt x="917818" y="298554"/>
                </a:cubicBezTo>
                <a:cubicBezTo>
                  <a:pt x="905824" y="286560"/>
                  <a:pt x="865924" y="289404"/>
                  <a:pt x="860668" y="289029"/>
                </a:cubicBezTo>
                <a:lnTo>
                  <a:pt x="806693" y="279504"/>
                </a:lnTo>
                <a:cubicBezTo>
                  <a:pt x="791816" y="276625"/>
                  <a:pt x="777286" y="271802"/>
                  <a:pt x="762243" y="269979"/>
                </a:cubicBezTo>
                <a:cubicBezTo>
                  <a:pt x="742253" y="267556"/>
                  <a:pt x="722026" y="267862"/>
                  <a:pt x="701918" y="266804"/>
                </a:cubicBezTo>
                <a:cubicBezTo>
                  <a:pt x="649001" y="271037"/>
                  <a:pt x="595604" y="271225"/>
                  <a:pt x="543168" y="279504"/>
                </a:cubicBezTo>
                <a:cubicBezTo>
                  <a:pt x="534175" y="280924"/>
                  <a:pt x="528848" y="290862"/>
                  <a:pt x="520943" y="295379"/>
                </a:cubicBezTo>
                <a:cubicBezTo>
                  <a:pt x="513945" y="299378"/>
                  <a:pt x="506364" y="302355"/>
                  <a:pt x="498718" y="304904"/>
                </a:cubicBezTo>
                <a:cubicBezTo>
                  <a:pt x="493598" y="306611"/>
                  <a:pt x="488157" y="307141"/>
                  <a:pt x="482843" y="308079"/>
                </a:cubicBezTo>
                <a:cubicBezTo>
                  <a:pt x="470164" y="310317"/>
                  <a:pt x="457234" y="311306"/>
                  <a:pt x="444743" y="314429"/>
                </a:cubicBezTo>
                <a:cubicBezTo>
                  <a:pt x="440510" y="315487"/>
                  <a:pt x="436031" y="315832"/>
                  <a:pt x="432043" y="317604"/>
                </a:cubicBezTo>
                <a:cubicBezTo>
                  <a:pt x="332855" y="361688"/>
                  <a:pt x="381772" y="341416"/>
                  <a:pt x="371718" y="346179"/>
                </a:cubicBezTo>
                <a:close/>
              </a:path>
            </a:pathLst>
          </a:cu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Freihandform: Form 334">
            <a:extLst>
              <a:ext uri="{FF2B5EF4-FFF2-40B4-BE49-F238E27FC236}">
                <a16:creationId xmlns:a16="http://schemas.microsoft.com/office/drawing/2014/main" id="{400F8198-D858-491C-9C1E-B9563292E143}"/>
              </a:ext>
            </a:extLst>
          </p:cNvPr>
          <p:cNvSpPr/>
          <p:nvPr/>
        </p:nvSpPr>
        <p:spPr>
          <a:xfrm>
            <a:off x="9410684" y="707231"/>
            <a:ext cx="2045891" cy="792957"/>
          </a:xfrm>
          <a:custGeom>
            <a:avLst/>
            <a:gdLst>
              <a:gd name="connsiteX0" fmla="*/ 281004 w 2045891"/>
              <a:gd name="connsiteY0" fmla="*/ 326232 h 792957"/>
              <a:gd name="connsiteX1" fmla="*/ 281004 w 2045891"/>
              <a:gd name="connsiteY1" fmla="*/ 326232 h 792957"/>
              <a:gd name="connsiteX2" fmla="*/ 57166 w 2045891"/>
              <a:gd name="connsiteY2" fmla="*/ 326232 h 792957"/>
              <a:gd name="connsiteX3" fmla="*/ 30972 w 2045891"/>
              <a:gd name="connsiteY3" fmla="*/ 300038 h 792957"/>
              <a:gd name="connsiteX4" fmla="*/ 4779 w 2045891"/>
              <a:gd name="connsiteY4" fmla="*/ 250032 h 792957"/>
              <a:gd name="connsiteX5" fmla="*/ 16 w 2045891"/>
              <a:gd name="connsiteY5" fmla="*/ 211932 h 792957"/>
              <a:gd name="connsiteX6" fmla="*/ 9541 w 2045891"/>
              <a:gd name="connsiteY6" fmla="*/ 147638 h 792957"/>
              <a:gd name="connsiteX7" fmla="*/ 21447 w 2045891"/>
              <a:gd name="connsiteY7" fmla="*/ 119063 h 792957"/>
              <a:gd name="connsiteX8" fmla="*/ 26210 w 2045891"/>
              <a:gd name="connsiteY8" fmla="*/ 104775 h 792957"/>
              <a:gd name="connsiteX9" fmla="*/ 35735 w 2045891"/>
              <a:gd name="connsiteY9" fmla="*/ 85725 h 792957"/>
              <a:gd name="connsiteX10" fmla="*/ 40497 w 2045891"/>
              <a:gd name="connsiteY10" fmla="*/ 69057 h 792957"/>
              <a:gd name="connsiteX11" fmla="*/ 50022 w 2045891"/>
              <a:gd name="connsiteY11" fmla="*/ 47625 h 792957"/>
              <a:gd name="connsiteX12" fmla="*/ 69072 w 2045891"/>
              <a:gd name="connsiteY12" fmla="*/ 11907 h 792957"/>
              <a:gd name="connsiteX13" fmla="*/ 114316 w 2045891"/>
              <a:gd name="connsiteY13" fmla="*/ 0 h 792957"/>
              <a:gd name="connsiteX14" fmla="*/ 166704 w 2045891"/>
              <a:gd name="connsiteY14" fmla="*/ 2382 h 792957"/>
              <a:gd name="connsiteX15" fmla="*/ 176229 w 2045891"/>
              <a:gd name="connsiteY15" fmla="*/ 4763 h 792957"/>
              <a:gd name="connsiteX16" fmla="*/ 209566 w 2045891"/>
              <a:gd name="connsiteY16" fmla="*/ 14288 h 792957"/>
              <a:gd name="connsiteX17" fmla="*/ 252429 w 2045891"/>
              <a:gd name="connsiteY17" fmla="*/ 40482 h 792957"/>
              <a:gd name="connsiteX18" fmla="*/ 264335 w 2045891"/>
              <a:gd name="connsiteY18" fmla="*/ 47625 h 792957"/>
              <a:gd name="connsiteX19" fmla="*/ 273860 w 2045891"/>
              <a:gd name="connsiteY19" fmla="*/ 52388 h 792957"/>
              <a:gd name="connsiteX20" fmla="*/ 290529 w 2045891"/>
              <a:gd name="connsiteY20" fmla="*/ 66675 h 792957"/>
              <a:gd name="connsiteX21" fmla="*/ 314341 w 2045891"/>
              <a:gd name="connsiteY21" fmla="*/ 88107 h 792957"/>
              <a:gd name="connsiteX22" fmla="*/ 323866 w 2045891"/>
              <a:gd name="connsiteY22" fmla="*/ 90488 h 792957"/>
              <a:gd name="connsiteX23" fmla="*/ 388160 w 2045891"/>
              <a:gd name="connsiteY23" fmla="*/ 78582 h 792957"/>
              <a:gd name="connsiteX24" fmla="*/ 421497 w 2045891"/>
              <a:gd name="connsiteY24" fmla="*/ 66675 h 792957"/>
              <a:gd name="connsiteX25" fmla="*/ 442929 w 2045891"/>
              <a:gd name="connsiteY25" fmla="*/ 64294 h 792957"/>
              <a:gd name="connsiteX26" fmla="*/ 469122 w 2045891"/>
              <a:gd name="connsiteY26" fmla="*/ 59532 h 792957"/>
              <a:gd name="connsiteX27" fmla="*/ 495316 w 2045891"/>
              <a:gd name="connsiteY27" fmla="*/ 57150 h 792957"/>
              <a:gd name="connsiteX28" fmla="*/ 645335 w 2045891"/>
              <a:gd name="connsiteY28" fmla="*/ 54769 h 792957"/>
              <a:gd name="connsiteX29" fmla="*/ 681054 w 2045891"/>
              <a:gd name="connsiteY29" fmla="*/ 59532 h 792957"/>
              <a:gd name="connsiteX30" fmla="*/ 688197 w 2045891"/>
              <a:gd name="connsiteY30" fmla="*/ 64294 h 792957"/>
              <a:gd name="connsiteX31" fmla="*/ 702485 w 2045891"/>
              <a:gd name="connsiteY31" fmla="*/ 90488 h 792957"/>
              <a:gd name="connsiteX32" fmla="*/ 723916 w 2045891"/>
              <a:gd name="connsiteY32" fmla="*/ 150019 h 792957"/>
              <a:gd name="connsiteX33" fmla="*/ 742966 w 2045891"/>
              <a:gd name="connsiteY33" fmla="*/ 192882 h 792957"/>
              <a:gd name="connsiteX34" fmla="*/ 747729 w 2045891"/>
              <a:gd name="connsiteY34" fmla="*/ 209550 h 792957"/>
              <a:gd name="connsiteX35" fmla="*/ 773922 w 2045891"/>
              <a:gd name="connsiteY35" fmla="*/ 285750 h 792957"/>
              <a:gd name="connsiteX36" fmla="*/ 788210 w 2045891"/>
              <a:gd name="connsiteY36" fmla="*/ 330994 h 792957"/>
              <a:gd name="connsiteX37" fmla="*/ 819166 w 2045891"/>
              <a:gd name="connsiteY37" fmla="*/ 400050 h 792957"/>
              <a:gd name="connsiteX38" fmla="*/ 857266 w 2045891"/>
              <a:gd name="connsiteY38" fmla="*/ 428625 h 792957"/>
              <a:gd name="connsiteX39" fmla="*/ 890604 w 2045891"/>
              <a:gd name="connsiteY39" fmla="*/ 438150 h 792957"/>
              <a:gd name="connsiteX40" fmla="*/ 959660 w 2045891"/>
              <a:gd name="connsiteY40" fmla="*/ 435769 h 792957"/>
              <a:gd name="connsiteX41" fmla="*/ 981091 w 2045891"/>
              <a:gd name="connsiteY41" fmla="*/ 431007 h 792957"/>
              <a:gd name="connsiteX42" fmla="*/ 1016810 w 2045891"/>
              <a:gd name="connsiteY42" fmla="*/ 407194 h 792957"/>
              <a:gd name="connsiteX43" fmla="*/ 1062054 w 2045891"/>
              <a:gd name="connsiteY43" fmla="*/ 364332 h 792957"/>
              <a:gd name="connsiteX44" fmla="*/ 1085866 w 2045891"/>
              <a:gd name="connsiteY44" fmla="*/ 354807 h 792957"/>
              <a:gd name="connsiteX45" fmla="*/ 1193022 w 2045891"/>
              <a:gd name="connsiteY45" fmla="*/ 342900 h 792957"/>
              <a:gd name="connsiteX46" fmla="*/ 1393047 w 2045891"/>
              <a:gd name="connsiteY46" fmla="*/ 335757 h 792957"/>
              <a:gd name="connsiteX47" fmla="*/ 1474010 w 2045891"/>
              <a:gd name="connsiteY47" fmla="*/ 319088 h 792957"/>
              <a:gd name="connsiteX48" fmla="*/ 1597835 w 2045891"/>
              <a:gd name="connsiteY48" fmla="*/ 297657 h 792957"/>
              <a:gd name="connsiteX49" fmla="*/ 1652604 w 2045891"/>
              <a:gd name="connsiteY49" fmla="*/ 292894 h 792957"/>
              <a:gd name="connsiteX50" fmla="*/ 1738329 w 2045891"/>
              <a:gd name="connsiteY50" fmla="*/ 288132 h 792957"/>
              <a:gd name="connsiteX51" fmla="*/ 1797860 w 2045891"/>
              <a:gd name="connsiteY51" fmla="*/ 290513 h 792957"/>
              <a:gd name="connsiteX52" fmla="*/ 1850247 w 2045891"/>
              <a:gd name="connsiteY52" fmla="*/ 307182 h 792957"/>
              <a:gd name="connsiteX53" fmla="*/ 1893110 w 2045891"/>
              <a:gd name="connsiteY53" fmla="*/ 354807 h 792957"/>
              <a:gd name="connsiteX54" fmla="*/ 1902635 w 2045891"/>
              <a:gd name="connsiteY54" fmla="*/ 385763 h 792957"/>
              <a:gd name="connsiteX55" fmla="*/ 1907397 w 2045891"/>
              <a:gd name="connsiteY55" fmla="*/ 407194 h 792957"/>
              <a:gd name="connsiteX56" fmla="*/ 1931210 w 2045891"/>
              <a:gd name="connsiteY56" fmla="*/ 459582 h 792957"/>
              <a:gd name="connsiteX57" fmla="*/ 1962166 w 2045891"/>
              <a:gd name="connsiteY57" fmla="*/ 500063 h 792957"/>
              <a:gd name="connsiteX58" fmla="*/ 1981216 w 2045891"/>
              <a:gd name="connsiteY58" fmla="*/ 528638 h 792957"/>
              <a:gd name="connsiteX59" fmla="*/ 2009791 w 2045891"/>
              <a:gd name="connsiteY59" fmla="*/ 566738 h 792957"/>
              <a:gd name="connsiteX60" fmla="*/ 2016935 w 2045891"/>
              <a:gd name="connsiteY60" fmla="*/ 576263 h 792957"/>
              <a:gd name="connsiteX61" fmla="*/ 2021697 w 2045891"/>
              <a:gd name="connsiteY61" fmla="*/ 585788 h 792957"/>
              <a:gd name="connsiteX62" fmla="*/ 2033604 w 2045891"/>
              <a:gd name="connsiteY62" fmla="*/ 607219 h 792957"/>
              <a:gd name="connsiteX63" fmla="*/ 2035985 w 2045891"/>
              <a:gd name="connsiteY63" fmla="*/ 623888 h 792957"/>
              <a:gd name="connsiteX64" fmla="*/ 2038366 w 2045891"/>
              <a:gd name="connsiteY64" fmla="*/ 635794 h 792957"/>
              <a:gd name="connsiteX65" fmla="*/ 2040747 w 2045891"/>
              <a:gd name="connsiteY65" fmla="*/ 652463 h 792957"/>
              <a:gd name="connsiteX66" fmla="*/ 2043129 w 2045891"/>
              <a:gd name="connsiteY66" fmla="*/ 688182 h 792957"/>
              <a:gd name="connsiteX67" fmla="*/ 2038366 w 2045891"/>
              <a:gd name="connsiteY67" fmla="*/ 754857 h 792957"/>
              <a:gd name="connsiteX68" fmla="*/ 2021697 w 2045891"/>
              <a:gd name="connsiteY68" fmla="*/ 769144 h 792957"/>
              <a:gd name="connsiteX69" fmla="*/ 1978835 w 2045891"/>
              <a:gd name="connsiteY69" fmla="*/ 783432 h 792957"/>
              <a:gd name="connsiteX70" fmla="*/ 1933591 w 2045891"/>
              <a:gd name="connsiteY70" fmla="*/ 792957 h 792957"/>
              <a:gd name="connsiteX71" fmla="*/ 1909779 w 2045891"/>
              <a:gd name="connsiteY71" fmla="*/ 788194 h 792957"/>
              <a:gd name="connsiteX72" fmla="*/ 1874060 w 2045891"/>
              <a:gd name="connsiteY72" fmla="*/ 754857 h 792957"/>
              <a:gd name="connsiteX73" fmla="*/ 1857391 w 2045891"/>
              <a:gd name="connsiteY73" fmla="*/ 745332 h 792957"/>
              <a:gd name="connsiteX74" fmla="*/ 1807385 w 2045891"/>
              <a:gd name="connsiteY74" fmla="*/ 711994 h 792957"/>
              <a:gd name="connsiteX75" fmla="*/ 1790716 w 2045891"/>
              <a:gd name="connsiteY75" fmla="*/ 690563 h 792957"/>
              <a:gd name="connsiteX76" fmla="*/ 1774047 w 2045891"/>
              <a:gd name="connsiteY76" fmla="*/ 650082 h 792957"/>
              <a:gd name="connsiteX77" fmla="*/ 1771666 w 2045891"/>
              <a:gd name="connsiteY77" fmla="*/ 628650 h 792957"/>
              <a:gd name="connsiteX78" fmla="*/ 1769285 w 2045891"/>
              <a:gd name="connsiteY78" fmla="*/ 545307 h 792957"/>
              <a:gd name="connsiteX79" fmla="*/ 1764522 w 2045891"/>
              <a:gd name="connsiteY79" fmla="*/ 521494 h 792957"/>
              <a:gd name="connsiteX80" fmla="*/ 1757379 w 2045891"/>
              <a:gd name="connsiteY80" fmla="*/ 495300 h 792957"/>
              <a:gd name="connsiteX81" fmla="*/ 1752616 w 2045891"/>
              <a:gd name="connsiteY81" fmla="*/ 485775 h 792957"/>
              <a:gd name="connsiteX82" fmla="*/ 1745472 w 2045891"/>
              <a:gd name="connsiteY82" fmla="*/ 478632 h 792957"/>
              <a:gd name="connsiteX83" fmla="*/ 1738329 w 2045891"/>
              <a:gd name="connsiteY83" fmla="*/ 469107 h 792957"/>
              <a:gd name="connsiteX84" fmla="*/ 1707372 w 2045891"/>
              <a:gd name="connsiteY84" fmla="*/ 447675 h 792957"/>
              <a:gd name="connsiteX85" fmla="*/ 1700229 w 2045891"/>
              <a:gd name="connsiteY85" fmla="*/ 442913 h 792957"/>
              <a:gd name="connsiteX86" fmla="*/ 1693085 w 2045891"/>
              <a:gd name="connsiteY86" fmla="*/ 440532 h 792957"/>
              <a:gd name="connsiteX87" fmla="*/ 1662129 w 2045891"/>
              <a:gd name="connsiteY87" fmla="*/ 428625 h 792957"/>
              <a:gd name="connsiteX88" fmla="*/ 1590691 w 2045891"/>
              <a:gd name="connsiteY88" fmla="*/ 433388 h 792957"/>
              <a:gd name="connsiteX89" fmla="*/ 1559735 w 2045891"/>
              <a:gd name="connsiteY89" fmla="*/ 440532 h 792957"/>
              <a:gd name="connsiteX90" fmla="*/ 1550210 w 2045891"/>
              <a:gd name="connsiteY90" fmla="*/ 442913 h 792957"/>
              <a:gd name="connsiteX91" fmla="*/ 1533541 w 2045891"/>
              <a:gd name="connsiteY91" fmla="*/ 447675 h 792957"/>
              <a:gd name="connsiteX92" fmla="*/ 1512110 w 2045891"/>
              <a:gd name="connsiteY92" fmla="*/ 450057 h 792957"/>
              <a:gd name="connsiteX93" fmla="*/ 1476391 w 2045891"/>
              <a:gd name="connsiteY93" fmla="*/ 459582 h 792957"/>
              <a:gd name="connsiteX94" fmla="*/ 1466866 w 2045891"/>
              <a:gd name="connsiteY94" fmla="*/ 461963 h 792957"/>
              <a:gd name="connsiteX95" fmla="*/ 1402572 w 2045891"/>
              <a:gd name="connsiteY95" fmla="*/ 471488 h 792957"/>
              <a:gd name="connsiteX96" fmla="*/ 1388285 w 2045891"/>
              <a:gd name="connsiteY96" fmla="*/ 473869 h 792957"/>
              <a:gd name="connsiteX97" fmla="*/ 1371616 w 2045891"/>
              <a:gd name="connsiteY97" fmla="*/ 481013 h 792957"/>
              <a:gd name="connsiteX98" fmla="*/ 1335897 w 2045891"/>
              <a:gd name="connsiteY98" fmla="*/ 500063 h 792957"/>
              <a:gd name="connsiteX99" fmla="*/ 1300179 w 2045891"/>
              <a:gd name="connsiteY99" fmla="*/ 504825 h 792957"/>
              <a:gd name="connsiteX100" fmla="*/ 1293035 w 2045891"/>
              <a:gd name="connsiteY100" fmla="*/ 507207 h 792957"/>
              <a:gd name="connsiteX101" fmla="*/ 1300179 w 2045891"/>
              <a:gd name="connsiteY101" fmla="*/ 540544 h 792957"/>
              <a:gd name="connsiteX102" fmla="*/ 1304941 w 2045891"/>
              <a:gd name="connsiteY102" fmla="*/ 557213 h 792957"/>
              <a:gd name="connsiteX103" fmla="*/ 1297797 w 2045891"/>
              <a:gd name="connsiteY103" fmla="*/ 592932 h 792957"/>
              <a:gd name="connsiteX104" fmla="*/ 1288272 w 2045891"/>
              <a:gd name="connsiteY104" fmla="*/ 628650 h 792957"/>
              <a:gd name="connsiteX105" fmla="*/ 1276366 w 2045891"/>
              <a:gd name="connsiteY105" fmla="*/ 642938 h 792957"/>
              <a:gd name="connsiteX106" fmla="*/ 1262079 w 2045891"/>
              <a:gd name="connsiteY106" fmla="*/ 652463 h 792957"/>
              <a:gd name="connsiteX107" fmla="*/ 1207310 w 2045891"/>
              <a:gd name="connsiteY107" fmla="*/ 661988 h 792957"/>
              <a:gd name="connsiteX108" fmla="*/ 1121585 w 2045891"/>
              <a:gd name="connsiteY108" fmla="*/ 654844 h 792957"/>
              <a:gd name="connsiteX109" fmla="*/ 1095391 w 2045891"/>
              <a:gd name="connsiteY109" fmla="*/ 650082 h 792957"/>
              <a:gd name="connsiteX110" fmla="*/ 1023954 w 2045891"/>
              <a:gd name="connsiteY110" fmla="*/ 602457 h 792957"/>
              <a:gd name="connsiteX111" fmla="*/ 1009666 w 2045891"/>
              <a:gd name="connsiteY111" fmla="*/ 590550 h 792957"/>
              <a:gd name="connsiteX112" fmla="*/ 976329 w 2045891"/>
              <a:gd name="connsiteY112" fmla="*/ 571500 h 792957"/>
              <a:gd name="connsiteX113" fmla="*/ 952516 w 2045891"/>
              <a:gd name="connsiteY113" fmla="*/ 564357 h 792957"/>
              <a:gd name="connsiteX114" fmla="*/ 914416 w 2045891"/>
              <a:gd name="connsiteY114" fmla="*/ 559594 h 792957"/>
              <a:gd name="connsiteX115" fmla="*/ 828691 w 2045891"/>
              <a:gd name="connsiteY115" fmla="*/ 566738 h 792957"/>
              <a:gd name="connsiteX116" fmla="*/ 797735 w 2045891"/>
              <a:gd name="connsiteY116" fmla="*/ 573882 h 792957"/>
              <a:gd name="connsiteX117" fmla="*/ 776304 w 2045891"/>
              <a:gd name="connsiteY117" fmla="*/ 576263 h 792957"/>
              <a:gd name="connsiteX118" fmla="*/ 764397 w 2045891"/>
              <a:gd name="connsiteY118" fmla="*/ 578644 h 792957"/>
              <a:gd name="connsiteX119" fmla="*/ 721535 w 2045891"/>
              <a:gd name="connsiteY119" fmla="*/ 585788 h 792957"/>
              <a:gd name="connsiteX120" fmla="*/ 714391 w 2045891"/>
              <a:gd name="connsiteY120" fmla="*/ 588169 h 792957"/>
              <a:gd name="connsiteX121" fmla="*/ 695341 w 2045891"/>
              <a:gd name="connsiteY121" fmla="*/ 592932 h 792957"/>
              <a:gd name="connsiteX122" fmla="*/ 654860 w 2045891"/>
              <a:gd name="connsiteY122" fmla="*/ 588169 h 792957"/>
              <a:gd name="connsiteX123" fmla="*/ 545322 w 2045891"/>
              <a:gd name="connsiteY123" fmla="*/ 519113 h 792957"/>
              <a:gd name="connsiteX124" fmla="*/ 523891 w 2045891"/>
              <a:gd name="connsiteY124" fmla="*/ 504825 h 792957"/>
              <a:gd name="connsiteX125" fmla="*/ 488172 w 2045891"/>
              <a:gd name="connsiteY125" fmla="*/ 473869 h 792957"/>
              <a:gd name="connsiteX126" fmla="*/ 469122 w 2045891"/>
              <a:gd name="connsiteY126" fmla="*/ 459582 h 792957"/>
              <a:gd name="connsiteX127" fmla="*/ 450072 w 2045891"/>
              <a:gd name="connsiteY127" fmla="*/ 440532 h 792957"/>
              <a:gd name="connsiteX128" fmla="*/ 428641 w 2045891"/>
              <a:gd name="connsiteY128" fmla="*/ 423863 h 792957"/>
              <a:gd name="connsiteX129" fmla="*/ 409591 w 2045891"/>
              <a:gd name="connsiteY129" fmla="*/ 402432 h 792957"/>
              <a:gd name="connsiteX130" fmla="*/ 361966 w 2045891"/>
              <a:gd name="connsiteY130" fmla="*/ 361950 h 792957"/>
              <a:gd name="connsiteX131" fmla="*/ 350060 w 2045891"/>
              <a:gd name="connsiteY131" fmla="*/ 352425 h 792957"/>
              <a:gd name="connsiteX132" fmla="*/ 335772 w 2045891"/>
              <a:gd name="connsiteY132" fmla="*/ 345282 h 792957"/>
              <a:gd name="connsiteX133" fmla="*/ 319104 w 2045891"/>
              <a:gd name="connsiteY133" fmla="*/ 335757 h 792957"/>
              <a:gd name="connsiteX134" fmla="*/ 302435 w 2045891"/>
              <a:gd name="connsiteY134" fmla="*/ 326232 h 792957"/>
              <a:gd name="connsiteX135" fmla="*/ 273860 w 2045891"/>
              <a:gd name="connsiteY135" fmla="*/ 316707 h 792957"/>
              <a:gd name="connsiteX136" fmla="*/ 281004 w 2045891"/>
              <a:gd name="connsiteY136" fmla="*/ 326232 h 79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045891" h="792957">
                <a:moveTo>
                  <a:pt x="281004" y="326232"/>
                </a:moveTo>
                <a:lnTo>
                  <a:pt x="281004" y="326232"/>
                </a:lnTo>
                <a:cubicBezTo>
                  <a:pt x="204122" y="332638"/>
                  <a:pt x="135841" y="342195"/>
                  <a:pt x="57166" y="326232"/>
                </a:cubicBezTo>
                <a:cubicBezTo>
                  <a:pt x="45065" y="323777"/>
                  <a:pt x="37967" y="310213"/>
                  <a:pt x="30972" y="300038"/>
                </a:cubicBezTo>
                <a:cubicBezTo>
                  <a:pt x="20312" y="284532"/>
                  <a:pt x="4779" y="250032"/>
                  <a:pt x="4779" y="250032"/>
                </a:cubicBezTo>
                <a:cubicBezTo>
                  <a:pt x="3971" y="244375"/>
                  <a:pt x="-300" y="215728"/>
                  <a:pt x="16" y="211932"/>
                </a:cubicBezTo>
                <a:cubicBezTo>
                  <a:pt x="1815" y="190342"/>
                  <a:pt x="5665" y="168954"/>
                  <a:pt x="9541" y="147638"/>
                </a:cubicBezTo>
                <a:cubicBezTo>
                  <a:pt x="11930" y="134497"/>
                  <a:pt x="16362" y="131267"/>
                  <a:pt x="21447" y="119063"/>
                </a:cubicBezTo>
                <a:cubicBezTo>
                  <a:pt x="23378" y="114429"/>
                  <a:pt x="24232" y="109389"/>
                  <a:pt x="26210" y="104775"/>
                </a:cubicBezTo>
                <a:cubicBezTo>
                  <a:pt x="29007" y="98250"/>
                  <a:pt x="33098" y="92317"/>
                  <a:pt x="35735" y="85725"/>
                </a:cubicBezTo>
                <a:cubicBezTo>
                  <a:pt x="37881" y="80360"/>
                  <a:pt x="38468" y="74467"/>
                  <a:pt x="40497" y="69057"/>
                </a:cubicBezTo>
                <a:cubicBezTo>
                  <a:pt x="43242" y="61737"/>
                  <a:pt x="47277" y="54945"/>
                  <a:pt x="50022" y="47625"/>
                </a:cubicBezTo>
                <a:cubicBezTo>
                  <a:pt x="54325" y="36151"/>
                  <a:pt x="54946" y="17961"/>
                  <a:pt x="69072" y="11907"/>
                </a:cubicBezTo>
                <a:cubicBezTo>
                  <a:pt x="94617" y="959"/>
                  <a:pt x="79778" y="5757"/>
                  <a:pt x="114316" y="0"/>
                </a:cubicBezTo>
                <a:cubicBezTo>
                  <a:pt x="131779" y="794"/>
                  <a:pt x="149275" y="1041"/>
                  <a:pt x="166704" y="2382"/>
                </a:cubicBezTo>
                <a:cubicBezTo>
                  <a:pt x="169967" y="2633"/>
                  <a:pt x="173076" y="3887"/>
                  <a:pt x="176229" y="4763"/>
                </a:cubicBezTo>
                <a:cubicBezTo>
                  <a:pt x="187364" y="7856"/>
                  <a:pt x="199583" y="8465"/>
                  <a:pt x="209566" y="14288"/>
                </a:cubicBezTo>
                <a:cubicBezTo>
                  <a:pt x="268946" y="48927"/>
                  <a:pt x="215542" y="17010"/>
                  <a:pt x="252429" y="40482"/>
                </a:cubicBezTo>
                <a:cubicBezTo>
                  <a:pt x="256334" y="42967"/>
                  <a:pt x="260289" y="45377"/>
                  <a:pt x="264335" y="47625"/>
                </a:cubicBezTo>
                <a:cubicBezTo>
                  <a:pt x="267438" y="49349"/>
                  <a:pt x="270989" y="50300"/>
                  <a:pt x="273860" y="52388"/>
                </a:cubicBezTo>
                <a:cubicBezTo>
                  <a:pt x="279778" y="56692"/>
                  <a:pt x="285135" y="61730"/>
                  <a:pt x="290529" y="66675"/>
                </a:cubicBezTo>
                <a:cubicBezTo>
                  <a:pt x="297431" y="73002"/>
                  <a:pt x="305837" y="83383"/>
                  <a:pt x="314341" y="88107"/>
                </a:cubicBezTo>
                <a:cubicBezTo>
                  <a:pt x="317202" y="89696"/>
                  <a:pt x="320691" y="89694"/>
                  <a:pt x="323866" y="90488"/>
                </a:cubicBezTo>
                <a:cubicBezTo>
                  <a:pt x="355632" y="87601"/>
                  <a:pt x="352701" y="89220"/>
                  <a:pt x="388160" y="78582"/>
                </a:cubicBezTo>
                <a:cubicBezTo>
                  <a:pt x="399462" y="75191"/>
                  <a:pt x="410079" y="69654"/>
                  <a:pt x="421497" y="66675"/>
                </a:cubicBezTo>
                <a:cubicBezTo>
                  <a:pt x="428452" y="64861"/>
                  <a:pt x="435821" y="65360"/>
                  <a:pt x="442929" y="64294"/>
                </a:cubicBezTo>
                <a:cubicBezTo>
                  <a:pt x="451705" y="62978"/>
                  <a:pt x="460329" y="60731"/>
                  <a:pt x="469122" y="59532"/>
                </a:cubicBezTo>
                <a:cubicBezTo>
                  <a:pt x="477809" y="58347"/>
                  <a:pt x="486552" y="57387"/>
                  <a:pt x="495316" y="57150"/>
                </a:cubicBezTo>
                <a:cubicBezTo>
                  <a:pt x="545310" y="55799"/>
                  <a:pt x="595329" y="55563"/>
                  <a:pt x="645335" y="54769"/>
                </a:cubicBezTo>
                <a:cubicBezTo>
                  <a:pt x="657241" y="56357"/>
                  <a:pt x="669328" y="56926"/>
                  <a:pt x="681054" y="59532"/>
                </a:cubicBezTo>
                <a:cubicBezTo>
                  <a:pt x="683847" y="60153"/>
                  <a:pt x="686174" y="62271"/>
                  <a:pt x="688197" y="64294"/>
                </a:cubicBezTo>
                <a:cubicBezTo>
                  <a:pt x="692547" y="68644"/>
                  <a:pt x="702474" y="90462"/>
                  <a:pt x="702485" y="90488"/>
                </a:cubicBezTo>
                <a:cubicBezTo>
                  <a:pt x="716914" y="125118"/>
                  <a:pt x="713872" y="121561"/>
                  <a:pt x="723916" y="150019"/>
                </a:cubicBezTo>
                <a:cubicBezTo>
                  <a:pt x="742037" y="201360"/>
                  <a:pt x="717741" y="131622"/>
                  <a:pt x="742966" y="192882"/>
                </a:cubicBezTo>
                <a:cubicBezTo>
                  <a:pt x="745166" y="198225"/>
                  <a:pt x="745902" y="204068"/>
                  <a:pt x="747729" y="209550"/>
                </a:cubicBezTo>
                <a:cubicBezTo>
                  <a:pt x="759509" y="244888"/>
                  <a:pt x="764463" y="256322"/>
                  <a:pt x="773922" y="285750"/>
                </a:cubicBezTo>
                <a:cubicBezTo>
                  <a:pt x="778762" y="300807"/>
                  <a:pt x="783342" y="315946"/>
                  <a:pt x="788210" y="330994"/>
                </a:cubicBezTo>
                <a:cubicBezTo>
                  <a:pt x="797068" y="358374"/>
                  <a:pt x="801124" y="376702"/>
                  <a:pt x="819166" y="400050"/>
                </a:cubicBezTo>
                <a:cubicBezTo>
                  <a:pt x="828650" y="412323"/>
                  <a:pt x="843500" y="421742"/>
                  <a:pt x="857266" y="428625"/>
                </a:cubicBezTo>
                <a:cubicBezTo>
                  <a:pt x="874729" y="437357"/>
                  <a:pt x="872003" y="435493"/>
                  <a:pt x="890604" y="438150"/>
                </a:cubicBezTo>
                <a:cubicBezTo>
                  <a:pt x="913623" y="437356"/>
                  <a:pt x="936699" y="437582"/>
                  <a:pt x="959660" y="435769"/>
                </a:cubicBezTo>
                <a:cubicBezTo>
                  <a:pt x="966955" y="435193"/>
                  <a:pt x="974546" y="434280"/>
                  <a:pt x="981091" y="431007"/>
                </a:cubicBezTo>
                <a:cubicBezTo>
                  <a:pt x="993890" y="424608"/>
                  <a:pt x="1005636" y="416133"/>
                  <a:pt x="1016810" y="407194"/>
                </a:cubicBezTo>
                <a:cubicBezTo>
                  <a:pt x="1030182" y="396496"/>
                  <a:pt x="1046876" y="373918"/>
                  <a:pt x="1062054" y="364332"/>
                </a:cubicBezTo>
                <a:cubicBezTo>
                  <a:pt x="1069282" y="359767"/>
                  <a:pt x="1077527" y="356690"/>
                  <a:pt x="1085866" y="354807"/>
                </a:cubicBezTo>
                <a:cubicBezTo>
                  <a:pt x="1111893" y="348930"/>
                  <a:pt x="1167800" y="344554"/>
                  <a:pt x="1193022" y="342900"/>
                </a:cubicBezTo>
                <a:cubicBezTo>
                  <a:pt x="1285772" y="336818"/>
                  <a:pt x="1293105" y="337883"/>
                  <a:pt x="1393047" y="335757"/>
                </a:cubicBezTo>
                <a:lnTo>
                  <a:pt x="1474010" y="319088"/>
                </a:lnTo>
                <a:cubicBezTo>
                  <a:pt x="1514561" y="310978"/>
                  <a:pt x="1556748" y="302688"/>
                  <a:pt x="1597835" y="297657"/>
                </a:cubicBezTo>
                <a:cubicBezTo>
                  <a:pt x="1616024" y="295430"/>
                  <a:pt x="1634321" y="294134"/>
                  <a:pt x="1652604" y="292894"/>
                </a:cubicBezTo>
                <a:cubicBezTo>
                  <a:pt x="1681158" y="290958"/>
                  <a:pt x="1738329" y="288132"/>
                  <a:pt x="1738329" y="288132"/>
                </a:cubicBezTo>
                <a:cubicBezTo>
                  <a:pt x="1758173" y="288926"/>
                  <a:pt x="1778116" y="288378"/>
                  <a:pt x="1797860" y="290513"/>
                </a:cubicBezTo>
                <a:cubicBezTo>
                  <a:pt x="1816806" y="292561"/>
                  <a:pt x="1832925" y="300253"/>
                  <a:pt x="1850247" y="307182"/>
                </a:cubicBezTo>
                <a:cubicBezTo>
                  <a:pt x="1886032" y="342966"/>
                  <a:pt x="1872722" y="326263"/>
                  <a:pt x="1893110" y="354807"/>
                </a:cubicBezTo>
                <a:cubicBezTo>
                  <a:pt x="1896285" y="365126"/>
                  <a:pt x="1899794" y="375347"/>
                  <a:pt x="1902635" y="385763"/>
                </a:cubicBezTo>
                <a:cubicBezTo>
                  <a:pt x="1904560" y="392823"/>
                  <a:pt x="1905178" y="400221"/>
                  <a:pt x="1907397" y="407194"/>
                </a:cubicBezTo>
                <a:cubicBezTo>
                  <a:pt x="1912599" y="423544"/>
                  <a:pt x="1921060" y="444920"/>
                  <a:pt x="1931210" y="459582"/>
                </a:cubicBezTo>
                <a:cubicBezTo>
                  <a:pt x="1940879" y="473549"/>
                  <a:pt x="1952743" y="485929"/>
                  <a:pt x="1962166" y="500063"/>
                </a:cubicBezTo>
                <a:cubicBezTo>
                  <a:pt x="1968516" y="509588"/>
                  <a:pt x="1974562" y="519323"/>
                  <a:pt x="1981216" y="528638"/>
                </a:cubicBezTo>
                <a:cubicBezTo>
                  <a:pt x="1990443" y="541556"/>
                  <a:pt x="2000266" y="554038"/>
                  <a:pt x="2009791" y="566738"/>
                </a:cubicBezTo>
                <a:cubicBezTo>
                  <a:pt x="2012172" y="569913"/>
                  <a:pt x="2015160" y="572713"/>
                  <a:pt x="2016935" y="576263"/>
                </a:cubicBezTo>
                <a:cubicBezTo>
                  <a:pt x="2018522" y="579438"/>
                  <a:pt x="2019816" y="582778"/>
                  <a:pt x="2021697" y="585788"/>
                </a:cubicBezTo>
                <a:cubicBezTo>
                  <a:pt x="2034284" y="605928"/>
                  <a:pt x="2024267" y="583878"/>
                  <a:pt x="2033604" y="607219"/>
                </a:cubicBezTo>
                <a:cubicBezTo>
                  <a:pt x="2034398" y="612775"/>
                  <a:pt x="2035062" y="618352"/>
                  <a:pt x="2035985" y="623888"/>
                </a:cubicBezTo>
                <a:cubicBezTo>
                  <a:pt x="2036650" y="627880"/>
                  <a:pt x="2037701" y="631802"/>
                  <a:pt x="2038366" y="635794"/>
                </a:cubicBezTo>
                <a:cubicBezTo>
                  <a:pt x="2039289" y="641330"/>
                  <a:pt x="2039953" y="646907"/>
                  <a:pt x="2040747" y="652463"/>
                </a:cubicBezTo>
                <a:cubicBezTo>
                  <a:pt x="2041541" y="664369"/>
                  <a:pt x="2042177" y="676287"/>
                  <a:pt x="2043129" y="688182"/>
                </a:cubicBezTo>
                <a:cubicBezTo>
                  <a:pt x="2045185" y="713882"/>
                  <a:pt x="2050028" y="726869"/>
                  <a:pt x="2038366" y="754857"/>
                </a:cubicBezTo>
                <a:cubicBezTo>
                  <a:pt x="2035551" y="761612"/>
                  <a:pt x="2028294" y="765977"/>
                  <a:pt x="2021697" y="769144"/>
                </a:cubicBezTo>
                <a:cubicBezTo>
                  <a:pt x="2008120" y="775661"/>
                  <a:pt x="1993260" y="779104"/>
                  <a:pt x="1978835" y="783432"/>
                </a:cubicBezTo>
                <a:cubicBezTo>
                  <a:pt x="1955648" y="790388"/>
                  <a:pt x="1953786" y="790071"/>
                  <a:pt x="1933591" y="792957"/>
                </a:cubicBezTo>
                <a:cubicBezTo>
                  <a:pt x="1925654" y="791369"/>
                  <a:pt x="1917019" y="791814"/>
                  <a:pt x="1909779" y="788194"/>
                </a:cubicBezTo>
                <a:cubicBezTo>
                  <a:pt x="1899354" y="782981"/>
                  <a:pt x="1883156" y="762004"/>
                  <a:pt x="1874060" y="754857"/>
                </a:cubicBezTo>
                <a:cubicBezTo>
                  <a:pt x="1869028" y="750903"/>
                  <a:pt x="1863009" y="748396"/>
                  <a:pt x="1857391" y="745332"/>
                </a:cubicBezTo>
                <a:cubicBezTo>
                  <a:pt x="1838905" y="735249"/>
                  <a:pt x="1823723" y="732999"/>
                  <a:pt x="1807385" y="711994"/>
                </a:cubicBezTo>
                <a:cubicBezTo>
                  <a:pt x="1801829" y="704850"/>
                  <a:pt x="1795633" y="698161"/>
                  <a:pt x="1790716" y="690563"/>
                </a:cubicBezTo>
                <a:cubicBezTo>
                  <a:pt x="1781853" y="676866"/>
                  <a:pt x="1779162" y="665427"/>
                  <a:pt x="1774047" y="650082"/>
                </a:cubicBezTo>
                <a:cubicBezTo>
                  <a:pt x="1773253" y="642938"/>
                  <a:pt x="1771992" y="635831"/>
                  <a:pt x="1771666" y="628650"/>
                </a:cubicBezTo>
                <a:cubicBezTo>
                  <a:pt x="1770404" y="600886"/>
                  <a:pt x="1771134" y="573038"/>
                  <a:pt x="1769285" y="545307"/>
                </a:cubicBezTo>
                <a:cubicBezTo>
                  <a:pt x="1768747" y="537230"/>
                  <a:pt x="1766485" y="529347"/>
                  <a:pt x="1764522" y="521494"/>
                </a:cubicBezTo>
                <a:cubicBezTo>
                  <a:pt x="1763795" y="518587"/>
                  <a:pt x="1760049" y="501529"/>
                  <a:pt x="1757379" y="495300"/>
                </a:cubicBezTo>
                <a:cubicBezTo>
                  <a:pt x="1755981" y="492037"/>
                  <a:pt x="1754679" y="488664"/>
                  <a:pt x="1752616" y="485775"/>
                </a:cubicBezTo>
                <a:cubicBezTo>
                  <a:pt x="1750659" y="483035"/>
                  <a:pt x="1747664" y="481189"/>
                  <a:pt x="1745472" y="478632"/>
                </a:cubicBezTo>
                <a:cubicBezTo>
                  <a:pt x="1742889" y="475619"/>
                  <a:pt x="1741254" y="471789"/>
                  <a:pt x="1738329" y="469107"/>
                </a:cubicBezTo>
                <a:cubicBezTo>
                  <a:pt x="1714555" y="447314"/>
                  <a:pt x="1724811" y="457641"/>
                  <a:pt x="1707372" y="447675"/>
                </a:cubicBezTo>
                <a:cubicBezTo>
                  <a:pt x="1704887" y="446255"/>
                  <a:pt x="1702789" y="444193"/>
                  <a:pt x="1700229" y="442913"/>
                </a:cubicBezTo>
                <a:cubicBezTo>
                  <a:pt x="1697984" y="441791"/>
                  <a:pt x="1695428" y="441433"/>
                  <a:pt x="1693085" y="440532"/>
                </a:cubicBezTo>
                <a:cubicBezTo>
                  <a:pt x="1659070" y="427450"/>
                  <a:pt x="1679693" y="434482"/>
                  <a:pt x="1662129" y="428625"/>
                </a:cubicBezTo>
                <a:cubicBezTo>
                  <a:pt x="1623630" y="430299"/>
                  <a:pt x="1618730" y="428715"/>
                  <a:pt x="1590691" y="433388"/>
                </a:cubicBezTo>
                <a:cubicBezTo>
                  <a:pt x="1579691" y="435221"/>
                  <a:pt x="1570866" y="437749"/>
                  <a:pt x="1559735" y="440532"/>
                </a:cubicBezTo>
                <a:cubicBezTo>
                  <a:pt x="1556560" y="441326"/>
                  <a:pt x="1553357" y="442014"/>
                  <a:pt x="1550210" y="442913"/>
                </a:cubicBezTo>
                <a:cubicBezTo>
                  <a:pt x="1544654" y="444500"/>
                  <a:pt x="1539221" y="446610"/>
                  <a:pt x="1533541" y="447675"/>
                </a:cubicBezTo>
                <a:cubicBezTo>
                  <a:pt x="1526476" y="449000"/>
                  <a:pt x="1519254" y="449263"/>
                  <a:pt x="1512110" y="450057"/>
                </a:cubicBezTo>
                <a:cubicBezTo>
                  <a:pt x="1472713" y="461874"/>
                  <a:pt x="1502141" y="453859"/>
                  <a:pt x="1476391" y="459582"/>
                </a:cubicBezTo>
                <a:cubicBezTo>
                  <a:pt x="1473196" y="460292"/>
                  <a:pt x="1470097" y="461442"/>
                  <a:pt x="1466866" y="461963"/>
                </a:cubicBezTo>
                <a:cubicBezTo>
                  <a:pt x="1445477" y="465413"/>
                  <a:pt x="1423993" y="468242"/>
                  <a:pt x="1402572" y="471488"/>
                </a:cubicBezTo>
                <a:cubicBezTo>
                  <a:pt x="1397798" y="472211"/>
                  <a:pt x="1393047" y="473075"/>
                  <a:pt x="1388285" y="473869"/>
                </a:cubicBezTo>
                <a:cubicBezTo>
                  <a:pt x="1382729" y="476250"/>
                  <a:pt x="1377023" y="478310"/>
                  <a:pt x="1371616" y="481013"/>
                </a:cubicBezTo>
                <a:cubicBezTo>
                  <a:pt x="1359547" y="487048"/>
                  <a:pt x="1348988" y="496791"/>
                  <a:pt x="1335897" y="500063"/>
                </a:cubicBezTo>
                <a:cubicBezTo>
                  <a:pt x="1317867" y="504570"/>
                  <a:pt x="1329631" y="502148"/>
                  <a:pt x="1300179" y="504825"/>
                </a:cubicBezTo>
                <a:cubicBezTo>
                  <a:pt x="1297798" y="505619"/>
                  <a:pt x="1293448" y="504731"/>
                  <a:pt x="1293035" y="507207"/>
                </a:cubicBezTo>
                <a:cubicBezTo>
                  <a:pt x="1289690" y="527274"/>
                  <a:pt x="1292507" y="529036"/>
                  <a:pt x="1300179" y="540544"/>
                </a:cubicBezTo>
                <a:cubicBezTo>
                  <a:pt x="1301167" y="543508"/>
                  <a:pt x="1305117" y="554751"/>
                  <a:pt x="1304941" y="557213"/>
                </a:cubicBezTo>
                <a:cubicBezTo>
                  <a:pt x="1304940" y="557232"/>
                  <a:pt x="1298989" y="586970"/>
                  <a:pt x="1297797" y="592932"/>
                </a:cubicBezTo>
                <a:cubicBezTo>
                  <a:pt x="1296180" y="601019"/>
                  <a:pt x="1293938" y="619746"/>
                  <a:pt x="1288272" y="628650"/>
                </a:cubicBezTo>
                <a:cubicBezTo>
                  <a:pt x="1284944" y="633880"/>
                  <a:pt x="1280953" y="638768"/>
                  <a:pt x="1276366" y="642938"/>
                </a:cubicBezTo>
                <a:cubicBezTo>
                  <a:pt x="1272131" y="646788"/>
                  <a:pt x="1267438" y="650453"/>
                  <a:pt x="1262079" y="652463"/>
                </a:cubicBezTo>
                <a:cubicBezTo>
                  <a:pt x="1254978" y="655126"/>
                  <a:pt x="1211509" y="661342"/>
                  <a:pt x="1207310" y="661988"/>
                </a:cubicBezTo>
                <a:cubicBezTo>
                  <a:pt x="1201387" y="661549"/>
                  <a:pt x="1142454" y="657974"/>
                  <a:pt x="1121585" y="654844"/>
                </a:cubicBezTo>
                <a:cubicBezTo>
                  <a:pt x="1112809" y="653528"/>
                  <a:pt x="1104122" y="651669"/>
                  <a:pt x="1095391" y="650082"/>
                </a:cubicBezTo>
                <a:cubicBezTo>
                  <a:pt x="1055580" y="630175"/>
                  <a:pt x="1074767" y="641544"/>
                  <a:pt x="1023954" y="602457"/>
                </a:cubicBezTo>
                <a:cubicBezTo>
                  <a:pt x="1019040" y="598677"/>
                  <a:pt x="1014626" y="594270"/>
                  <a:pt x="1009666" y="590550"/>
                </a:cubicBezTo>
                <a:cubicBezTo>
                  <a:pt x="998482" y="582163"/>
                  <a:pt x="991524" y="576058"/>
                  <a:pt x="976329" y="571500"/>
                </a:cubicBezTo>
                <a:cubicBezTo>
                  <a:pt x="968391" y="569119"/>
                  <a:pt x="960556" y="566367"/>
                  <a:pt x="952516" y="564357"/>
                </a:cubicBezTo>
                <a:cubicBezTo>
                  <a:pt x="942659" y="561893"/>
                  <a:pt x="922712" y="560423"/>
                  <a:pt x="914416" y="559594"/>
                </a:cubicBezTo>
                <a:cubicBezTo>
                  <a:pt x="885841" y="561975"/>
                  <a:pt x="857152" y="563253"/>
                  <a:pt x="828691" y="566738"/>
                </a:cubicBezTo>
                <a:cubicBezTo>
                  <a:pt x="818180" y="568025"/>
                  <a:pt x="808154" y="571988"/>
                  <a:pt x="797735" y="573882"/>
                </a:cubicBezTo>
                <a:cubicBezTo>
                  <a:pt x="790663" y="575168"/>
                  <a:pt x="783419" y="575247"/>
                  <a:pt x="776304" y="576263"/>
                </a:cubicBezTo>
                <a:cubicBezTo>
                  <a:pt x="772297" y="576835"/>
                  <a:pt x="768390" y="577979"/>
                  <a:pt x="764397" y="578644"/>
                </a:cubicBezTo>
                <a:cubicBezTo>
                  <a:pt x="750138" y="581020"/>
                  <a:pt x="735598" y="582273"/>
                  <a:pt x="721535" y="585788"/>
                </a:cubicBezTo>
                <a:cubicBezTo>
                  <a:pt x="719100" y="586397"/>
                  <a:pt x="716813" y="587509"/>
                  <a:pt x="714391" y="588169"/>
                </a:cubicBezTo>
                <a:cubicBezTo>
                  <a:pt x="708076" y="589891"/>
                  <a:pt x="695341" y="592932"/>
                  <a:pt x="695341" y="592932"/>
                </a:cubicBezTo>
                <a:cubicBezTo>
                  <a:pt x="681847" y="591344"/>
                  <a:pt x="667609" y="592866"/>
                  <a:pt x="654860" y="588169"/>
                </a:cubicBezTo>
                <a:cubicBezTo>
                  <a:pt x="630015" y="579015"/>
                  <a:pt x="563235" y="531231"/>
                  <a:pt x="545322" y="519113"/>
                </a:cubicBezTo>
                <a:cubicBezTo>
                  <a:pt x="538211" y="514302"/>
                  <a:pt x="530379" y="510448"/>
                  <a:pt x="523891" y="504825"/>
                </a:cubicBezTo>
                <a:cubicBezTo>
                  <a:pt x="511985" y="494506"/>
                  <a:pt x="500777" y="483322"/>
                  <a:pt x="488172" y="473869"/>
                </a:cubicBezTo>
                <a:cubicBezTo>
                  <a:pt x="481822" y="469107"/>
                  <a:pt x="475096" y="464809"/>
                  <a:pt x="469122" y="459582"/>
                </a:cubicBezTo>
                <a:cubicBezTo>
                  <a:pt x="462364" y="453669"/>
                  <a:pt x="457161" y="446045"/>
                  <a:pt x="450072" y="440532"/>
                </a:cubicBezTo>
                <a:cubicBezTo>
                  <a:pt x="442928" y="434976"/>
                  <a:pt x="434654" y="430627"/>
                  <a:pt x="428641" y="423863"/>
                </a:cubicBezTo>
                <a:cubicBezTo>
                  <a:pt x="422291" y="416719"/>
                  <a:pt x="416164" y="409371"/>
                  <a:pt x="409591" y="402432"/>
                </a:cubicBezTo>
                <a:cubicBezTo>
                  <a:pt x="380255" y="371466"/>
                  <a:pt x="393829" y="385316"/>
                  <a:pt x="361966" y="361950"/>
                </a:cubicBezTo>
                <a:cubicBezTo>
                  <a:pt x="357868" y="358944"/>
                  <a:pt x="354348" y="355154"/>
                  <a:pt x="350060" y="352425"/>
                </a:cubicBezTo>
                <a:cubicBezTo>
                  <a:pt x="345568" y="349566"/>
                  <a:pt x="340460" y="347806"/>
                  <a:pt x="335772" y="345282"/>
                </a:cubicBezTo>
                <a:cubicBezTo>
                  <a:pt x="330138" y="342248"/>
                  <a:pt x="324591" y="339049"/>
                  <a:pt x="319104" y="335757"/>
                </a:cubicBezTo>
                <a:cubicBezTo>
                  <a:pt x="311425" y="331149"/>
                  <a:pt x="311520" y="329639"/>
                  <a:pt x="302435" y="326232"/>
                </a:cubicBezTo>
                <a:cubicBezTo>
                  <a:pt x="293034" y="322707"/>
                  <a:pt x="273860" y="316707"/>
                  <a:pt x="273860" y="316707"/>
                </a:cubicBezTo>
                <a:cubicBezTo>
                  <a:pt x="246876" y="319160"/>
                  <a:pt x="279813" y="324645"/>
                  <a:pt x="281004" y="326232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F1420479-A8CF-4A6D-8EF3-EDEFEC8A7D9C}"/>
              </a:ext>
            </a:extLst>
          </p:cNvPr>
          <p:cNvGrpSpPr/>
          <p:nvPr/>
        </p:nvGrpSpPr>
        <p:grpSpPr>
          <a:xfrm>
            <a:off x="9515176" y="605716"/>
            <a:ext cx="1905485" cy="944490"/>
            <a:chOff x="797916" y="605716"/>
            <a:chExt cx="1905485" cy="944490"/>
          </a:xfrm>
        </p:grpSpPr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3ACB7BE8-D4E8-4E25-B7C2-EF93B3042BAF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9A29A127-362D-4ED2-8067-1C4D745679B8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6F140839-ADAC-4178-9B0C-9736BBA3B747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DD706E1F-F735-4232-B738-8231062E5DE6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B23B6F26-DDAD-46A5-94D3-C2679C4D0452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134493FD-FDA4-4478-A35B-904ECDB944F8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24201B0E-112B-4BD7-BC66-C04180AAEF7D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369197B7-DF1F-4E25-9BA0-3E81D06561CC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3AC691E3-D2DA-4FD8-9F20-C5B60FF17BC5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A640BEC1-75AD-4C6F-B664-E23F8C5A9680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9B75402C-F873-41E7-99F5-345D3F4BD2A3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581D7CB-46ED-431D-B059-9D6224C569D6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79E5A34E-7624-4702-AA07-83C700A742A5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0" name="Rechteck 289">
            <a:extLst>
              <a:ext uri="{FF2B5EF4-FFF2-40B4-BE49-F238E27FC236}">
                <a16:creationId xmlns:a16="http://schemas.microsoft.com/office/drawing/2014/main" id="{AD83476C-3CA8-4BA1-83CE-C01AC3AE5B99}"/>
              </a:ext>
            </a:extLst>
          </p:cNvPr>
          <p:cNvSpPr/>
          <p:nvPr/>
        </p:nvSpPr>
        <p:spPr>
          <a:xfrm>
            <a:off x="10559420" y="1784047"/>
            <a:ext cx="1103686" cy="19818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NL2-Release</a:t>
            </a:r>
          </a:p>
        </p:txBody>
      </p:sp>
      <p:cxnSp>
        <p:nvCxnSpPr>
          <p:cNvPr id="291" name="Gerader Verbinder 290">
            <a:extLst>
              <a:ext uri="{FF2B5EF4-FFF2-40B4-BE49-F238E27FC236}">
                <a16:creationId xmlns:a16="http://schemas.microsoft.com/office/drawing/2014/main" id="{F22ED54F-572E-4BCC-9289-A024F40D0F44}"/>
              </a:ext>
            </a:extLst>
          </p:cNvPr>
          <p:cNvCxnSpPr>
            <a:cxnSpLocks/>
            <a:stCxn id="284" idx="6"/>
            <a:endCxn id="281" idx="2"/>
          </p:cNvCxnSpPr>
          <p:nvPr/>
        </p:nvCxnSpPr>
        <p:spPr>
          <a:xfrm>
            <a:off x="10179231" y="1252738"/>
            <a:ext cx="308588" cy="120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CAE09FFA-67B1-48FB-AAF5-9E452B1C93D9}"/>
              </a:ext>
            </a:extLst>
          </p:cNvPr>
          <p:cNvCxnSpPr>
            <a:cxnSpLocks/>
            <a:stCxn id="277" idx="5"/>
            <a:endCxn id="284" idx="3"/>
          </p:cNvCxnSpPr>
          <p:nvPr/>
        </p:nvCxnSpPr>
        <p:spPr>
          <a:xfrm>
            <a:off x="9684199" y="949466"/>
            <a:ext cx="456008" cy="31943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2966E544-B84B-4D52-8BA2-F795D4D55C6B}"/>
              </a:ext>
            </a:extLst>
          </p:cNvPr>
          <p:cNvCxnSpPr>
            <a:stCxn id="286" idx="3"/>
            <a:endCxn id="281" idx="7"/>
          </p:cNvCxnSpPr>
          <p:nvPr/>
        </p:nvCxnSpPr>
        <p:spPr>
          <a:xfrm flipH="1">
            <a:off x="10656842" y="1093642"/>
            <a:ext cx="434554" cy="101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>
            <a:extLst>
              <a:ext uri="{FF2B5EF4-FFF2-40B4-BE49-F238E27FC236}">
                <a16:creationId xmlns:a16="http://schemas.microsoft.com/office/drawing/2014/main" id="{6BA0DF38-F4DC-4D57-880D-EF0637582A5B}"/>
              </a:ext>
            </a:extLst>
          </p:cNvPr>
          <p:cNvCxnSpPr>
            <a:stCxn id="278" idx="0"/>
            <a:endCxn id="286" idx="5"/>
          </p:cNvCxnSpPr>
          <p:nvPr/>
        </p:nvCxnSpPr>
        <p:spPr>
          <a:xfrm flipH="1" flipV="1">
            <a:off x="11123725" y="1093642"/>
            <a:ext cx="197925" cy="1711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3D686E43-F6E4-4E68-891C-EE363DB7153F}"/>
              </a:ext>
            </a:extLst>
          </p:cNvPr>
          <p:cNvCxnSpPr/>
          <p:nvPr/>
        </p:nvCxnSpPr>
        <p:spPr>
          <a:xfrm flipH="1" flipV="1">
            <a:off x="11084701" y="1124070"/>
            <a:ext cx="83768" cy="1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3" name="Rechteck 302">
            <a:extLst>
              <a:ext uri="{FF2B5EF4-FFF2-40B4-BE49-F238E27FC236}">
                <a16:creationId xmlns:a16="http://schemas.microsoft.com/office/drawing/2014/main" id="{17C795D1-AECF-4676-854B-0FBE82525596}"/>
              </a:ext>
            </a:extLst>
          </p:cNvPr>
          <p:cNvSpPr/>
          <p:nvPr/>
        </p:nvSpPr>
        <p:spPr>
          <a:xfrm>
            <a:off x="9260367" y="1784047"/>
            <a:ext cx="1103686" cy="2132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Counter = 0</a:t>
            </a:r>
          </a:p>
        </p:txBody>
      </p:sp>
      <p:cxnSp>
        <p:nvCxnSpPr>
          <p:cNvPr id="308" name="Gerade Verbindung mit Pfeil 307">
            <a:extLst>
              <a:ext uri="{FF2B5EF4-FFF2-40B4-BE49-F238E27FC236}">
                <a16:creationId xmlns:a16="http://schemas.microsoft.com/office/drawing/2014/main" id="{CE6B9609-D194-4950-8FA7-7D2751659B16}"/>
              </a:ext>
            </a:extLst>
          </p:cNvPr>
          <p:cNvCxnSpPr>
            <a:cxnSpLocks/>
            <a:stCxn id="306" idx="73"/>
          </p:cNvCxnSpPr>
          <p:nvPr/>
        </p:nvCxnSpPr>
        <p:spPr>
          <a:xfrm flipH="1">
            <a:off x="10751161" y="1050131"/>
            <a:ext cx="181158" cy="5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C089E679-FA4B-4C75-BA47-EDCA44466BAE}"/>
              </a:ext>
            </a:extLst>
          </p:cNvPr>
          <p:cNvCxnSpPr>
            <a:cxnSpLocks/>
          </p:cNvCxnSpPr>
          <p:nvPr/>
        </p:nvCxnSpPr>
        <p:spPr>
          <a:xfrm flipV="1">
            <a:off x="10820499" y="1161083"/>
            <a:ext cx="123825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6D40655F-0CE9-4CA2-A654-D5BD833313D8}"/>
              </a:ext>
            </a:extLst>
          </p:cNvPr>
          <p:cNvCxnSpPr>
            <a:cxnSpLocks/>
            <a:stCxn id="277" idx="6"/>
            <a:endCxn id="289" idx="2"/>
          </p:cNvCxnSpPr>
          <p:nvPr/>
        </p:nvCxnSpPr>
        <p:spPr>
          <a:xfrm flipV="1">
            <a:off x="9713199" y="800291"/>
            <a:ext cx="294102" cy="791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39B44848-B785-4D1B-A83C-C5715D99275B}"/>
              </a:ext>
            </a:extLst>
          </p:cNvPr>
          <p:cNvCxnSpPr>
            <a:cxnSpLocks/>
            <a:stCxn id="289" idx="4"/>
            <a:endCxn id="284" idx="0"/>
          </p:cNvCxnSpPr>
          <p:nvPr/>
        </p:nvCxnSpPr>
        <p:spPr>
          <a:xfrm>
            <a:off x="10030161" y="823150"/>
            <a:ext cx="126211" cy="4067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Gerade Verbindung mit Pfeil 323">
            <a:extLst>
              <a:ext uri="{FF2B5EF4-FFF2-40B4-BE49-F238E27FC236}">
                <a16:creationId xmlns:a16="http://schemas.microsoft.com/office/drawing/2014/main" id="{56044C82-9A1C-49CB-9BD7-2F8376C63DF6}"/>
              </a:ext>
            </a:extLst>
          </p:cNvPr>
          <p:cNvCxnSpPr>
            <a:cxnSpLocks/>
          </p:cNvCxnSpPr>
          <p:nvPr/>
        </p:nvCxnSpPr>
        <p:spPr>
          <a:xfrm>
            <a:off x="10243590" y="1290620"/>
            <a:ext cx="177851" cy="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7" name="Gerade Verbindung mit Pfeil 326">
            <a:extLst>
              <a:ext uri="{FF2B5EF4-FFF2-40B4-BE49-F238E27FC236}">
                <a16:creationId xmlns:a16="http://schemas.microsoft.com/office/drawing/2014/main" id="{2E290C7C-6047-4D91-8ED8-3A409B0D0278}"/>
              </a:ext>
            </a:extLst>
          </p:cNvPr>
          <p:cNvCxnSpPr>
            <a:cxnSpLocks/>
          </p:cNvCxnSpPr>
          <p:nvPr/>
        </p:nvCxnSpPr>
        <p:spPr>
          <a:xfrm flipH="1" flipV="1">
            <a:off x="10232165" y="1193554"/>
            <a:ext cx="173826" cy="1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0" name="Gerade Verbindung mit Pfeil 329">
            <a:extLst>
              <a:ext uri="{FF2B5EF4-FFF2-40B4-BE49-F238E27FC236}">
                <a16:creationId xmlns:a16="http://schemas.microsoft.com/office/drawing/2014/main" id="{55021F05-C940-4CA6-90F2-576732070BD4}"/>
              </a:ext>
            </a:extLst>
          </p:cNvPr>
          <p:cNvCxnSpPr/>
          <p:nvPr/>
        </p:nvCxnSpPr>
        <p:spPr>
          <a:xfrm>
            <a:off x="9784171" y="1066398"/>
            <a:ext cx="158622" cy="14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2" name="Gerade Verbindung mit Pfeil 331">
            <a:extLst>
              <a:ext uri="{FF2B5EF4-FFF2-40B4-BE49-F238E27FC236}">
                <a16:creationId xmlns:a16="http://schemas.microsoft.com/office/drawing/2014/main" id="{4DDCF5CC-1568-4D3F-A9BF-E1495FA51566}"/>
              </a:ext>
            </a:extLst>
          </p:cNvPr>
          <p:cNvCxnSpPr/>
          <p:nvPr/>
        </p:nvCxnSpPr>
        <p:spPr>
          <a:xfrm flipH="1" flipV="1">
            <a:off x="10061295" y="830248"/>
            <a:ext cx="101860" cy="2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Gerade Verbindung mit Pfeil 333">
            <a:extLst>
              <a:ext uri="{FF2B5EF4-FFF2-40B4-BE49-F238E27FC236}">
                <a16:creationId xmlns:a16="http://schemas.microsoft.com/office/drawing/2014/main" id="{5BE74F78-8287-4F40-9EBE-57C45AF48AF6}"/>
              </a:ext>
            </a:extLst>
          </p:cNvPr>
          <p:cNvCxnSpPr>
            <a:cxnSpLocks/>
          </p:cNvCxnSpPr>
          <p:nvPr/>
        </p:nvCxnSpPr>
        <p:spPr>
          <a:xfrm flipH="1">
            <a:off x="9752490" y="782879"/>
            <a:ext cx="166384" cy="3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6" name="Rechteck 335">
            <a:extLst>
              <a:ext uri="{FF2B5EF4-FFF2-40B4-BE49-F238E27FC236}">
                <a16:creationId xmlns:a16="http://schemas.microsoft.com/office/drawing/2014/main" id="{42630BAC-D823-46A5-947B-E3FC0E34B2F8}"/>
              </a:ext>
            </a:extLst>
          </p:cNvPr>
          <p:cNvSpPr/>
          <p:nvPr/>
        </p:nvSpPr>
        <p:spPr>
          <a:xfrm>
            <a:off x="9226878" y="3663114"/>
            <a:ext cx="2422868" cy="12230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1" name="Gruppieren 340">
            <a:extLst>
              <a:ext uri="{FF2B5EF4-FFF2-40B4-BE49-F238E27FC236}">
                <a16:creationId xmlns:a16="http://schemas.microsoft.com/office/drawing/2014/main" id="{E4C08323-E8A3-4A7E-9F5E-27F7125B17FC}"/>
              </a:ext>
            </a:extLst>
          </p:cNvPr>
          <p:cNvGrpSpPr/>
          <p:nvPr/>
        </p:nvGrpSpPr>
        <p:grpSpPr>
          <a:xfrm>
            <a:off x="9515176" y="3780035"/>
            <a:ext cx="1905485" cy="944490"/>
            <a:chOff x="797916" y="605716"/>
            <a:chExt cx="1905485" cy="944490"/>
          </a:xfrm>
        </p:grpSpPr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84862746-DC7C-4DD1-9DA7-67BC664B8177}"/>
                </a:ext>
              </a:extLst>
            </p:cNvPr>
            <p:cNvSpPr/>
            <p:nvPr/>
          </p:nvSpPr>
          <p:spPr>
            <a:xfrm>
              <a:off x="797916" y="78044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</a:t>
              </a:r>
              <a:endParaRPr lang="en-GB" dirty="0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C8CD8846-7420-433D-B279-000896BAA2CE}"/>
                </a:ext>
              </a:extLst>
            </p:cNvPr>
            <p:cNvSpPr/>
            <p:nvPr/>
          </p:nvSpPr>
          <p:spPr>
            <a:xfrm>
              <a:off x="2505378" y="126482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</a:t>
              </a:r>
              <a:endParaRPr lang="en-GB" sz="1600" dirty="0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BE9232E3-6C54-4916-A77E-F1DBBCF36F82}"/>
                </a:ext>
              </a:extLst>
            </p:cNvPr>
            <p:cNvSpPr/>
            <p:nvPr/>
          </p:nvSpPr>
          <p:spPr>
            <a:xfrm>
              <a:off x="1387131" y="605716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D866A6CF-C1DA-49AF-8E7E-49E24BEE5706}"/>
                </a:ext>
              </a:extLst>
            </p:cNvPr>
            <p:cNvSpPr/>
            <p:nvPr/>
          </p:nvSpPr>
          <p:spPr>
            <a:xfrm>
              <a:off x="995939" y="1352183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44EEB58A-929C-48FF-ACCE-B6820C2848B2}"/>
                </a:ext>
              </a:extLst>
            </p:cNvPr>
            <p:cNvSpPr/>
            <p:nvPr/>
          </p:nvSpPr>
          <p:spPr>
            <a:xfrm>
              <a:off x="1770559" y="1165811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F01D029F-2C8A-403B-8C1A-EB8AA7513223}"/>
                </a:ext>
              </a:extLst>
            </p:cNvPr>
            <p:cNvSpPr/>
            <p:nvPr/>
          </p:nvSpPr>
          <p:spPr>
            <a:xfrm>
              <a:off x="2215137" y="681428"/>
              <a:ext cx="198023" cy="198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751FF96E-8124-4905-8AE6-FCA664D9A20D}"/>
                </a:ext>
              </a:extLst>
            </p:cNvPr>
            <p:cNvSpPr/>
            <p:nvPr/>
          </p:nvSpPr>
          <p:spPr>
            <a:xfrm>
              <a:off x="809566" y="11240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4945AC14-FD6E-49EE-9D7A-01C4528E062E}"/>
                </a:ext>
              </a:extLst>
            </p:cNvPr>
            <p:cNvSpPr/>
            <p:nvPr/>
          </p:nvSpPr>
          <p:spPr>
            <a:xfrm>
              <a:off x="1416252" y="12298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387840F3-0DAA-45B1-9FFE-862A1E82A038}"/>
                </a:ext>
              </a:extLst>
            </p:cNvPr>
            <p:cNvSpPr/>
            <p:nvPr/>
          </p:nvSpPr>
          <p:spPr>
            <a:xfrm>
              <a:off x="1568652" y="138227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F619448-B95C-4E84-BC33-5227AC906375}"/>
                </a:ext>
              </a:extLst>
            </p:cNvPr>
            <p:cNvSpPr/>
            <p:nvPr/>
          </p:nvSpPr>
          <p:spPr>
            <a:xfrm>
              <a:off x="2367441" y="105461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D7868EC2-E13D-4831-857E-2BCC54273042}"/>
                </a:ext>
              </a:extLst>
            </p:cNvPr>
            <p:cNvSpPr/>
            <p:nvPr/>
          </p:nvSpPr>
          <p:spPr>
            <a:xfrm>
              <a:off x="2150196" y="14207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A1C3B719-41AC-4172-8E30-D9F15497D5F9}"/>
                </a:ext>
              </a:extLst>
            </p:cNvPr>
            <p:cNvSpPr/>
            <p:nvPr/>
          </p:nvSpPr>
          <p:spPr>
            <a:xfrm>
              <a:off x="1919171" y="99496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6B401183-0658-48BE-8B95-0EEDE7B601BC}"/>
                </a:ext>
              </a:extLst>
            </p:cNvPr>
            <p:cNvSpPr/>
            <p:nvPr/>
          </p:nvSpPr>
          <p:spPr>
            <a:xfrm>
              <a:off x="1290041" y="7774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6" name="Gerader Verbinder 355">
            <a:extLst>
              <a:ext uri="{FF2B5EF4-FFF2-40B4-BE49-F238E27FC236}">
                <a16:creationId xmlns:a16="http://schemas.microsoft.com/office/drawing/2014/main" id="{C3A80DE0-0519-40A3-A448-BD96D6A1AFF8}"/>
              </a:ext>
            </a:extLst>
          </p:cNvPr>
          <p:cNvCxnSpPr>
            <a:cxnSpLocks/>
            <a:stCxn id="349" idx="6"/>
            <a:endCxn id="346" idx="2"/>
          </p:cNvCxnSpPr>
          <p:nvPr/>
        </p:nvCxnSpPr>
        <p:spPr>
          <a:xfrm>
            <a:off x="10179231" y="4427057"/>
            <a:ext cx="308588" cy="1208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7" name="Gerader Verbinder 356">
            <a:extLst>
              <a:ext uri="{FF2B5EF4-FFF2-40B4-BE49-F238E27FC236}">
                <a16:creationId xmlns:a16="http://schemas.microsoft.com/office/drawing/2014/main" id="{0D0DE165-F1A4-4496-89E4-697583B51332}"/>
              </a:ext>
            </a:extLst>
          </p:cNvPr>
          <p:cNvCxnSpPr>
            <a:cxnSpLocks/>
            <a:stCxn id="342" idx="5"/>
            <a:endCxn id="349" idx="3"/>
          </p:cNvCxnSpPr>
          <p:nvPr/>
        </p:nvCxnSpPr>
        <p:spPr>
          <a:xfrm>
            <a:off x="9684199" y="4123785"/>
            <a:ext cx="456008" cy="31943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6FE7D3A9-A67A-4DAC-AF15-F9BA4698C2EB}"/>
              </a:ext>
            </a:extLst>
          </p:cNvPr>
          <p:cNvCxnSpPr>
            <a:stCxn id="351" idx="3"/>
            <a:endCxn id="346" idx="7"/>
          </p:cNvCxnSpPr>
          <p:nvPr/>
        </p:nvCxnSpPr>
        <p:spPr>
          <a:xfrm flipH="1">
            <a:off x="10656842" y="4267961"/>
            <a:ext cx="434554" cy="101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4032B2F5-7F77-47E3-8F01-5872560B7E71}"/>
              </a:ext>
            </a:extLst>
          </p:cNvPr>
          <p:cNvCxnSpPr>
            <a:stCxn id="343" idx="0"/>
            <a:endCxn id="351" idx="5"/>
          </p:cNvCxnSpPr>
          <p:nvPr/>
        </p:nvCxnSpPr>
        <p:spPr>
          <a:xfrm flipH="1" flipV="1">
            <a:off x="11123725" y="4267961"/>
            <a:ext cx="197925" cy="1711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9E64990C-C201-49A6-9F41-6AAE4C8707A2}"/>
              </a:ext>
            </a:extLst>
          </p:cNvPr>
          <p:cNvSpPr/>
          <p:nvPr/>
        </p:nvSpPr>
        <p:spPr>
          <a:xfrm>
            <a:off x="9909176" y="4972184"/>
            <a:ext cx="1103686" cy="2132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Sleep</a:t>
            </a:r>
          </a:p>
        </p:txBody>
      </p: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4964CAC9-103D-4BDF-BDAD-E8DF5C9B6EDE}"/>
              </a:ext>
            </a:extLst>
          </p:cNvPr>
          <p:cNvCxnSpPr>
            <a:cxnSpLocks/>
            <a:stCxn id="342" idx="6"/>
            <a:endCxn id="354" idx="2"/>
          </p:cNvCxnSpPr>
          <p:nvPr/>
        </p:nvCxnSpPr>
        <p:spPr>
          <a:xfrm flipV="1">
            <a:off x="9713199" y="3974610"/>
            <a:ext cx="294102" cy="791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5" name="Gerader Verbinder 364">
            <a:extLst>
              <a:ext uri="{FF2B5EF4-FFF2-40B4-BE49-F238E27FC236}">
                <a16:creationId xmlns:a16="http://schemas.microsoft.com/office/drawing/2014/main" id="{4A46BBCA-5CFA-463A-993B-32BED7E6190F}"/>
              </a:ext>
            </a:extLst>
          </p:cNvPr>
          <p:cNvCxnSpPr>
            <a:cxnSpLocks/>
            <a:stCxn id="354" idx="4"/>
            <a:endCxn id="349" idx="0"/>
          </p:cNvCxnSpPr>
          <p:nvPr/>
        </p:nvCxnSpPr>
        <p:spPr>
          <a:xfrm>
            <a:off x="10030161" y="3997469"/>
            <a:ext cx="126211" cy="4067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1" name="Textfeld 370">
            <a:extLst>
              <a:ext uri="{FF2B5EF4-FFF2-40B4-BE49-F238E27FC236}">
                <a16:creationId xmlns:a16="http://schemas.microsoft.com/office/drawing/2014/main" id="{13E0FA6F-4494-4C1A-A800-3E384E102D16}"/>
              </a:ext>
            </a:extLst>
          </p:cNvPr>
          <p:cNvSpPr txBox="1"/>
          <p:nvPr/>
        </p:nvSpPr>
        <p:spPr>
          <a:xfrm>
            <a:off x="10203402" y="2344244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380" name="Rechteck: abgerundete Ecken 379">
            <a:extLst>
              <a:ext uri="{FF2B5EF4-FFF2-40B4-BE49-F238E27FC236}">
                <a16:creationId xmlns:a16="http://schemas.microsoft.com/office/drawing/2014/main" id="{0135BC42-6B8D-4689-B21C-577296B68051}"/>
              </a:ext>
            </a:extLst>
          </p:cNvPr>
          <p:cNvSpPr/>
          <p:nvPr/>
        </p:nvSpPr>
        <p:spPr>
          <a:xfrm>
            <a:off x="9909176" y="5589055"/>
            <a:ext cx="1740570" cy="1055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2" name="Flussdiagramm: Verbinder 381">
            <a:extLst>
              <a:ext uri="{FF2B5EF4-FFF2-40B4-BE49-F238E27FC236}">
                <a16:creationId xmlns:a16="http://schemas.microsoft.com/office/drawing/2014/main" id="{6C6E8F5D-A612-401E-930B-E556D59F0DB1}"/>
              </a:ext>
            </a:extLst>
          </p:cNvPr>
          <p:cNvSpPr/>
          <p:nvPr/>
        </p:nvSpPr>
        <p:spPr>
          <a:xfrm>
            <a:off x="9993590" y="5739501"/>
            <a:ext cx="179276" cy="19172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3" name="Gerade Verbindung mit Pfeil 382">
            <a:extLst>
              <a:ext uri="{FF2B5EF4-FFF2-40B4-BE49-F238E27FC236}">
                <a16:creationId xmlns:a16="http://schemas.microsoft.com/office/drawing/2014/main" id="{82E0DB2D-3286-4414-BFA0-D1EFAC2121E6}"/>
              </a:ext>
            </a:extLst>
          </p:cNvPr>
          <p:cNvCxnSpPr>
            <a:cxnSpLocks/>
          </p:cNvCxnSpPr>
          <p:nvPr/>
        </p:nvCxnSpPr>
        <p:spPr>
          <a:xfrm flipH="1">
            <a:off x="4137823" y="2752766"/>
            <a:ext cx="381240" cy="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5" name="Gerade Verbindung mit Pfeil 384">
            <a:extLst>
              <a:ext uri="{FF2B5EF4-FFF2-40B4-BE49-F238E27FC236}">
                <a16:creationId xmlns:a16="http://schemas.microsoft.com/office/drawing/2014/main" id="{D7127C08-6717-45EC-A581-2A8CD5226BF2}"/>
              </a:ext>
            </a:extLst>
          </p:cNvPr>
          <p:cNvCxnSpPr>
            <a:cxnSpLocks/>
          </p:cNvCxnSpPr>
          <p:nvPr/>
        </p:nvCxnSpPr>
        <p:spPr>
          <a:xfrm flipH="1" flipV="1">
            <a:off x="3782441" y="2629886"/>
            <a:ext cx="75126" cy="27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8" name="Gerade Verbindung mit Pfeil 387">
            <a:extLst>
              <a:ext uri="{FF2B5EF4-FFF2-40B4-BE49-F238E27FC236}">
                <a16:creationId xmlns:a16="http://schemas.microsoft.com/office/drawing/2014/main" id="{E6F41CEA-71D2-4C7D-A4B6-D3C252B18107}"/>
              </a:ext>
            </a:extLst>
          </p:cNvPr>
          <p:cNvCxnSpPr>
            <a:cxnSpLocks/>
          </p:cNvCxnSpPr>
          <p:nvPr/>
        </p:nvCxnSpPr>
        <p:spPr>
          <a:xfrm flipH="1" flipV="1">
            <a:off x="3782290" y="5899310"/>
            <a:ext cx="75126" cy="27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Gerade Verbindung mit Pfeil 388">
            <a:extLst>
              <a:ext uri="{FF2B5EF4-FFF2-40B4-BE49-F238E27FC236}">
                <a16:creationId xmlns:a16="http://schemas.microsoft.com/office/drawing/2014/main" id="{EBF80DBA-505A-46CF-93D6-4225D3033A27}"/>
              </a:ext>
            </a:extLst>
          </p:cNvPr>
          <p:cNvCxnSpPr>
            <a:cxnSpLocks/>
          </p:cNvCxnSpPr>
          <p:nvPr/>
        </p:nvCxnSpPr>
        <p:spPr>
          <a:xfrm flipH="1">
            <a:off x="4144517" y="6006500"/>
            <a:ext cx="381240" cy="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0" name="Gerade Verbindung mit Pfeil 389">
            <a:extLst>
              <a:ext uri="{FF2B5EF4-FFF2-40B4-BE49-F238E27FC236}">
                <a16:creationId xmlns:a16="http://schemas.microsoft.com/office/drawing/2014/main" id="{3B890C71-254A-465C-8C64-3690E1F733F6}"/>
              </a:ext>
            </a:extLst>
          </p:cNvPr>
          <p:cNvCxnSpPr>
            <a:cxnSpLocks/>
          </p:cNvCxnSpPr>
          <p:nvPr/>
        </p:nvCxnSpPr>
        <p:spPr>
          <a:xfrm flipH="1">
            <a:off x="4165289" y="4342346"/>
            <a:ext cx="381240" cy="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1" name="Gerade Verbindung mit Pfeil 390">
            <a:extLst>
              <a:ext uri="{FF2B5EF4-FFF2-40B4-BE49-F238E27FC236}">
                <a16:creationId xmlns:a16="http://schemas.microsoft.com/office/drawing/2014/main" id="{BA3C25AE-AC33-48E6-BF0E-6C3EF12A91E0}"/>
              </a:ext>
            </a:extLst>
          </p:cNvPr>
          <p:cNvCxnSpPr>
            <a:cxnSpLocks/>
          </p:cNvCxnSpPr>
          <p:nvPr/>
        </p:nvCxnSpPr>
        <p:spPr>
          <a:xfrm flipH="1" flipV="1">
            <a:off x="3775185" y="4247777"/>
            <a:ext cx="75126" cy="27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2" name="Flussdiagramm: Verbinder 391">
            <a:extLst>
              <a:ext uri="{FF2B5EF4-FFF2-40B4-BE49-F238E27FC236}">
                <a16:creationId xmlns:a16="http://schemas.microsoft.com/office/drawing/2014/main" id="{26056CFC-9D6A-4F22-8699-53A2AF88252E}"/>
              </a:ext>
            </a:extLst>
          </p:cNvPr>
          <p:cNvSpPr/>
          <p:nvPr/>
        </p:nvSpPr>
        <p:spPr>
          <a:xfrm>
            <a:off x="10051672" y="6033080"/>
            <a:ext cx="63111" cy="5811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3" name="Textfeld 392">
            <a:extLst>
              <a:ext uri="{FF2B5EF4-FFF2-40B4-BE49-F238E27FC236}">
                <a16:creationId xmlns:a16="http://schemas.microsoft.com/office/drawing/2014/main" id="{E02220D7-E4CE-4076-A8E0-124AB773E050}"/>
              </a:ext>
            </a:extLst>
          </p:cNvPr>
          <p:cNvSpPr txBox="1"/>
          <p:nvPr/>
        </p:nvSpPr>
        <p:spPr>
          <a:xfrm>
            <a:off x="10226505" y="5709551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R-Cluster</a:t>
            </a:r>
            <a:endParaRPr lang="en-GB" sz="1400" dirty="0"/>
          </a:p>
        </p:txBody>
      </p:sp>
      <p:sp>
        <p:nvSpPr>
          <p:cNvPr id="394" name="Textfeld 393">
            <a:extLst>
              <a:ext uri="{FF2B5EF4-FFF2-40B4-BE49-F238E27FC236}">
                <a16:creationId xmlns:a16="http://schemas.microsoft.com/office/drawing/2014/main" id="{42EBD3F9-84B4-4199-A87D-A1B4A1EF3693}"/>
              </a:ext>
            </a:extLst>
          </p:cNvPr>
          <p:cNvSpPr txBox="1"/>
          <p:nvPr/>
        </p:nvSpPr>
        <p:spPr>
          <a:xfrm>
            <a:off x="10222970" y="591899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Neuron</a:t>
            </a:r>
            <a:endParaRPr lang="en-GB" sz="1400" dirty="0"/>
          </a:p>
        </p:txBody>
      </p:sp>
      <p:cxnSp>
        <p:nvCxnSpPr>
          <p:cNvPr id="395" name="Gerader Verbinder 394">
            <a:extLst>
              <a:ext uri="{FF2B5EF4-FFF2-40B4-BE49-F238E27FC236}">
                <a16:creationId xmlns:a16="http://schemas.microsoft.com/office/drawing/2014/main" id="{65D4ED7C-60C0-40BC-82FF-6865B79A9930}"/>
              </a:ext>
            </a:extLst>
          </p:cNvPr>
          <p:cNvCxnSpPr>
            <a:cxnSpLocks/>
          </p:cNvCxnSpPr>
          <p:nvPr/>
        </p:nvCxnSpPr>
        <p:spPr>
          <a:xfrm flipH="1">
            <a:off x="9982740" y="6235154"/>
            <a:ext cx="23193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7" name="Textfeld 396">
            <a:extLst>
              <a:ext uri="{FF2B5EF4-FFF2-40B4-BE49-F238E27FC236}">
                <a16:creationId xmlns:a16="http://schemas.microsoft.com/office/drawing/2014/main" id="{5C9748F6-E998-491F-9A3B-C8947452E3A0}"/>
              </a:ext>
            </a:extLst>
          </p:cNvPr>
          <p:cNvSpPr txBox="1"/>
          <p:nvPr/>
        </p:nvSpPr>
        <p:spPr>
          <a:xfrm>
            <a:off x="10219725" y="6092909"/>
            <a:ext cx="13837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short-lived Synapse(s)</a:t>
            </a:r>
            <a:endParaRPr lang="en-GB" sz="1400" dirty="0"/>
          </a:p>
        </p:txBody>
      </p: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C13A85C4-00F6-4918-B53E-01D9800DBEA2}"/>
              </a:ext>
            </a:extLst>
          </p:cNvPr>
          <p:cNvCxnSpPr>
            <a:cxnSpLocks/>
          </p:cNvCxnSpPr>
          <p:nvPr/>
        </p:nvCxnSpPr>
        <p:spPr>
          <a:xfrm flipH="1">
            <a:off x="9979309" y="6424697"/>
            <a:ext cx="23193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491D25FA-33F5-4FB0-8A22-4FC8824ACC5A}"/>
              </a:ext>
            </a:extLst>
          </p:cNvPr>
          <p:cNvSpPr txBox="1"/>
          <p:nvPr/>
        </p:nvSpPr>
        <p:spPr>
          <a:xfrm>
            <a:off x="10216294" y="6282452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Synapse(s)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78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Seven Vegal</dc:creator>
  <cp:lastModifiedBy>Seven Vegal</cp:lastModifiedBy>
  <cp:revision>8</cp:revision>
  <dcterms:created xsi:type="dcterms:W3CDTF">2021-05-10T18:22:53Z</dcterms:created>
  <dcterms:modified xsi:type="dcterms:W3CDTF">2021-05-10T19:25:31Z</dcterms:modified>
</cp:coreProperties>
</file>