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8F9A40-2F2E-414E-922F-C28BBD370D7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601B56-2582-497A-A36F-CC3028BF12C1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7356" y="1643050"/>
            <a:ext cx="4786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1071546"/>
            <a:ext cx="74295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1. Создание и редактирование текста и сохранение его в виде файла *.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doc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самая нужная возможность 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 для всех пользователей.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2. Проверка лексики и поиск ошибок орфографии.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3. Разбивка текста на страницы.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4. Форматирование текстов.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5. Создание оглавления документа.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6. Работа с окнами (многооконный режим).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1142984"/>
            <a:ext cx="75724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7. Распечатка файлов (не только *.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doc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но и *.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*.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wri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8. Внедрение объектов в файл и удаление объектов из файла.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9. Создание рисунков и вставка рисунков в файл. Использование библиотеки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CLIPART готовых рисунков формата *.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wmf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вставка их в файл.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10. Вставка в файл диаграмм и научных формул (математических, химических).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11. Изменение вида и размера шрифтов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1428736"/>
            <a:ext cx="7286676" cy="454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12. Выделение участков текста (блоков) и их перенос на новое место или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удаление. Обрамление участков текста.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13. Создание электронных таблиц и вставка их в файл.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Изменение числа столбцов и строк в электронных таблицах.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14. Создание эмблем, этикеток, конвертов писем одна из самых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нужныхвозможностей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928670"/>
            <a:ext cx="74295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15. Вставка в файл текстовых спецэффектов,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видеоклиппов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звуковых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мультимедийных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файлов.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16. Просмотр текста перед печатью. Увеличение участков текста для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просмотра.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17. Текстовый процессор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имеет обширную справочную систему, что позволяет пользователю быстро получить необходимую помощь.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Таким образом, возможности  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как тестового редактора очень разнообразны.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00042"/>
            <a:ext cx="80010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Создания серийного документа состоит из трех этапов: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Создание основного документа.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Создание источника данных.</a:t>
            </a:r>
          </a:p>
          <a:p>
            <a:pPr>
              <a:buFontTx/>
              <a:buChar char="-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Слияние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основного документа с источником данных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меню Сервис выберите команду Слияние.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диалоговом окне Слияние щелкните по кнопке Создать под заголовком Основной документ.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открывшемся списке выделите строку Документы на бланке. Откроется диалоговое окно.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Щелкните на кнопке Активное окно</a:t>
            </a:r>
          </a:p>
          <a:p>
            <a:pPr>
              <a:buFontTx/>
              <a:buChar char="-"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857364"/>
            <a:ext cx="8143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240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12345</dc:creator>
  <cp:lastModifiedBy>12345</cp:lastModifiedBy>
  <cp:revision>5</cp:revision>
  <dcterms:created xsi:type="dcterms:W3CDTF">2016-04-21T11:21:00Z</dcterms:created>
  <dcterms:modified xsi:type="dcterms:W3CDTF">2016-04-21T12:08:47Z</dcterms:modified>
</cp:coreProperties>
</file>