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4" r:id="rId6"/>
    <p:sldId id="266" r:id="rId7"/>
    <p:sldId id="267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C861D-2BC8-4F53-94E7-56979B58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69AF7-1311-45FD-915E-264C3D59B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B5B3F5-FB88-46DB-95C5-70BB288D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0555C-851B-4404-B1AA-5BB1020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23766-9184-4139-B0CC-F67C6FB7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90DE-1274-4E73-BF04-31E7E339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EBB5C0-11B3-42C7-A038-7C48D946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DA494-D495-4ED8-82FE-44FDCA98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B1DA1-77C6-4911-AD28-14CCC70E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6333B-C7A1-45F5-8CE3-4C70EEFD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2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09B68C-E734-4091-AEE6-C1DF41FB1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2B93FC-0572-4CA7-A579-495FACDA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A0738-A4FB-41A3-BC2A-E5D753A1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9F3893-2DDA-4E87-90F8-C8F427E9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4AB2B-D6D2-42C9-9345-B799900F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1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45B1D-685A-4F7D-8023-44026A38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73550-3AAB-4032-9E79-8C92CF79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058FD-35EC-4EF2-892C-9FF6E4F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5B4BE-369D-4ADC-B8CF-E4D5B25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57353-1F68-4667-A076-A93D6295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50A5C-69EC-49D3-B7DC-3FBB64F5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58944-8EF8-449D-B423-B8257B7B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6629A-0250-469B-9328-A31638C8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521A8-6590-4ABD-AD3F-F96E3501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EB109-E691-4EAA-995A-B948F722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C5600-E9E2-4031-82AE-C70829F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7152C-E960-41D7-AB5B-A49308C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B49E5-DBD7-448F-84C6-7202A847A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318385-FE43-4B73-9B5F-66919B1B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AE1CC6-EE72-497C-B0E9-C6782A05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5C588F-227B-4E49-9384-BE6175CE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2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3472E-882A-49A1-804D-8A4E9725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2E6F3E-EE4B-4A28-9F80-95DD719A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CF5B46-CC7C-4C15-B2AB-9FA7040C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1349AD-9465-4DFA-8832-7BC4BD36B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E250F5-A7F9-4EE9-A658-80EE79B95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6A78C-FD71-47BD-BBDC-C354E228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448CC4-2E23-4F46-9B62-10F41072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81728C-4A38-436F-952A-CDF6837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A9779-E0FD-4B92-9E2B-304E1E8E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92EF97-72D4-4348-BB65-3A49763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108AA6-5552-4CF7-83C0-93ED2CBA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371D06-D226-4FBE-847E-13CCB30A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9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FA66AA-C2D8-4932-BB59-1D9830C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6EE13F-0FCD-4A71-B0E1-30BC1793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332B3-3DF5-4958-A187-433F1B2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EED16-FD34-41BD-8729-5F27B18D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C7DE-CCDC-4D2C-B32B-CE35FD0D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A52D36-8639-456B-85D9-58B52CDB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9FEE8E-57D5-479D-AF6E-96980AC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75E62C-C2E8-407C-BDF8-63DD6EBC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8A436-6BB3-4046-8D1A-BAA1E1A1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0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972ED-0F13-416F-81E0-A5EDB4CB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01F1B7-86E3-4552-9404-D71FD1EE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AC345-D585-4A33-BDD5-F0572B88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CC78EC-B24D-401E-B0FE-7E84922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69CC9-62F9-4913-BA78-94183A95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BB232-F5D4-4377-B6B6-5035FA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5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2600C-5D20-4D95-B7BF-15320C41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13BCA-0C8A-4D69-B116-2808457C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B51C0-9DA3-45EE-B22E-EE2987510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B967-57D5-44CC-AEE6-B03C285E1BE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D245D-71B6-4D9D-9230-A91D90A8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F6CDB-9F5B-490A-9640-D6FAF4BBD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9EC6-B791-452C-8EFB-D5C73F540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7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0B047-1FE3-48A3-90D2-258DBBED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052" y="1089604"/>
            <a:ext cx="4866296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4000" dirty="0"/>
              <a:t>Генерация названий статей для Шнобелевской премии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195F320E-FCFD-4FE8-B1FF-22FDA3DD0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EC1E6CB-27DB-4031-9BC6-6DCFA546FBB3}"/>
              </a:ext>
            </a:extLst>
          </p:cNvPr>
          <p:cNvSpPr txBox="1">
            <a:spLocks/>
          </p:cNvSpPr>
          <p:nvPr/>
        </p:nvSpPr>
        <p:spPr>
          <a:xfrm>
            <a:off x="7326333" y="3950791"/>
            <a:ext cx="4589734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Misfit`s Prize Team</a:t>
            </a:r>
          </a:p>
          <a:p>
            <a:pPr algn="l"/>
            <a:r>
              <a:rPr lang="en-US" sz="4000" dirty="0"/>
              <a:t>ODS </a:t>
            </a:r>
            <a:r>
              <a:rPr lang="ru-RU" sz="4000" dirty="0" err="1"/>
              <a:t>Хакатон</a:t>
            </a:r>
            <a:r>
              <a:rPr lang="ru-RU" sz="4000" dirty="0"/>
              <a:t> </a:t>
            </a:r>
          </a:p>
          <a:p>
            <a:pPr algn="l"/>
            <a:r>
              <a:rPr lang="ru-RU" sz="4000" dirty="0"/>
              <a:t>3-10 октября 2020</a:t>
            </a:r>
          </a:p>
        </p:txBody>
      </p:sp>
      <p:sp>
        <p:nvSpPr>
          <p:cNvPr id="6" name="Пузырек для мыслей: облако 5">
            <a:extLst>
              <a:ext uri="{FF2B5EF4-FFF2-40B4-BE49-F238E27FC236}">
                <a16:creationId xmlns:a16="http://schemas.microsoft.com/office/drawing/2014/main" id="{4738998B-BE54-4FB4-927A-57A4B0A60C8A}"/>
              </a:ext>
            </a:extLst>
          </p:cNvPr>
          <p:cNvSpPr/>
          <p:nvPr/>
        </p:nvSpPr>
        <p:spPr>
          <a:xfrm>
            <a:off x="3514247" y="235974"/>
            <a:ext cx="2227791" cy="946944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Зачем?!</a:t>
            </a:r>
          </a:p>
        </p:txBody>
      </p:sp>
    </p:spTree>
    <p:extLst>
      <p:ext uri="{BB962C8B-B14F-4D97-AF65-F5344CB8AC3E}">
        <p14:creationId xmlns:p14="http://schemas.microsoft.com/office/powerpoint/2010/main" val="7781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150D4794-7D6C-4586-A823-5E2DF52D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6DA833-D5AC-48A9-A41C-96D38D8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739" y="396924"/>
            <a:ext cx="4505938" cy="79624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6A4EFA5-B044-4152-A3E9-2DDA9AC861A5}"/>
              </a:ext>
            </a:extLst>
          </p:cNvPr>
          <p:cNvSpPr txBox="1">
            <a:spLocks/>
          </p:cNvSpPr>
          <p:nvPr/>
        </p:nvSpPr>
        <p:spPr>
          <a:xfrm>
            <a:off x="7028495" y="2166730"/>
            <a:ext cx="5163503" cy="4691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Misfit`s Prize Team</a:t>
            </a:r>
          </a:p>
          <a:p>
            <a:r>
              <a:rPr lang="ru-RU" dirty="0"/>
              <a:t>Скрипт - Александр Мирленко</a:t>
            </a:r>
          </a:p>
          <a:p>
            <a:r>
              <a:rPr lang="ru-RU" dirty="0"/>
              <a:t>Поиск данных - Владимир Семериков, Ирина Васильева, Сергей Мельник</a:t>
            </a:r>
          </a:p>
          <a:p>
            <a:r>
              <a:rPr lang="ru-RU" dirty="0"/>
              <a:t>Ментор - Анастасия Малышева</a:t>
            </a:r>
          </a:p>
        </p:txBody>
      </p:sp>
    </p:spTree>
    <p:extLst>
      <p:ext uri="{BB962C8B-B14F-4D97-AF65-F5344CB8AC3E}">
        <p14:creationId xmlns:p14="http://schemas.microsoft.com/office/powerpoint/2010/main" val="143761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F17F0-62B9-43B8-96D2-921DBB8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072" y="395104"/>
            <a:ext cx="4087306" cy="784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Данные</a:t>
            </a:r>
            <a:endParaRPr lang="en-US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F250B-FD65-4F90-A585-BEEC0CF0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052" y="1791383"/>
            <a:ext cx="5003948" cy="506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Названия статей на английском языке </a:t>
            </a:r>
            <a:r>
              <a:rPr lang="en-US" dirty="0"/>
              <a:t>STEM </a:t>
            </a:r>
            <a:r>
              <a:rPr lang="ru-RU" dirty="0"/>
              <a:t>дисциплин (</a:t>
            </a:r>
            <a:r>
              <a:rPr lang="en-US" dirty="0" err="1"/>
              <a:t>Archive.org</a:t>
            </a:r>
            <a:r>
              <a:rPr lang="en-US" dirty="0"/>
              <a:t> </a:t>
            </a:r>
            <a:r>
              <a:rPr lang="ru-RU" dirty="0"/>
              <a:t>)</a:t>
            </a:r>
          </a:p>
          <a:p>
            <a:r>
              <a:rPr lang="ru-RU" dirty="0"/>
              <a:t>Поиск </a:t>
            </a:r>
            <a:r>
              <a:rPr lang="ru-RU" dirty="0" err="1"/>
              <a:t>датасетов</a:t>
            </a:r>
            <a:r>
              <a:rPr lang="ru-RU" dirty="0"/>
              <a:t> из других дисциплин (здесь нас ждал провал, наука – не для всех)</a:t>
            </a:r>
          </a:p>
          <a:p>
            <a:r>
              <a:rPr lang="ru-RU" dirty="0"/>
              <a:t>Поиск информации по теме</a:t>
            </a:r>
          </a:p>
          <a:p>
            <a:r>
              <a:rPr lang="ru-RU" dirty="0" err="1"/>
              <a:t>Туториалы</a:t>
            </a:r>
            <a:r>
              <a:rPr lang="ru-RU" dirty="0"/>
              <a:t> от индусов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7F42A8F6-1BAC-4933-8404-2E54D0BAC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626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3D9CE-CE5E-4CCC-BF29-267F9E0D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444" y="383458"/>
            <a:ext cx="4087306" cy="8286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Концепция</a:t>
            </a:r>
            <a:endParaRPr lang="en-US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D54E6-0545-4168-B7DF-337EFB94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039" y="1799302"/>
            <a:ext cx="4925960" cy="5058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Бредогенератор</a:t>
            </a:r>
            <a:r>
              <a:rPr lang="en-US" sz="2400" dirty="0"/>
              <a:t> – </a:t>
            </a:r>
            <a:r>
              <a:rPr lang="ru-RU" sz="2400" dirty="0"/>
              <a:t>выбирает следующее слово, основываясь на вероятности появления после предыдущего слова.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Пространство для творчества – какое слово взять следующим?</a:t>
            </a:r>
            <a:br>
              <a:rPr lang="en-US" sz="1100" dirty="0"/>
            </a:br>
            <a:endParaRPr lang="ru-RU" sz="2400" dirty="0"/>
          </a:p>
          <a:p>
            <a:r>
              <a:rPr lang="ru-RU" sz="2400" dirty="0"/>
              <a:t>самое вероятное</a:t>
            </a:r>
          </a:p>
          <a:p>
            <a:r>
              <a:rPr lang="ru-RU" sz="2400" dirty="0"/>
              <a:t>самое невероятное (несвязный набор слов)</a:t>
            </a:r>
          </a:p>
          <a:p>
            <a:r>
              <a:rPr lang="ru-RU" sz="2400" dirty="0"/>
              <a:t>случайное из наиболее вероятных</a:t>
            </a: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88655AD7-CA81-46CF-AB2A-13714F3C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734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D5191-E989-4654-A2E4-78A4017E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440" y="387779"/>
            <a:ext cx="4570070" cy="13820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dirty="0"/>
              <a:t>Первые результаты</a:t>
            </a: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60B79BC-893F-459C-BAAD-C98812A9A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9221E11-EACF-4328-9817-22B69A878E5F}"/>
              </a:ext>
            </a:extLst>
          </p:cNvPr>
          <p:cNvSpPr txBox="1">
            <a:spLocks/>
          </p:cNvSpPr>
          <p:nvPr/>
        </p:nvSpPr>
        <p:spPr>
          <a:xfrm>
            <a:off x="7317003" y="2526891"/>
            <a:ext cx="5004073" cy="3421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Обилие неинформативных токенов (нужна фильтрация)</a:t>
            </a:r>
          </a:p>
          <a:p>
            <a:r>
              <a:rPr lang="ru-RU" dirty="0"/>
              <a:t>Длинный текст (не подходит для заголовка)</a:t>
            </a:r>
          </a:p>
          <a:p>
            <a:r>
              <a:rPr lang="ru-RU" dirty="0"/>
              <a:t>Первое слово задается автоматически – процесс неуправляемый</a:t>
            </a:r>
          </a:p>
        </p:txBody>
      </p:sp>
    </p:spTree>
    <p:extLst>
      <p:ext uri="{BB962C8B-B14F-4D97-AF65-F5344CB8AC3E}">
        <p14:creationId xmlns:p14="http://schemas.microsoft.com/office/powerpoint/2010/main" val="253434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7D78AF-5C65-48CB-8748-A9C749AC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r="37188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F7C481E-02B9-4D77-BDE5-E456198DEE0C}"/>
              </a:ext>
            </a:extLst>
          </p:cNvPr>
          <p:cNvSpPr txBox="1">
            <a:spLocks/>
          </p:cNvSpPr>
          <p:nvPr/>
        </p:nvSpPr>
        <p:spPr>
          <a:xfrm>
            <a:off x="7266710" y="373648"/>
            <a:ext cx="4925289" cy="153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/>
              <a:t>Итоговый</a:t>
            </a:r>
            <a:r>
              <a:rPr lang="en-US" sz="5000" dirty="0"/>
              <a:t> </a:t>
            </a:r>
            <a:r>
              <a:rPr lang="en-US" sz="5000" dirty="0" err="1"/>
              <a:t>результат</a:t>
            </a:r>
            <a:endParaRPr lang="en-US" sz="50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E205073-F329-4283-8B7C-D0AF0B21D617}"/>
              </a:ext>
            </a:extLst>
          </p:cNvPr>
          <p:cNvSpPr txBox="1">
            <a:spLocks/>
          </p:cNvSpPr>
          <p:nvPr/>
        </p:nvSpPr>
        <p:spPr>
          <a:xfrm>
            <a:off x="7108723" y="2281127"/>
            <a:ext cx="5083276" cy="4576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Space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Space and criteria in imported malaria, mid-range and mid-quartile range, adaptive hedge, lattice interferometer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Apple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Apple dapple substantial energy output of population gradients of nitrogen dioxide measurement in same-sign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0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AB7ED-D113-4CCA-BCF9-059C2114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563" y="5536304"/>
            <a:ext cx="9046873" cy="1217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В продакшен!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9" name="Объект 8" descr="Изображение выглядит как мужчина, человек, внутренний, окно&#10;&#10;Автоматически созданное описание">
            <a:extLst>
              <a:ext uri="{FF2B5EF4-FFF2-40B4-BE49-F238E27FC236}">
                <a16:creationId xmlns:a16="http://schemas.microsoft.com/office/drawing/2014/main" id="{526BDC1B-92DE-461C-A405-C0C29BD5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4" y="245807"/>
            <a:ext cx="10070032" cy="5653548"/>
          </a:xfrm>
        </p:spPr>
      </p:pic>
    </p:spTree>
    <p:extLst>
      <p:ext uri="{BB962C8B-B14F-4D97-AF65-F5344CB8AC3E}">
        <p14:creationId xmlns:p14="http://schemas.microsoft.com/office/powerpoint/2010/main" val="232740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25E4F-1AC6-4856-B568-0944BEA2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670" y="393290"/>
            <a:ext cx="4855330" cy="1484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Пространство</a:t>
            </a:r>
            <a:r>
              <a:rPr lang="en-US" sz="5000" dirty="0"/>
              <a:t> </a:t>
            </a:r>
            <a:r>
              <a:rPr lang="en-US" sz="5000" dirty="0" err="1"/>
              <a:t>для</a:t>
            </a:r>
            <a:r>
              <a:rPr lang="en-US" sz="5000" dirty="0"/>
              <a:t> </a:t>
            </a:r>
            <a:r>
              <a:rPr lang="en-US" sz="5000" dirty="0" err="1"/>
              <a:t>творчества</a:t>
            </a:r>
            <a:endParaRPr lang="en-US" sz="5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укладывает, кот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CDFBC9F7-78EC-440A-B969-46D56722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5" r="2344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CF3FC65-A845-48A5-B6EF-80772F24A786}"/>
              </a:ext>
            </a:extLst>
          </p:cNvPr>
          <p:cNvSpPr txBox="1">
            <a:spLocks/>
          </p:cNvSpPr>
          <p:nvPr/>
        </p:nvSpPr>
        <p:spPr>
          <a:xfrm>
            <a:off x="7336668" y="2576052"/>
            <a:ext cx="5004073" cy="428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улучшенная рандомизация (подбирается индивидуально под каждую задачу);</a:t>
            </a:r>
          </a:p>
          <a:p>
            <a:r>
              <a:rPr lang="ru-RU" dirty="0"/>
              <a:t> разнообразие данных (модель обучена и работает со </a:t>
            </a:r>
            <a:r>
              <a:rPr lang="ru-RU" dirty="0" err="1"/>
              <a:t>STEM</a:t>
            </a:r>
            <a:r>
              <a:rPr lang="ru-RU" dirty="0"/>
              <a:t>-дисциплинами);</a:t>
            </a:r>
          </a:p>
          <a:p>
            <a:r>
              <a:rPr lang="ru-RU" dirty="0"/>
              <a:t> улучшенное быстродействие (за счет применения более изысканных алгоритмов).</a:t>
            </a:r>
          </a:p>
        </p:txBody>
      </p:sp>
    </p:spTree>
    <p:extLst>
      <p:ext uri="{BB962C8B-B14F-4D97-AF65-F5344CB8AC3E}">
        <p14:creationId xmlns:p14="http://schemas.microsoft.com/office/powerpoint/2010/main" val="191132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внутренний, мужчин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E61CDCE5-4D1C-401B-B828-46C69E26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8EF94-6E5B-4C36-BAA7-A3DF9C89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771"/>
            <a:ext cx="9144000" cy="290051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66CC"/>
                </a:solidFill>
              </a:rPr>
              <a:t>ODS</a:t>
            </a:r>
            <a:r>
              <a:rPr lang="ru-RU" sz="9600" dirty="0">
                <a:solidFill>
                  <a:srgbClr val="FF66CC"/>
                </a:solidFill>
              </a:rPr>
              <a:t>,</a:t>
            </a:r>
            <a:r>
              <a:rPr lang="en-US" sz="9600" dirty="0">
                <a:solidFill>
                  <a:srgbClr val="FF66CC"/>
                </a:solidFill>
              </a:rPr>
              <a:t> </a:t>
            </a:r>
            <a:r>
              <a:rPr lang="ru-RU" sz="9600" dirty="0">
                <a:solidFill>
                  <a:srgbClr val="FF66CC"/>
                </a:solidFill>
              </a:rPr>
              <a:t>спасибо</a:t>
            </a:r>
            <a:r>
              <a:rPr lang="en-US" sz="9600" dirty="0">
                <a:solidFill>
                  <a:srgbClr val="FF66CC"/>
                </a:solidFill>
              </a:rPr>
              <a:t> </a:t>
            </a:r>
            <a:r>
              <a:rPr lang="ru-RU" sz="9600" dirty="0">
                <a:solidFill>
                  <a:srgbClr val="FF66CC"/>
                </a:solidFill>
              </a:rPr>
              <a:t>за </a:t>
            </a:r>
            <a:r>
              <a:rPr lang="ru-RU" sz="9600" dirty="0" err="1">
                <a:solidFill>
                  <a:srgbClr val="FF66CC"/>
                </a:solidFill>
              </a:rPr>
              <a:t>Хакатон</a:t>
            </a:r>
            <a:r>
              <a:rPr lang="ru-RU" sz="9600" dirty="0">
                <a:solidFill>
                  <a:srgbClr val="FF66CC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222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Генерация названий статей для Шнобелевской премии</vt:lpstr>
      <vt:lpstr>Команда</vt:lpstr>
      <vt:lpstr>Данные</vt:lpstr>
      <vt:lpstr>Концепция</vt:lpstr>
      <vt:lpstr>Первые результаты</vt:lpstr>
      <vt:lpstr>Презентация PowerPoint</vt:lpstr>
      <vt:lpstr>В продакшен!</vt:lpstr>
      <vt:lpstr>Пространство для творчества</vt:lpstr>
      <vt:lpstr>ODS, спасибо за Хакатон!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названий статей для Шнобелевской премии</dc:title>
  <dc:creator>Aleksandr Mirlenko</dc:creator>
  <cp:lastModifiedBy>Aleksandr Mirlenko</cp:lastModifiedBy>
  <cp:revision>3</cp:revision>
  <dcterms:created xsi:type="dcterms:W3CDTF">2020-10-10T11:25:57Z</dcterms:created>
  <dcterms:modified xsi:type="dcterms:W3CDTF">2020-10-10T11:30:34Z</dcterms:modified>
</cp:coreProperties>
</file>