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74" r:id="rId1"/>
    <p:sldMasterId id="2147483690" r:id="rId2"/>
  </p:sldMasterIdLst>
  <p:notesMasterIdLst>
    <p:notesMasterId r:id="rId19"/>
  </p:notesMasterIdLst>
  <p:sldIdLst>
    <p:sldId id="463" r:id="rId3"/>
    <p:sldId id="493" r:id="rId4"/>
    <p:sldId id="499" r:id="rId5"/>
    <p:sldId id="500" r:id="rId6"/>
    <p:sldId id="517" r:id="rId7"/>
    <p:sldId id="510" r:id="rId8"/>
    <p:sldId id="516" r:id="rId9"/>
    <p:sldId id="515" r:id="rId10"/>
    <p:sldId id="509" r:id="rId11"/>
    <p:sldId id="511" r:id="rId12"/>
    <p:sldId id="512" r:id="rId13"/>
    <p:sldId id="513" r:id="rId14"/>
    <p:sldId id="514" r:id="rId15"/>
    <p:sldId id="507" r:id="rId16"/>
    <p:sldId id="518" r:id="rId17"/>
    <p:sldId id="412" r:id="rId18"/>
  </p:sldIdLst>
  <p:sldSz cx="12192000" cy="6858000"/>
  <p:notesSz cx="7315200" cy="9601200"/>
  <p:defaultText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iana Kalibatienė" initials="DK" lastIdx="1" clrIdx="0">
    <p:extLst>
      <p:ext uri="{19B8F6BF-5375-455C-9EA6-DF929625EA0E}">
        <p15:presenceInfo xmlns:p15="http://schemas.microsoft.com/office/powerpoint/2012/main" userId="Diana Kalibatienė"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33CC"/>
    <a:srgbClr val="00DDA5"/>
    <a:srgbClr val="FFCCCC"/>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204" autoAdjust="0"/>
    <p:restoredTop sz="95097" autoAdjust="0"/>
  </p:normalViewPr>
  <p:slideViewPr>
    <p:cSldViewPr snapToGrid="0">
      <p:cViewPr varScale="1">
        <p:scale>
          <a:sx n="81" d="100"/>
          <a:sy n="81" d="100"/>
        </p:scale>
        <p:origin x="62" y="48"/>
      </p:cViewPr>
      <p:guideLst/>
    </p:cSldViewPr>
  </p:slideViewPr>
  <p:notesTextViewPr>
    <p:cViewPr>
      <p:scale>
        <a:sx n="3" d="2"/>
        <a:sy n="3" d="2"/>
      </p:scale>
      <p:origin x="0" y="0"/>
    </p:cViewPr>
  </p:notesTextViewPr>
  <p:sorterViewPr>
    <p:cViewPr varScale="1">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3" Type="http://schemas.openxmlformats.org/officeDocument/2006/relationships/slide" Target="slides/slide1.xml"/><Relationship Id="rId21" Type="http://schemas.openxmlformats.org/officeDocument/2006/relationships/presProps" Target="presProp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theme" Target="theme/theme1.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69920" cy="481727"/>
          </a:xfrm>
          <a:prstGeom prst="rect">
            <a:avLst/>
          </a:prstGeom>
        </p:spPr>
        <p:txBody>
          <a:bodyPr vert="horz" lIns="96661" tIns="48331" rIns="96661" bIns="48331" rtlCol="0"/>
          <a:lstStyle>
            <a:lvl1pPr algn="l">
              <a:defRPr sz="1300"/>
            </a:lvl1pPr>
          </a:lstStyle>
          <a:p>
            <a:endParaRPr lang="lt-LT"/>
          </a:p>
        </p:txBody>
      </p:sp>
      <p:sp>
        <p:nvSpPr>
          <p:cNvPr id="3" name="Date Placeholder 2"/>
          <p:cNvSpPr>
            <a:spLocks noGrp="1"/>
          </p:cNvSpPr>
          <p:nvPr>
            <p:ph type="dt" idx="1"/>
          </p:nvPr>
        </p:nvSpPr>
        <p:spPr>
          <a:xfrm>
            <a:off x="4143587" y="0"/>
            <a:ext cx="3169920" cy="481727"/>
          </a:xfrm>
          <a:prstGeom prst="rect">
            <a:avLst/>
          </a:prstGeom>
        </p:spPr>
        <p:txBody>
          <a:bodyPr vert="horz" lIns="96661" tIns="48331" rIns="96661" bIns="48331" rtlCol="0"/>
          <a:lstStyle>
            <a:lvl1pPr algn="r">
              <a:defRPr sz="1300"/>
            </a:lvl1pPr>
          </a:lstStyle>
          <a:p>
            <a:fld id="{422557B8-D70F-41C6-A5CA-70DFED46C228}" type="datetimeFigureOut">
              <a:rPr lang="lt-LT" smtClean="0"/>
              <a:t>2025-06-25</a:t>
            </a:fld>
            <a:endParaRPr lang="lt-LT"/>
          </a:p>
        </p:txBody>
      </p:sp>
      <p:sp>
        <p:nvSpPr>
          <p:cNvPr id="4" name="Slide Image Placeholder 3"/>
          <p:cNvSpPr>
            <a:spLocks noGrp="1" noRot="1" noChangeAspect="1"/>
          </p:cNvSpPr>
          <p:nvPr>
            <p:ph type="sldImg" idx="2"/>
          </p:nvPr>
        </p:nvSpPr>
        <p:spPr>
          <a:xfrm>
            <a:off x="777875" y="1200150"/>
            <a:ext cx="5759450" cy="3240088"/>
          </a:xfrm>
          <a:prstGeom prst="rect">
            <a:avLst/>
          </a:prstGeom>
          <a:noFill/>
          <a:ln w="12700">
            <a:solidFill>
              <a:prstClr val="black"/>
            </a:solidFill>
          </a:ln>
        </p:spPr>
        <p:txBody>
          <a:bodyPr vert="horz" lIns="96661" tIns="48331" rIns="96661" bIns="48331" rtlCol="0" anchor="ctr"/>
          <a:lstStyle/>
          <a:p>
            <a:endParaRPr lang="lt-LT"/>
          </a:p>
        </p:txBody>
      </p:sp>
      <p:sp>
        <p:nvSpPr>
          <p:cNvPr id="5" name="Notes Placeholder 4"/>
          <p:cNvSpPr>
            <a:spLocks noGrp="1"/>
          </p:cNvSpPr>
          <p:nvPr>
            <p:ph type="body" sz="quarter" idx="3"/>
          </p:nvPr>
        </p:nvSpPr>
        <p:spPr>
          <a:xfrm>
            <a:off x="731520" y="4620577"/>
            <a:ext cx="5852160" cy="3780473"/>
          </a:xfrm>
          <a:prstGeom prst="rect">
            <a:avLst/>
          </a:prstGeom>
        </p:spPr>
        <p:txBody>
          <a:bodyPr vert="horz" lIns="96661" tIns="48331" rIns="96661" bIns="48331"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6" name="Footer Placeholder 5"/>
          <p:cNvSpPr>
            <a:spLocks noGrp="1"/>
          </p:cNvSpPr>
          <p:nvPr>
            <p:ph type="ftr" sz="quarter" idx="4"/>
          </p:nvPr>
        </p:nvSpPr>
        <p:spPr>
          <a:xfrm>
            <a:off x="0" y="9119474"/>
            <a:ext cx="3169920" cy="481726"/>
          </a:xfrm>
          <a:prstGeom prst="rect">
            <a:avLst/>
          </a:prstGeom>
        </p:spPr>
        <p:txBody>
          <a:bodyPr vert="horz" lIns="96661" tIns="48331" rIns="96661" bIns="48331" rtlCol="0" anchor="b"/>
          <a:lstStyle>
            <a:lvl1pPr algn="l">
              <a:defRPr sz="1300"/>
            </a:lvl1pPr>
          </a:lstStyle>
          <a:p>
            <a:endParaRPr lang="lt-LT"/>
          </a:p>
        </p:txBody>
      </p:sp>
      <p:sp>
        <p:nvSpPr>
          <p:cNvPr id="7" name="Slide Number Placeholder 6"/>
          <p:cNvSpPr>
            <a:spLocks noGrp="1"/>
          </p:cNvSpPr>
          <p:nvPr>
            <p:ph type="sldNum" sz="quarter" idx="5"/>
          </p:nvPr>
        </p:nvSpPr>
        <p:spPr>
          <a:xfrm>
            <a:off x="4143587" y="9119474"/>
            <a:ext cx="3169920" cy="481726"/>
          </a:xfrm>
          <a:prstGeom prst="rect">
            <a:avLst/>
          </a:prstGeom>
        </p:spPr>
        <p:txBody>
          <a:bodyPr vert="horz" lIns="96661" tIns="48331" rIns="96661" bIns="48331" rtlCol="0" anchor="b"/>
          <a:lstStyle>
            <a:lvl1pPr algn="r">
              <a:defRPr sz="1300"/>
            </a:lvl1pPr>
          </a:lstStyle>
          <a:p>
            <a:fld id="{335D41E8-5542-41EF-9911-AC7BB062FBFA}" type="slidenum">
              <a:rPr lang="lt-LT" smtClean="0"/>
              <a:t>‹#›</a:t>
            </a:fld>
            <a:endParaRPr lang="lt-LT"/>
          </a:p>
        </p:txBody>
      </p:sp>
    </p:spTree>
    <p:extLst>
      <p:ext uri="{BB962C8B-B14F-4D97-AF65-F5344CB8AC3E}">
        <p14:creationId xmlns:p14="http://schemas.microsoft.com/office/powerpoint/2010/main" val="15141996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t-LT"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38C08C2-FAA4-449C-8D6A-AEDC366D7978}" type="slidenum">
              <a:rPr kumimoji="0" lang="lt-LT"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lt-LT"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75856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z-Latn-AZ" sz="1050" dirty="0"/>
          </a:p>
        </p:txBody>
      </p:sp>
      <p:sp>
        <p:nvSpPr>
          <p:cNvPr id="4" name="Slide Number Placeholder 3"/>
          <p:cNvSpPr>
            <a:spLocks noGrp="1"/>
          </p:cNvSpPr>
          <p:nvPr>
            <p:ph type="sldNum" sz="quarter" idx="5"/>
          </p:nvPr>
        </p:nvSpPr>
        <p:spPr/>
        <p:txBody>
          <a:bodyPr/>
          <a:lstStyle/>
          <a:p>
            <a:fld id="{335D41E8-5542-41EF-9911-AC7BB062FBFA}" type="slidenum">
              <a:rPr lang="lt-LT" smtClean="0"/>
              <a:t>3</a:t>
            </a:fld>
            <a:endParaRPr lang="lt-LT"/>
          </a:p>
        </p:txBody>
      </p:sp>
    </p:spTree>
    <p:extLst>
      <p:ext uri="{BB962C8B-B14F-4D97-AF65-F5344CB8AC3E}">
        <p14:creationId xmlns:p14="http://schemas.microsoft.com/office/powerpoint/2010/main" val="262502587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Master" Target="../slideMasters/slideMaster2.xml"/><Relationship Id="rId5" Type="http://schemas.openxmlformats.org/officeDocument/2006/relationships/image" Target="../media/image8.svg"/><Relationship Id="rId4" Type="http://schemas.openxmlformats.org/officeDocument/2006/relationships/image" Target="../media/image7.png"/></Relationships>
</file>

<file path=ppt/slideLayouts/_rels/slideLayout19.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3.xml.rels><?xml version="1.0" encoding="UTF-8" standalone="yes"?>
<Relationships xmlns="http://schemas.openxmlformats.org/package/2006/relationships"><Relationship Id="rId3" Type="http://schemas.openxmlformats.org/officeDocument/2006/relationships/image" Target="../media/image10.svg"/><Relationship Id="rId2" Type="http://schemas.openxmlformats.org/officeDocument/2006/relationships/image" Target="../media/image9.png"/><Relationship Id="rId1" Type="http://schemas.openxmlformats.org/officeDocument/2006/relationships/slideMaster" Target="../slideMasters/slideMaster2.xml"/><Relationship Id="rId5" Type="http://schemas.openxmlformats.org/officeDocument/2006/relationships/image" Target="../media/image12.svg"/><Relationship Id="rId4" Type="http://schemas.openxmlformats.org/officeDocument/2006/relationships/image" Target="../media/image11.png"/></Relationships>
</file>

<file path=ppt/slideLayouts/_rels/slideLayout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Master" Target="../slideMasters/slideMaster2.xml"/><Relationship Id="rId4" Type="http://schemas.openxmlformats.org/officeDocument/2006/relationships/image" Target="../media/image15.svg"/></Relationships>
</file>

<file path=ppt/slideLayouts/_rels/slideLayout25.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page">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BC0F03C4-3A8C-4FCE-B447-DE322F73619C}"/>
              </a:ext>
            </a:extLst>
          </p:cNvPr>
          <p:cNvSpPr>
            <a:spLocks noGrp="1"/>
          </p:cNvSpPr>
          <p:nvPr>
            <p:ph type="title" hasCustomPrompt="1"/>
          </p:nvPr>
        </p:nvSpPr>
        <p:spPr>
          <a:xfrm>
            <a:off x="420742" y="3840480"/>
            <a:ext cx="5560609" cy="2602231"/>
          </a:xfrm>
          <a:prstGeom prst="rect">
            <a:avLst/>
          </a:prstGeom>
        </p:spPr>
        <p:txBody>
          <a:bodyPr anchor="b"/>
          <a:lstStyle>
            <a:lvl1pPr>
              <a:defRPr sz="4800" b="1">
                <a:solidFill>
                  <a:schemeClr val="bg1"/>
                </a:solidFill>
                <a:latin typeface="Arial" panose="020B0604020202020204" pitchFamily="34" charset="0"/>
                <a:cs typeface="Arial" panose="020B0604020202020204" pitchFamily="34" charset="0"/>
              </a:defRPr>
            </a:lvl1pPr>
          </a:lstStyle>
          <a:p>
            <a:r>
              <a:rPr lang="en-US" noProof="0" dirty="0"/>
              <a:t>Presentation name goes here</a:t>
            </a:r>
          </a:p>
        </p:txBody>
      </p:sp>
      <p:sp>
        <p:nvSpPr>
          <p:cNvPr id="13" name="Text Placeholder 12">
            <a:extLst>
              <a:ext uri="{FF2B5EF4-FFF2-40B4-BE49-F238E27FC236}">
                <a16:creationId xmlns:a16="http://schemas.microsoft.com/office/drawing/2014/main" id="{57287D86-E9E5-4E8F-92D7-9490F21B13C9}"/>
              </a:ext>
            </a:extLst>
          </p:cNvPr>
          <p:cNvSpPr>
            <a:spLocks noGrp="1"/>
          </p:cNvSpPr>
          <p:nvPr>
            <p:ph type="body" sz="quarter" idx="10" hasCustomPrompt="1"/>
          </p:nvPr>
        </p:nvSpPr>
        <p:spPr>
          <a:xfrm>
            <a:off x="420688" y="3573782"/>
            <a:ext cx="1925637" cy="266699"/>
          </a:xfrm>
          <a:prstGeom prst="rect">
            <a:avLst/>
          </a:prstGeom>
        </p:spPr>
        <p:txBody>
          <a:bodyPr/>
          <a:lstStyle>
            <a:lvl1pPr marL="0" indent="0" algn="ctr">
              <a:buNone/>
              <a:defRPr sz="1800">
                <a:solidFill>
                  <a:schemeClr val="bg1"/>
                </a:solidFill>
              </a:defRPr>
            </a:lvl1pPr>
            <a:lvl2pPr>
              <a:defRPr sz="1000"/>
            </a:lvl2pPr>
            <a:lvl3pPr>
              <a:defRPr sz="900"/>
            </a:lvl3pPr>
            <a:lvl4pPr>
              <a:defRPr sz="800"/>
            </a:lvl4pPr>
            <a:lvl5pPr>
              <a:defRPr sz="800"/>
            </a:lvl5pPr>
          </a:lstStyle>
          <a:p>
            <a:pPr lvl="0"/>
            <a:r>
              <a:rPr lang="en-US" noProof="0" dirty="0"/>
              <a:t>Name Surname</a:t>
            </a:r>
          </a:p>
        </p:txBody>
      </p:sp>
      <p:sp>
        <p:nvSpPr>
          <p:cNvPr id="14" name="Text Placeholder 12">
            <a:extLst>
              <a:ext uri="{FF2B5EF4-FFF2-40B4-BE49-F238E27FC236}">
                <a16:creationId xmlns:a16="http://schemas.microsoft.com/office/drawing/2014/main" id="{C2E5E2C2-ED9C-4B14-BD16-5C88B86E543F}"/>
              </a:ext>
            </a:extLst>
          </p:cNvPr>
          <p:cNvSpPr>
            <a:spLocks noGrp="1"/>
          </p:cNvSpPr>
          <p:nvPr>
            <p:ph type="body" sz="quarter" idx="11" hasCustomPrompt="1"/>
          </p:nvPr>
        </p:nvSpPr>
        <p:spPr>
          <a:xfrm>
            <a:off x="10353893" y="6176329"/>
            <a:ext cx="1750579" cy="266383"/>
          </a:xfrm>
          <a:prstGeom prst="rect">
            <a:avLst/>
          </a:prstGeom>
        </p:spPr>
        <p:txBody>
          <a:bodyPr anchor="b"/>
          <a:lstStyle>
            <a:lvl1pPr marL="0" indent="0" algn="ctr">
              <a:buNone/>
              <a:defRPr sz="1200">
                <a:solidFill>
                  <a:schemeClr val="bg1"/>
                </a:solidFill>
              </a:defRPr>
            </a:lvl1pPr>
            <a:lvl2pPr>
              <a:defRPr sz="1000"/>
            </a:lvl2pPr>
            <a:lvl3pPr>
              <a:defRPr sz="900"/>
            </a:lvl3pPr>
            <a:lvl4pPr>
              <a:defRPr sz="800"/>
            </a:lvl4pPr>
            <a:lvl5pPr>
              <a:defRPr sz="800"/>
            </a:lvl5pPr>
          </a:lstStyle>
          <a:p>
            <a:pPr lvl="0"/>
            <a:r>
              <a:rPr lang="en-US" noProof="0" dirty="0"/>
              <a:t>Date</a:t>
            </a:r>
          </a:p>
        </p:txBody>
      </p:sp>
    </p:spTree>
    <p:extLst>
      <p:ext uri="{BB962C8B-B14F-4D97-AF65-F5344CB8AC3E}">
        <p14:creationId xmlns:p14="http://schemas.microsoft.com/office/powerpoint/2010/main" val="251649281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cSld name="7_Text">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A1389F8-9C8C-43D8-A1BE-8E81D7D001F3}"/>
              </a:ext>
            </a:extLst>
          </p:cNvPr>
          <p:cNvSpPr>
            <a:spLocks noGrp="1"/>
          </p:cNvSpPr>
          <p:nvPr>
            <p:ph type="title" idx="4294967295"/>
          </p:nvPr>
        </p:nvSpPr>
        <p:spPr>
          <a:xfrm>
            <a:off x="609601" y="365126"/>
            <a:ext cx="11151028" cy="1019058"/>
          </a:xfrm>
          <a:prstGeom prst="rect">
            <a:avLst/>
          </a:prstGeom>
        </p:spPr>
        <p:txBody>
          <a:bodyPr anchor="ctr">
            <a:normAutofit fontScale="90000"/>
          </a:bodyPr>
          <a:lstStyle>
            <a:lvl1pPr algn="l">
              <a:defRPr b="0" baseline="0">
                <a:solidFill>
                  <a:schemeClr val="tx1"/>
                </a:solidFill>
              </a:defRPr>
            </a:lvl1pPr>
          </a:lstStyle>
          <a:p>
            <a:r>
              <a:rPr lang="en-US" sz="4000" b="1">
                <a:latin typeface="Arial" panose="020B0604020202020204" pitchFamily="34" charset="0"/>
                <a:cs typeface="Arial" panose="020B0604020202020204" pitchFamily="34" charset="0"/>
              </a:rPr>
              <a:t>Click to edit Master title style</a:t>
            </a:r>
            <a:endParaRPr lang="en-US" sz="4000" b="1" dirty="0">
              <a:latin typeface="Arial" panose="020B0604020202020204" pitchFamily="34" charset="0"/>
              <a:cs typeface="Arial" panose="020B0604020202020204" pitchFamily="34" charset="0"/>
            </a:endParaRPr>
          </a:p>
        </p:txBody>
      </p:sp>
      <p:sp>
        <p:nvSpPr>
          <p:cNvPr id="7" name="Content Placeholder 2"/>
          <p:cNvSpPr>
            <a:spLocks noGrp="1"/>
          </p:cNvSpPr>
          <p:nvPr>
            <p:ph idx="1"/>
          </p:nvPr>
        </p:nvSpPr>
        <p:spPr>
          <a:xfrm>
            <a:off x="609600" y="1700808"/>
            <a:ext cx="11151029" cy="4608512"/>
          </a:xfrm>
          <a:prstGeom prst="rect">
            <a:avLst/>
          </a:prstGeom>
        </p:spPr>
        <p:txBody>
          <a:bodyPr/>
          <a:lstStyle>
            <a:lvl1pPr>
              <a:defRPr sz="2800">
                <a:solidFill>
                  <a:schemeClr val="tx1"/>
                </a:solidFill>
                <a:latin typeface="Arial" pitchFamily="34" charset="0"/>
                <a:ea typeface="Tahoma" panose="020B0604030504040204" pitchFamily="34" charset="0"/>
                <a:cs typeface="Arial" pitchFamily="34" charset="0"/>
              </a:defRPr>
            </a:lvl1pPr>
            <a:lvl2pPr>
              <a:defRPr sz="2400">
                <a:solidFill>
                  <a:schemeClr val="tx1"/>
                </a:solidFill>
                <a:latin typeface="Arial" pitchFamily="34" charset="0"/>
                <a:ea typeface="Tahoma" panose="020B0604030504040204" pitchFamily="34" charset="0"/>
                <a:cs typeface="Arial" pitchFamily="34" charset="0"/>
              </a:defRPr>
            </a:lvl2pPr>
            <a:lvl3pPr>
              <a:defRPr sz="2000">
                <a:solidFill>
                  <a:schemeClr val="tx1"/>
                </a:solidFill>
                <a:latin typeface="Arial" pitchFamily="34" charset="0"/>
                <a:ea typeface="Tahoma" panose="020B0604030504040204" pitchFamily="34" charset="0"/>
                <a:cs typeface="Arial" pitchFamily="34" charset="0"/>
              </a:defRPr>
            </a:lvl3pPr>
            <a:lvl4pPr>
              <a:defRPr sz="1800">
                <a:solidFill>
                  <a:schemeClr val="tx1"/>
                </a:solidFill>
                <a:latin typeface="Arial" pitchFamily="34" charset="0"/>
                <a:ea typeface="Tahoma" panose="020B0604030504040204" pitchFamily="34" charset="0"/>
                <a:cs typeface="Arial" pitchFamily="34" charset="0"/>
              </a:defRPr>
            </a:lvl4pPr>
            <a:lvl5pPr>
              <a:defRPr sz="1800">
                <a:solidFill>
                  <a:schemeClr val="tx1"/>
                </a:solidFill>
                <a:latin typeface="Arial" pitchFamily="34" charset="0"/>
                <a:ea typeface="Tahoma" panose="020B0604030504040204" pitchFamily="34" charset="0"/>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9" name="Slide Number Placeholder 5"/>
          <p:cNvSpPr>
            <a:spLocks noGrp="1"/>
          </p:cNvSpPr>
          <p:nvPr>
            <p:ph type="sldNum" sz="quarter" idx="12"/>
          </p:nvPr>
        </p:nvSpPr>
        <p:spPr>
          <a:xfrm>
            <a:off x="10261600" y="6356353"/>
            <a:ext cx="864096" cy="365125"/>
          </a:xfrm>
          <a:prstGeom prst="rect">
            <a:avLst/>
          </a:prstGeom>
        </p:spPr>
        <p:txBody>
          <a:bodyPr/>
          <a:lstStyle>
            <a:lvl1pPr algn="r">
              <a:defRPr>
                <a:solidFill>
                  <a:srgbClr val="666666"/>
                </a:solidFill>
                <a:latin typeface="Tahoma" panose="020B0604030504040204" pitchFamily="34" charset="0"/>
                <a:ea typeface="Tahoma" panose="020B0604030504040204" pitchFamily="34" charset="0"/>
                <a:cs typeface="Tahoma" panose="020B0604030504040204" pitchFamily="34" charset="0"/>
              </a:defRPr>
            </a:lvl1pPr>
          </a:lstStyle>
          <a:p>
            <a:fld id="{AD74A76B-B836-484A-AF51-E7D185AEA26F}" type="slidenum">
              <a:rPr lang="en-US" smtClean="0"/>
              <a:pPr/>
              <a:t>‹#›</a:t>
            </a:fld>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3216" y="6358812"/>
            <a:ext cx="462384" cy="346788"/>
          </a:xfrm>
          <a:prstGeom prst="rect">
            <a:avLst/>
          </a:prstGeom>
        </p:spPr>
      </p:pic>
    </p:spTree>
    <p:extLst>
      <p:ext uri="{BB962C8B-B14F-4D97-AF65-F5344CB8AC3E}">
        <p14:creationId xmlns:p14="http://schemas.microsoft.com/office/powerpoint/2010/main" val="34320781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cSld name="8_Text">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A1389F8-9C8C-43D8-A1BE-8E81D7D001F3}"/>
              </a:ext>
            </a:extLst>
          </p:cNvPr>
          <p:cNvSpPr>
            <a:spLocks noGrp="1"/>
          </p:cNvSpPr>
          <p:nvPr>
            <p:ph type="title" idx="4294967295"/>
          </p:nvPr>
        </p:nvSpPr>
        <p:spPr>
          <a:xfrm>
            <a:off x="609601" y="365126"/>
            <a:ext cx="11151028" cy="1019058"/>
          </a:xfrm>
          <a:prstGeom prst="rect">
            <a:avLst/>
          </a:prstGeom>
        </p:spPr>
        <p:txBody>
          <a:bodyPr anchor="ctr">
            <a:normAutofit fontScale="90000"/>
          </a:bodyPr>
          <a:lstStyle>
            <a:lvl1pPr algn="l">
              <a:defRPr b="0" baseline="0">
                <a:solidFill>
                  <a:schemeClr val="tx1"/>
                </a:solidFill>
              </a:defRPr>
            </a:lvl1pPr>
          </a:lstStyle>
          <a:p>
            <a:r>
              <a:rPr lang="en-US" sz="4000" b="1">
                <a:latin typeface="Arial" panose="020B0604020202020204" pitchFamily="34" charset="0"/>
                <a:cs typeface="Arial" panose="020B0604020202020204" pitchFamily="34" charset="0"/>
              </a:rPr>
              <a:t>Click to edit Master title style</a:t>
            </a:r>
            <a:endParaRPr lang="en-US" sz="4000" b="1" dirty="0">
              <a:latin typeface="Arial" panose="020B0604020202020204" pitchFamily="34" charset="0"/>
              <a:cs typeface="Arial" panose="020B0604020202020204" pitchFamily="34" charset="0"/>
            </a:endParaRPr>
          </a:p>
        </p:txBody>
      </p:sp>
      <p:sp>
        <p:nvSpPr>
          <p:cNvPr id="7" name="Content Placeholder 2"/>
          <p:cNvSpPr>
            <a:spLocks noGrp="1"/>
          </p:cNvSpPr>
          <p:nvPr>
            <p:ph idx="1"/>
          </p:nvPr>
        </p:nvSpPr>
        <p:spPr>
          <a:xfrm>
            <a:off x="609600" y="1700808"/>
            <a:ext cx="11151029" cy="4608512"/>
          </a:xfrm>
          <a:prstGeom prst="rect">
            <a:avLst/>
          </a:prstGeom>
        </p:spPr>
        <p:txBody>
          <a:bodyPr/>
          <a:lstStyle>
            <a:lvl1pPr>
              <a:defRPr sz="2800">
                <a:solidFill>
                  <a:schemeClr val="tx1"/>
                </a:solidFill>
                <a:latin typeface="Arial" pitchFamily="34" charset="0"/>
                <a:ea typeface="Tahoma" panose="020B0604030504040204" pitchFamily="34" charset="0"/>
                <a:cs typeface="Arial" pitchFamily="34" charset="0"/>
              </a:defRPr>
            </a:lvl1pPr>
            <a:lvl2pPr>
              <a:defRPr sz="2400">
                <a:solidFill>
                  <a:schemeClr val="tx1"/>
                </a:solidFill>
                <a:latin typeface="Arial" pitchFamily="34" charset="0"/>
                <a:ea typeface="Tahoma" panose="020B0604030504040204" pitchFamily="34" charset="0"/>
                <a:cs typeface="Arial" pitchFamily="34" charset="0"/>
              </a:defRPr>
            </a:lvl2pPr>
            <a:lvl3pPr>
              <a:defRPr sz="2000">
                <a:solidFill>
                  <a:schemeClr val="tx1"/>
                </a:solidFill>
                <a:latin typeface="Arial" pitchFamily="34" charset="0"/>
                <a:ea typeface="Tahoma" panose="020B0604030504040204" pitchFamily="34" charset="0"/>
                <a:cs typeface="Arial" pitchFamily="34" charset="0"/>
              </a:defRPr>
            </a:lvl3pPr>
            <a:lvl4pPr>
              <a:defRPr sz="1800">
                <a:solidFill>
                  <a:schemeClr val="tx1"/>
                </a:solidFill>
                <a:latin typeface="Arial" pitchFamily="34" charset="0"/>
                <a:ea typeface="Tahoma" panose="020B0604030504040204" pitchFamily="34" charset="0"/>
                <a:cs typeface="Arial" pitchFamily="34" charset="0"/>
              </a:defRPr>
            </a:lvl4pPr>
            <a:lvl5pPr>
              <a:defRPr sz="1800">
                <a:solidFill>
                  <a:schemeClr val="tx1"/>
                </a:solidFill>
                <a:latin typeface="Arial" pitchFamily="34" charset="0"/>
                <a:ea typeface="Tahoma" panose="020B0604030504040204" pitchFamily="34" charset="0"/>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9" name="Slide Number Placeholder 5"/>
          <p:cNvSpPr>
            <a:spLocks noGrp="1"/>
          </p:cNvSpPr>
          <p:nvPr>
            <p:ph type="sldNum" sz="quarter" idx="12"/>
          </p:nvPr>
        </p:nvSpPr>
        <p:spPr>
          <a:xfrm>
            <a:off x="10261600" y="6356353"/>
            <a:ext cx="864096" cy="365125"/>
          </a:xfrm>
          <a:prstGeom prst="rect">
            <a:avLst/>
          </a:prstGeom>
        </p:spPr>
        <p:txBody>
          <a:bodyPr/>
          <a:lstStyle>
            <a:lvl1pPr algn="r">
              <a:defRPr>
                <a:solidFill>
                  <a:srgbClr val="666666"/>
                </a:solidFill>
                <a:latin typeface="Tahoma" panose="020B0604030504040204" pitchFamily="34" charset="0"/>
                <a:ea typeface="Tahoma" panose="020B0604030504040204" pitchFamily="34" charset="0"/>
                <a:cs typeface="Tahoma" panose="020B0604030504040204" pitchFamily="34" charset="0"/>
              </a:defRPr>
            </a:lvl1pPr>
          </a:lstStyle>
          <a:p>
            <a:fld id="{AD74A76B-B836-484A-AF51-E7D185AEA26F}" type="slidenum">
              <a:rPr lang="en-US" smtClean="0"/>
              <a:pPr/>
              <a:t>‹#›</a:t>
            </a:fld>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3216" y="6358812"/>
            <a:ext cx="462384" cy="346788"/>
          </a:xfrm>
          <a:prstGeom prst="rect">
            <a:avLst/>
          </a:prstGeom>
        </p:spPr>
      </p:pic>
    </p:spTree>
    <p:extLst>
      <p:ext uri="{BB962C8B-B14F-4D97-AF65-F5344CB8AC3E}">
        <p14:creationId xmlns:p14="http://schemas.microsoft.com/office/powerpoint/2010/main" val="8343403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obj">
  <p:cSld name="Pavadinimas ir turinys">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95733" y="116632"/>
            <a:ext cx="8064896" cy="1498178"/>
          </a:xfrm>
          <a:prstGeom prst="rect">
            <a:avLst/>
          </a:prstGeom>
        </p:spPr>
        <p:txBody>
          <a:bodyPr anchor="ctr"/>
          <a:lstStyle>
            <a:lvl1pPr algn="l">
              <a:defRPr>
                <a:solidFill>
                  <a:srgbClr val="003A6C"/>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lt-LT" dirty="0"/>
          </a:p>
        </p:txBody>
      </p:sp>
      <p:sp>
        <p:nvSpPr>
          <p:cNvPr id="3" name="Content Placeholder 2"/>
          <p:cNvSpPr>
            <a:spLocks noGrp="1"/>
          </p:cNvSpPr>
          <p:nvPr>
            <p:ph idx="1"/>
          </p:nvPr>
        </p:nvSpPr>
        <p:spPr>
          <a:xfrm>
            <a:off x="609600" y="1700808"/>
            <a:ext cx="11151029" cy="4608512"/>
          </a:xfrm>
          <a:prstGeom prst="rect">
            <a:avLst/>
          </a:prstGeom>
        </p:spPr>
        <p:txBody>
          <a:bodyPr/>
          <a:lstStyle>
            <a:lvl1pPr>
              <a:defRPr sz="2800">
                <a:solidFill>
                  <a:schemeClr val="tx1"/>
                </a:solidFill>
                <a:latin typeface="Tahoma" panose="020B0604030504040204" pitchFamily="34" charset="0"/>
                <a:ea typeface="Tahoma" panose="020B0604030504040204" pitchFamily="34" charset="0"/>
                <a:cs typeface="Tahoma" panose="020B0604030504040204" pitchFamily="34" charset="0"/>
              </a:defRPr>
            </a:lvl1pPr>
            <a:lvl2pPr>
              <a:defRPr sz="2400">
                <a:solidFill>
                  <a:schemeClr val="tx1"/>
                </a:solidFill>
                <a:latin typeface="Tahoma" panose="020B0604030504040204" pitchFamily="34" charset="0"/>
                <a:ea typeface="Tahoma" panose="020B0604030504040204" pitchFamily="34" charset="0"/>
                <a:cs typeface="Tahoma" panose="020B0604030504040204" pitchFamily="34" charset="0"/>
              </a:defRPr>
            </a:lvl2pPr>
            <a:lvl3pPr>
              <a:defRPr sz="2000">
                <a:solidFill>
                  <a:schemeClr val="tx1"/>
                </a:solidFill>
                <a:latin typeface="Tahoma" panose="020B0604030504040204" pitchFamily="34" charset="0"/>
                <a:ea typeface="Tahoma" panose="020B0604030504040204" pitchFamily="34" charset="0"/>
                <a:cs typeface="Tahoma" panose="020B0604030504040204" pitchFamily="34" charset="0"/>
              </a:defRPr>
            </a:lvl3pPr>
            <a:lvl4pPr>
              <a:defRPr sz="1800">
                <a:solidFill>
                  <a:schemeClr val="tx1"/>
                </a:solidFill>
                <a:latin typeface="Tahoma" panose="020B0604030504040204" pitchFamily="34" charset="0"/>
                <a:ea typeface="Tahoma" panose="020B0604030504040204" pitchFamily="34" charset="0"/>
                <a:cs typeface="Tahoma" panose="020B0604030504040204" pitchFamily="34" charset="0"/>
              </a:defRPr>
            </a:lvl4pPr>
            <a:lvl5pPr>
              <a:defRPr sz="1800">
                <a:solidFill>
                  <a:schemeClr val="tx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5" name="Footer Placeholder 4"/>
          <p:cNvSpPr>
            <a:spLocks noGrp="1"/>
          </p:cNvSpPr>
          <p:nvPr>
            <p:ph type="ftr" sz="quarter" idx="11"/>
          </p:nvPr>
        </p:nvSpPr>
        <p:spPr>
          <a:xfrm>
            <a:off x="623392" y="6356351"/>
            <a:ext cx="10177131" cy="365125"/>
          </a:xfrm>
          <a:prstGeom prst="rect">
            <a:avLst/>
          </a:prstGeom>
        </p:spPr>
        <p:txBody>
          <a:bodyPr/>
          <a:lstStyle>
            <a:lvl1pPr>
              <a:defRPr>
                <a:solidFill>
                  <a:srgbClr val="666666"/>
                </a:solidFill>
                <a:latin typeface="Arial" pitchFamily="34" charset="0"/>
                <a:cs typeface="Arial" pitchFamily="34" charset="0"/>
              </a:defRPr>
            </a:lvl1pPr>
          </a:lstStyle>
          <a:p>
            <a:r>
              <a:rPr lang="lt-LT"/>
              <a:t>Fusszeile</a:t>
            </a:r>
          </a:p>
        </p:txBody>
      </p:sp>
      <p:sp>
        <p:nvSpPr>
          <p:cNvPr id="6" name="Slide Number Placeholder 5"/>
          <p:cNvSpPr>
            <a:spLocks noGrp="1"/>
          </p:cNvSpPr>
          <p:nvPr>
            <p:ph type="sldNum" sz="quarter" idx="12"/>
          </p:nvPr>
        </p:nvSpPr>
        <p:spPr>
          <a:xfrm>
            <a:off x="10896533" y="6356351"/>
            <a:ext cx="864096" cy="365125"/>
          </a:xfrm>
          <a:prstGeom prst="rect">
            <a:avLst/>
          </a:prstGeom>
        </p:spPr>
        <p:txBody>
          <a:bodyPr/>
          <a:lstStyle>
            <a:lvl1pPr>
              <a:defRPr>
                <a:solidFill>
                  <a:srgbClr val="666666"/>
                </a:solidFill>
                <a:latin typeface="Arial" pitchFamily="34" charset="0"/>
                <a:cs typeface="Arial" pitchFamily="34" charset="0"/>
              </a:defRPr>
            </a:lvl1pPr>
          </a:lstStyle>
          <a:p>
            <a:fld id="{1F94EF19-F46D-4F2B-A70D-0E26545C9841}" type="slidenum">
              <a:rPr lang="lt-LT" smtClean="0"/>
              <a:t>‹#›</a:t>
            </a:fld>
            <a:endParaRPr lang="lt-LT"/>
          </a:p>
        </p:txBody>
      </p:sp>
    </p:spTree>
    <p:extLst>
      <p:ext uri="{BB962C8B-B14F-4D97-AF65-F5344CB8AC3E}">
        <p14:creationId xmlns:p14="http://schemas.microsoft.com/office/powerpoint/2010/main" val="73989131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AndTx">
  <p:cSld name="Pavadinimas, turinys ir tekstas">
    <p:spTree>
      <p:nvGrpSpPr>
        <p:cNvPr id="1" name=""/>
        <p:cNvGrpSpPr/>
        <p:nvPr/>
      </p:nvGrpSpPr>
      <p:grpSpPr>
        <a:xfrm>
          <a:off x="0" y="0"/>
          <a:ext cx="0" cy="0"/>
          <a:chOff x="0" y="0"/>
          <a:chExt cx="0" cy="0"/>
        </a:xfrm>
      </p:grpSpPr>
      <p:sp>
        <p:nvSpPr>
          <p:cNvPr id="2" name="Antraštė 1"/>
          <p:cNvSpPr>
            <a:spLocks noGrp="1"/>
          </p:cNvSpPr>
          <p:nvPr>
            <p:ph type="title"/>
          </p:nvPr>
        </p:nvSpPr>
        <p:spPr>
          <a:xfrm>
            <a:off x="1826684" y="301625"/>
            <a:ext cx="9751483" cy="1143000"/>
          </a:xfrm>
          <a:prstGeom prst="rect">
            <a:avLst/>
          </a:prstGeom>
        </p:spPr>
        <p:txBody>
          <a:bodyPr/>
          <a:lstStyle/>
          <a:p>
            <a:r>
              <a:rPr lang="lt-LT"/>
              <a:t>Spustelėję redag. ruoš. pavad. stilių</a:t>
            </a:r>
          </a:p>
        </p:txBody>
      </p:sp>
      <p:sp>
        <p:nvSpPr>
          <p:cNvPr id="3" name="Turinio vietos rezervavimo ženklas 2"/>
          <p:cNvSpPr>
            <a:spLocks noGrp="1"/>
          </p:cNvSpPr>
          <p:nvPr>
            <p:ph sz="half" idx="1"/>
          </p:nvPr>
        </p:nvSpPr>
        <p:spPr>
          <a:xfrm>
            <a:off x="1826684" y="1827213"/>
            <a:ext cx="4773083" cy="4114800"/>
          </a:xfrm>
          <a:prstGeom prst="rect">
            <a:avLst/>
          </a:prstGeom>
        </p:spPr>
        <p:txBody>
          <a:bodyPr/>
          <a:lstStyle/>
          <a:p>
            <a:pPr lvl="0"/>
            <a:r>
              <a:rPr lang="lt-LT"/>
              <a:t>Spustelėję redag. ruoš. teksto stilių</a:t>
            </a:r>
          </a:p>
          <a:p>
            <a:pPr lvl="1"/>
            <a:r>
              <a:rPr lang="lt-LT"/>
              <a:t>Antras lygmuo</a:t>
            </a:r>
          </a:p>
          <a:p>
            <a:pPr lvl="2"/>
            <a:r>
              <a:rPr lang="lt-LT"/>
              <a:t>Trečias lygmuo</a:t>
            </a:r>
          </a:p>
          <a:p>
            <a:pPr lvl="3"/>
            <a:r>
              <a:rPr lang="lt-LT"/>
              <a:t>Ketvirtas lygmuo</a:t>
            </a:r>
          </a:p>
          <a:p>
            <a:pPr lvl="4"/>
            <a:r>
              <a:rPr lang="lt-LT"/>
              <a:t>Penktas lygmuo</a:t>
            </a:r>
          </a:p>
        </p:txBody>
      </p:sp>
      <p:sp>
        <p:nvSpPr>
          <p:cNvPr id="4" name="Teksto vietos rezervavimo ženklas 3"/>
          <p:cNvSpPr>
            <a:spLocks noGrp="1"/>
          </p:cNvSpPr>
          <p:nvPr>
            <p:ph type="body" sz="half" idx="2"/>
          </p:nvPr>
        </p:nvSpPr>
        <p:spPr>
          <a:xfrm>
            <a:off x="6802967" y="1827213"/>
            <a:ext cx="4775200" cy="4114800"/>
          </a:xfrm>
          <a:prstGeom prst="rect">
            <a:avLst/>
          </a:prstGeom>
        </p:spPr>
        <p:txBody>
          <a:bodyPr/>
          <a:lstStyle/>
          <a:p>
            <a:pPr lvl="0"/>
            <a:r>
              <a:rPr lang="lt-LT"/>
              <a:t>Spustelėję redag. ruoš. teksto stilių</a:t>
            </a:r>
          </a:p>
          <a:p>
            <a:pPr lvl="1"/>
            <a:r>
              <a:rPr lang="lt-LT"/>
              <a:t>Antras lygmuo</a:t>
            </a:r>
          </a:p>
          <a:p>
            <a:pPr lvl="2"/>
            <a:r>
              <a:rPr lang="lt-LT"/>
              <a:t>Trečias lygmuo</a:t>
            </a:r>
          </a:p>
          <a:p>
            <a:pPr lvl="3"/>
            <a:r>
              <a:rPr lang="lt-LT"/>
              <a:t>Ketvirtas lygmuo</a:t>
            </a:r>
          </a:p>
          <a:p>
            <a:pPr lvl="4"/>
            <a:r>
              <a:rPr lang="lt-LT"/>
              <a:t>Penktas lygmuo</a:t>
            </a:r>
          </a:p>
        </p:txBody>
      </p:sp>
      <p:sp>
        <p:nvSpPr>
          <p:cNvPr id="5" name="Datos vietos rezervavimo ženklas 4"/>
          <p:cNvSpPr>
            <a:spLocks noGrp="1"/>
          </p:cNvSpPr>
          <p:nvPr>
            <p:ph type="dt" sz="half" idx="10"/>
          </p:nvPr>
        </p:nvSpPr>
        <p:spPr>
          <a:xfrm>
            <a:off x="609600" y="6248400"/>
            <a:ext cx="2844800" cy="457200"/>
          </a:xfrm>
          <a:prstGeom prst="rect">
            <a:avLst/>
          </a:prstGeom>
        </p:spPr>
        <p:txBody>
          <a:bodyPr/>
          <a:lstStyle>
            <a:lvl1pPr>
              <a:defRPr/>
            </a:lvl1pPr>
          </a:lstStyle>
          <a:p>
            <a:fld id="{F2C419BC-B39A-48A1-B255-32BDDB378389}" type="datetime1">
              <a:rPr lang="de-AT" altLang="lt-LT" smtClean="0"/>
              <a:t>25.06.2025</a:t>
            </a:fld>
            <a:endParaRPr lang="en-US" altLang="lt-LT"/>
          </a:p>
        </p:txBody>
      </p:sp>
      <p:sp>
        <p:nvSpPr>
          <p:cNvPr id="6" name="Poraštės vietos rezervavimo ženklas 5"/>
          <p:cNvSpPr>
            <a:spLocks noGrp="1"/>
          </p:cNvSpPr>
          <p:nvPr>
            <p:ph type="ftr" sz="quarter" idx="11"/>
          </p:nvPr>
        </p:nvSpPr>
        <p:spPr>
          <a:xfrm>
            <a:off x="4165600" y="6248400"/>
            <a:ext cx="3860800" cy="457200"/>
          </a:xfrm>
          <a:prstGeom prst="rect">
            <a:avLst/>
          </a:prstGeom>
        </p:spPr>
        <p:txBody>
          <a:bodyPr/>
          <a:lstStyle>
            <a:lvl1pPr>
              <a:defRPr/>
            </a:lvl1pPr>
          </a:lstStyle>
          <a:p>
            <a:r>
              <a:rPr lang="en-US" altLang="lt-LT"/>
              <a:t>Fusszeile</a:t>
            </a:r>
          </a:p>
        </p:txBody>
      </p:sp>
      <p:sp>
        <p:nvSpPr>
          <p:cNvPr id="7" name="Skaidrės numerio vietos rezervavimo ženklas 6"/>
          <p:cNvSpPr>
            <a:spLocks noGrp="1"/>
          </p:cNvSpPr>
          <p:nvPr>
            <p:ph type="sldNum" sz="quarter" idx="12"/>
          </p:nvPr>
        </p:nvSpPr>
        <p:spPr>
          <a:xfrm>
            <a:off x="8737600" y="6248400"/>
            <a:ext cx="2844800" cy="457200"/>
          </a:xfrm>
          <a:prstGeom prst="rect">
            <a:avLst/>
          </a:prstGeom>
        </p:spPr>
        <p:txBody>
          <a:bodyPr/>
          <a:lstStyle>
            <a:lvl1pPr>
              <a:defRPr/>
            </a:lvl1pPr>
          </a:lstStyle>
          <a:p>
            <a:fld id="{49E9A490-4905-4CF0-9E3B-591216239141}" type="slidenum">
              <a:rPr lang="en-US" altLang="lt-LT"/>
              <a:pPr/>
              <a:t>‹#›</a:t>
            </a:fld>
            <a:endParaRPr lang="en-US" altLang="lt-LT"/>
          </a:p>
        </p:txBody>
      </p:sp>
    </p:spTree>
    <p:extLst>
      <p:ext uri="{BB962C8B-B14F-4D97-AF65-F5344CB8AC3E}">
        <p14:creationId xmlns:p14="http://schemas.microsoft.com/office/powerpoint/2010/main" val="420378412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woObj">
  <p:cSld name="Du turiniai">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3695733" y="116633"/>
            <a:ext cx="8064896" cy="1494811"/>
          </a:xfrm>
          <a:prstGeom prst="rect">
            <a:avLst/>
          </a:prstGeom>
        </p:spPr>
        <p:txBody>
          <a:bodyPr anchor="ctr"/>
          <a:lstStyle>
            <a:lvl1pPr algn="l">
              <a:defRPr>
                <a:solidFill>
                  <a:srgbClr val="003A6C"/>
                </a:solidFill>
              </a:defRPr>
            </a:lvl1pPr>
          </a:lstStyle>
          <a:p>
            <a:r>
              <a:rPr lang="en-US"/>
              <a:t>Click to edit Master title style</a:t>
            </a:r>
            <a:endParaRPr lang="lt-LT" dirty="0"/>
          </a:p>
        </p:txBody>
      </p:sp>
      <p:sp>
        <p:nvSpPr>
          <p:cNvPr id="3" name="Content Placeholder 2"/>
          <p:cNvSpPr>
            <a:spLocks noGrp="1"/>
          </p:cNvSpPr>
          <p:nvPr>
            <p:ph sz="half" idx="1"/>
          </p:nvPr>
        </p:nvSpPr>
        <p:spPr>
          <a:xfrm>
            <a:off x="609600" y="1700808"/>
            <a:ext cx="5582411" cy="4608512"/>
          </a:xfrm>
          <a:prstGeom prst="rect">
            <a:avLst/>
          </a:prstGeo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4" name="Content Placeholder 3"/>
          <p:cNvSpPr>
            <a:spLocks noGrp="1"/>
          </p:cNvSpPr>
          <p:nvPr>
            <p:ph sz="half" idx="2"/>
          </p:nvPr>
        </p:nvSpPr>
        <p:spPr>
          <a:xfrm>
            <a:off x="6279819" y="1700808"/>
            <a:ext cx="5480811" cy="4608512"/>
          </a:xfrm>
          <a:prstGeom prst="rect">
            <a:avLst/>
          </a:prstGeom>
        </p:spPr>
        <p:txBody>
          <a:bodyPr/>
          <a:lstStyle>
            <a:lvl1pPr>
              <a:defRPr sz="2800">
                <a:solidFill>
                  <a:schemeClr val="tx1"/>
                </a:solidFill>
              </a:defRPr>
            </a:lvl1pPr>
            <a:lvl2pPr>
              <a:defRPr sz="2400">
                <a:solidFill>
                  <a:schemeClr val="tx1"/>
                </a:solidFill>
              </a:defRPr>
            </a:lvl2pPr>
            <a:lvl3pPr>
              <a:defRPr sz="2000">
                <a:solidFill>
                  <a:schemeClr val="tx1"/>
                </a:solidFill>
              </a:defRPr>
            </a:lvl3pPr>
            <a:lvl4pPr>
              <a:defRPr sz="1800">
                <a:solidFill>
                  <a:schemeClr val="tx1"/>
                </a:solidFill>
              </a:defRPr>
            </a:lvl4pPr>
            <a:lvl5pPr>
              <a:defRPr sz="1800">
                <a:solidFill>
                  <a:schemeClr val="tx1"/>
                </a:solidFill>
              </a:defRPr>
            </a:lvl5pPr>
            <a:lvl6pPr>
              <a:defRPr sz="1800"/>
            </a:lvl6pPr>
            <a:lvl7pPr>
              <a:defRPr sz="1800"/>
            </a:lvl7pPr>
            <a:lvl8pPr>
              <a:defRPr sz="1800"/>
            </a:lvl8pPr>
            <a:lvl9pPr>
              <a:defRPr sz="18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6" name="Footer Placeholder 5"/>
          <p:cNvSpPr>
            <a:spLocks noGrp="1"/>
          </p:cNvSpPr>
          <p:nvPr>
            <p:ph type="ftr" sz="quarter" idx="11"/>
          </p:nvPr>
        </p:nvSpPr>
        <p:spPr>
          <a:xfrm>
            <a:off x="623392" y="6356351"/>
            <a:ext cx="10177131" cy="365125"/>
          </a:xfrm>
          <a:prstGeom prst="rect">
            <a:avLst/>
          </a:prstGeom>
        </p:spPr>
        <p:txBody>
          <a:bodyPr/>
          <a:lstStyle>
            <a:lvl1pPr>
              <a:defRPr>
                <a:solidFill>
                  <a:srgbClr val="666666"/>
                </a:solidFill>
                <a:latin typeface="Arial" pitchFamily="34" charset="0"/>
                <a:cs typeface="Arial" pitchFamily="34" charset="0"/>
              </a:defRPr>
            </a:lvl1pPr>
          </a:lstStyle>
          <a:p>
            <a:r>
              <a:rPr lang="lt-LT"/>
              <a:t>Fusszeile</a:t>
            </a:r>
          </a:p>
        </p:txBody>
      </p:sp>
      <p:sp>
        <p:nvSpPr>
          <p:cNvPr id="7" name="Slide Number Placeholder 6"/>
          <p:cNvSpPr>
            <a:spLocks noGrp="1"/>
          </p:cNvSpPr>
          <p:nvPr>
            <p:ph type="sldNum" sz="quarter" idx="12"/>
          </p:nvPr>
        </p:nvSpPr>
        <p:spPr>
          <a:xfrm>
            <a:off x="10896533" y="6356351"/>
            <a:ext cx="864096" cy="365125"/>
          </a:xfrm>
          <a:prstGeom prst="rect">
            <a:avLst/>
          </a:prstGeom>
        </p:spPr>
        <p:txBody>
          <a:bodyPr/>
          <a:lstStyle>
            <a:lvl1pPr>
              <a:defRPr>
                <a:solidFill>
                  <a:srgbClr val="666666"/>
                </a:solidFill>
                <a:latin typeface="Arial" pitchFamily="34" charset="0"/>
                <a:cs typeface="Arial" pitchFamily="34" charset="0"/>
              </a:defRPr>
            </a:lvl1pPr>
          </a:lstStyle>
          <a:p>
            <a:fld id="{1F94EF19-F46D-4F2B-A70D-0E26545C9841}" type="slidenum">
              <a:rPr lang="lt-LT" smtClean="0"/>
              <a:t>‹#›</a:t>
            </a:fld>
            <a:endParaRPr lang="lt-LT"/>
          </a:p>
        </p:txBody>
      </p:sp>
    </p:spTree>
    <p:extLst>
      <p:ext uri="{BB962C8B-B14F-4D97-AF65-F5344CB8AC3E}">
        <p14:creationId xmlns:p14="http://schemas.microsoft.com/office/powerpoint/2010/main" val="16157165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userDrawn="1">
  <p:cSld name="Zwei Inhalte Vergleich">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616540" y="2323189"/>
            <a:ext cx="5280000" cy="3921401"/>
          </a:xfrm>
        </p:spPr>
        <p:txBody>
          <a:bodyPr>
            <a:normAutofit/>
          </a:bodyPr>
          <a:lstStyle>
            <a:lvl1pPr>
              <a:defRPr sz="1920"/>
            </a:lvl1pPr>
            <a:lvl2pPr>
              <a:defRPr sz="1800"/>
            </a:lvl2pPr>
            <a:lvl3pPr>
              <a:defRPr sz="1440"/>
            </a:lvl3pPr>
            <a:lvl4pPr>
              <a:defRPr sz="1320"/>
            </a:lvl4pPr>
            <a:lvl5pPr>
              <a:defRPr sz="1320"/>
            </a:lvl5pPr>
            <a:lvl6pPr>
              <a:defRPr sz="2160"/>
            </a:lvl6pPr>
            <a:lvl7pPr>
              <a:defRPr sz="2160"/>
            </a:lvl7pPr>
            <a:lvl8pPr>
              <a:defRPr sz="2160"/>
            </a:lvl8pPr>
            <a:lvl9pPr>
              <a:defRPr sz="2160"/>
            </a:lvl9pPr>
          </a:lstStyle>
          <a:p>
            <a:pPr lvl="0"/>
            <a:r>
              <a:rPr lang="de-AT" dirty="0"/>
              <a:t>Textmasterformat bearbeiten</a:t>
            </a:r>
          </a:p>
          <a:p>
            <a:pPr lvl="1"/>
            <a:r>
              <a:rPr lang="de-AT" dirty="0"/>
              <a:t>Zweite Ebene</a:t>
            </a:r>
          </a:p>
          <a:p>
            <a:pPr lvl="2"/>
            <a:r>
              <a:rPr lang="de-AT" dirty="0"/>
              <a:t>Dritte Ebene</a:t>
            </a:r>
          </a:p>
        </p:txBody>
      </p:sp>
      <p:sp>
        <p:nvSpPr>
          <p:cNvPr id="4" name="Inhaltsplatzhalter 3"/>
          <p:cNvSpPr>
            <a:spLocks noGrp="1"/>
          </p:cNvSpPr>
          <p:nvPr>
            <p:ph sz="half" idx="2" hasCustomPrompt="1"/>
          </p:nvPr>
        </p:nvSpPr>
        <p:spPr>
          <a:xfrm>
            <a:off x="6287584" y="2323189"/>
            <a:ext cx="5280000" cy="3921401"/>
          </a:xfrm>
        </p:spPr>
        <p:txBody>
          <a:bodyPr>
            <a:normAutofit/>
          </a:bodyPr>
          <a:lstStyle>
            <a:lvl1pPr>
              <a:defRPr sz="1920"/>
            </a:lvl1pPr>
            <a:lvl2pPr>
              <a:defRPr sz="1800"/>
            </a:lvl2pPr>
            <a:lvl3pPr>
              <a:defRPr sz="1440"/>
            </a:lvl3pPr>
            <a:lvl4pPr>
              <a:defRPr sz="1320"/>
            </a:lvl4pPr>
            <a:lvl5pPr>
              <a:defRPr sz="1320"/>
            </a:lvl5pPr>
            <a:lvl6pPr>
              <a:defRPr sz="2160"/>
            </a:lvl6pPr>
            <a:lvl7pPr>
              <a:defRPr sz="2160"/>
            </a:lvl7pPr>
            <a:lvl8pPr>
              <a:defRPr sz="2160"/>
            </a:lvl8pPr>
            <a:lvl9pPr>
              <a:defRPr sz="2160"/>
            </a:lvl9pPr>
          </a:lstStyle>
          <a:p>
            <a:pPr lvl="0"/>
            <a:r>
              <a:rPr lang="de-AT" dirty="0"/>
              <a:t>Textmasterformat bearbeiten</a:t>
            </a:r>
          </a:p>
          <a:p>
            <a:pPr lvl="1"/>
            <a:r>
              <a:rPr lang="de-AT" dirty="0"/>
              <a:t>Zweite Ebene</a:t>
            </a:r>
          </a:p>
          <a:p>
            <a:pPr lvl="2"/>
            <a:r>
              <a:rPr lang="de-AT" dirty="0"/>
              <a:t>Dritte Ebene</a:t>
            </a:r>
          </a:p>
        </p:txBody>
      </p:sp>
      <p:sp>
        <p:nvSpPr>
          <p:cNvPr id="8" name="Textplatzhalter 2"/>
          <p:cNvSpPr>
            <a:spLocks noGrp="1"/>
          </p:cNvSpPr>
          <p:nvPr>
            <p:ph type="body" idx="13" hasCustomPrompt="1"/>
          </p:nvPr>
        </p:nvSpPr>
        <p:spPr bwMode="gray">
          <a:xfrm>
            <a:off x="624420" y="1613536"/>
            <a:ext cx="5281081" cy="639763"/>
          </a:xfrm>
          <a:solidFill>
            <a:srgbClr val="CBDDEF"/>
          </a:solidFill>
          <a:ln>
            <a:solidFill>
              <a:schemeClr val="bg1"/>
            </a:solidFill>
          </a:ln>
        </p:spPr>
        <p:style>
          <a:lnRef idx="2">
            <a:schemeClr val="accent3">
              <a:shade val="50000"/>
            </a:schemeClr>
          </a:lnRef>
          <a:fillRef idx="1">
            <a:schemeClr val="accent3"/>
          </a:fillRef>
          <a:effectRef idx="0">
            <a:schemeClr val="accent3"/>
          </a:effectRef>
          <a:fontRef idx="none"/>
        </p:style>
        <p:txBody>
          <a:bodyPr anchor="ctr" anchorCtr="0">
            <a:noAutofit/>
          </a:bodyPr>
          <a:lstStyle>
            <a:lvl1pPr marL="110479" indent="0">
              <a:buNone/>
              <a:tabLst/>
              <a:defRPr sz="2160" b="1" baseline="0">
                <a:solidFill>
                  <a:schemeClr val="tx1"/>
                </a:solidFill>
                <a:latin typeface="+mj-lt"/>
              </a:defRPr>
            </a:lvl1pPr>
            <a:lvl2pPr marL="548584" indent="0">
              <a:buNone/>
              <a:defRPr sz="2400" b="1"/>
            </a:lvl2pPr>
            <a:lvl3pPr marL="1097167" indent="0">
              <a:buNone/>
              <a:defRPr sz="2160" b="1"/>
            </a:lvl3pPr>
            <a:lvl4pPr marL="1645752" indent="0">
              <a:buNone/>
              <a:defRPr sz="1920" b="1"/>
            </a:lvl4pPr>
            <a:lvl5pPr marL="2194336" indent="0">
              <a:buNone/>
              <a:defRPr sz="1920" b="1"/>
            </a:lvl5pPr>
            <a:lvl6pPr marL="2742920" indent="0">
              <a:buNone/>
              <a:defRPr sz="1920" b="1"/>
            </a:lvl6pPr>
            <a:lvl7pPr marL="3291504" indent="0">
              <a:buNone/>
              <a:defRPr sz="1920" b="1"/>
            </a:lvl7pPr>
            <a:lvl8pPr marL="3840088" indent="0">
              <a:buNone/>
              <a:defRPr sz="1920" b="1"/>
            </a:lvl8pPr>
            <a:lvl9pPr marL="4388672" indent="0">
              <a:buNone/>
              <a:defRPr sz="1920" b="1"/>
            </a:lvl9pPr>
          </a:lstStyle>
          <a:p>
            <a:pPr lvl="0"/>
            <a:r>
              <a:rPr lang="de-AT" dirty="0"/>
              <a:t>Text hier einfügen</a:t>
            </a:r>
          </a:p>
        </p:txBody>
      </p:sp>
      <p:sp>
        <p:nvSpPr>
          <p:cNvPr id="5" name="Datumsplatzhalter 4"/>
          <p:cNvSpPr>
            <a:spLocks noGrp="1"/>
          </p:cNvSpPr>
          <p:nvPr>
            <p:ph type="dt" sz="half" idx="14"/>
          </p:nvPr>
        </p:nvSpPr>
        <p:spPr/>
        <p:txBody>
          <a:bodyPr/>
          <a:lstStyle/>
          <a:p>
            <a:fld id="{9E967127-0F21-4B59-A911-E6707CF42E6B}" type="datetime1">
              <a:rPr lang="de-AT" smtClean="0"/>
              <a:t>25.06.2025</a:t>
            </a:fld>
            <a:endParaRPr lang="de-AT" dirty="0"/>
          </a:p>
        </p:txBody>
      </p:sp>
      <p:sp>
        <p:nvSpPr>
          <p:cNvPr id="11" name="Fußzeilenplatzhalter 10"/>
          <p:cNvSpPr>
            <a:spLocks noGrp="1"/>
          </p:cNvSpPr>
          <p:nvPr>
            <p:ph type="ftr" sz="quarter" idx="15"/>
          </p:nvPr>
        </p:nvSpPr>
        <p:spPr>
          <a:xfrm>
            <a:off x="1806082" y="6494471"/>
            <a:ext cx="4289924" cy="309702"/>
          </a:xfrm>
          <a:prstGeom prst="rect">
            <a:avLst/>
          </a:prstGeom>
        </p:spPr>
        <p:txBody>
          <a:bodyPr/>
          <a:lstStyle/>
          <a:p>
            <a:r>
              <a:rPr lang="de-AT"/>
              <a:t>Fusszeile</a:t>
            </a:r>
            <a:endParaRPr lang="de-AT" dirty="0"/>
          </a:p>
        </p:txBody>
      </p:sp>
      <p:sp>
        <p:nvSpPr>
          <p:cNvPr id="12" name="Foliennummernplatzhalter 11"/>
          <p:cNvSpPr>
            <a:spLocks noGrp="1"/>
          </p:cNvSpPr>
          <p:nvPr>
            <p:ph type="sldNum" sz="quarter" idx="16"/>
          </p:nvPr>
        </p:nvSpPr>
        <p:spPr/>
        <p:txBody>
          <a:bodyPr/>
          <a:lstStyle/>
          <a:p>
            <a:r>
              <a:rPr lang="de-AT" dirty="0"/>
              <a:t>Slide </a:t>
            </a:r>
            <a:fld id="{BE3DC40E-DBBE-4E2D-9EEC-FBF0DA0E9179}" type="slidenum">
              <a:rPr lang="de-AT" smtClean="0"/>
              <a:pPr/>
              <a:t>‹#›</a:t>
            </a:fld>
            <a:endParaRPr lang="de-AT" dirty="0"/>
          </a:p>
        </p:txBody>
      </p:sp>
      <p:sp>
        <p:nvSpPr>
          <p:cNvPr id="2" name="Titel 1"/>
          <p:cNvSpPr>
            <a:spLocks noGrp="1"/>
          </p:cNvSpPr>
          <p:nvPr>
            <p:ph type="title"/>
          </p:nvPr>
        </p:nvSpPr>
        <p:spPr/>
        <p:txBody>
          <a:bodyPr/>
          <a:lstStyle/>
          <a:p>
            <a:r>
              <a:rPr lang="en-US"/>
              <a:t>Click to edit Master title style</a:t>
            </a:r>
            <a:endParaRPr lang="de-AT" dirty="0"/>
          </a:p>
        </p:txBody>
      </p:sp>
      <p:sp>
        <p:nvSpPr>
          <p:cNvPr id="14" name="Textplatzhalter 2"/>
          <p:cNvSpPr>
            <a:spLocks noGrp="1"/>
          </p:cNvSpPr>
          <p:nvPr>
            <p:ph type="body" idx="17" hasCustomPrompt="1"/>
          </p:nvPr>
        </p:nvSpPr>
        <p:spPr bwMode="gray">
          <a:xfrm>
            <a:off x="6303860" y="1613536"/>
            <a:ext cx="5281081" cy="639763"/>
          </a:xfrm>
          <a:solidFill>
            <a:srgbClr val="CBDDEF"/>
          </a:solidFill>
          <a:ln>
            <a:solidFill>
              <a:schemeClr val="bg1"/>
            </a:solidFill>
          </a:ln>
        </p:spPr>
        <p:style>
          <a:lnRef idx="2">
            <a:schemeClr val="accent3">
              <a:shade val="50000"/>
            </a:schemeClr>
          </a:lnRef>
          <a:fillRef idx="1">
            <a:schemeClr val="accent3"/>
          </a:fillRef>
          <a:effectRef idx="0">
            <a:schemeClr val="accent3"/>
          </a:effectRef>
          <a:fontRef idx="none"/>
        </p:style>
        <p:txBody>
          <a:bodyPr anchor="ctr" anchorCtr="0">
            <a:noAutofit/>
          </a:bodyPr>
          <a:lstStyle>
            <a:lvl1pPr marL="110479" indent="0">
              <a:buNone/>
              <a:tabLst/>
              <a:defRPr sz="2160" b="1" baseline="0">
                <a:solidFill>
                  <a:schemeClr val="tx1"/>
                </a:solidFill>
                <a:latin typeface="+mj-lt"/>
              </a:defRPr>
            </a:lvl1pPr>
            <a:lvl2pPr marL="548584" indent="0">
              <a:buNone/>
              <a:defRPr sz="2400" b="1"/>
            </a:lvl2pPr>
            <a:lvl3pPr marL="1097167" indent="0">
              <a:buNone/>
              <a:defRPr sz="2160" b="1"/>
            </a:lvl3pPr>
            <a:lvl4pPr marL="1645752" indent="0">
              <a:buNone/>
              <a:defRPr sz="1920" b="1"/>
            </a:lvl4pPr>
            <a:lvl5pPr marL="2194336" indent="0">
              <a:buNone/>
              <a:defRPr sz="1920" b="1"/>
            </a:lvl5pPr>
            <a:lvl6pPr marL="2742920" indent="0">
              <a:buNone/>
              <a:defRPr sz="1920" b="1"/>
            </a:lvl6pPr>
            <a:lvl7pPr marL="3291504" indent="0">
              <a:buNone/>
              <a:defRPr sz="1920" b="1"/>
            </a:lvl7pPr>
            <a:lvl8pPr marL="3840088" indent="0">
              <a:buNone/>
              <a:defRPr sz="1920" b="1"/>
            </a:lvl8pPr>
            <a:lvl9pPr marL="4388672" indent="0">
              <a:buNone/>
              <a:defRPr sz="1920" b="1"/>
            </a:lvl9pPr>
          </a:lstStyle>
          <a:p>
            <a:pPr lvl="0"/>
            <a:r>
              <a:rPr lang="de-AT" dirty="0"/>
              <a:t>Text hier einfügen</a:t>
            </a:r>
          </a:p>
        </p:txBody>
      </p:sp>
    </p:spTree>
    <p:extLst>
      <p:ext uri="{BB962C8B-B14F-4D97-AF65-F5344CB8AC3E}">
        <p14:creationId xmlns:p14="http://schemas.microsoft.com/office/powerpoint/2010/main" val="583948218"/>
      </p:ext>
    </p:extLst>
  </p:cSld>
  <p:clrMapOvr>
    <a:masterClrMapping/>
  </p:clrMapOvr>
  <p:transition>
    <p:fade/>
  </p:transition>
</p:sldLayout>
</file>

<file path=ppt/slideLayouts/slideLayout16.xml><?xml version="1.0" encoding="utf-8"?>
<p:sldLayout xmlns:a="http://schemas.openxmlformats.org/drawingml/2006/main" xmlns:r="http://schemas.openxmlformats.org/officeDocument/2006/relationships" xmlns:p="http://schemas.openxmlformats.org/presentationml/2006/main" userDrawn="1">
  <p:cSld name="Titel und Inhalt">
    <p:spTree>
      <p:nvGrpSpPr>
        <p:cNvPr id="1" name=""/>
        <p:cNvGrpSpPr/>
        <p:nvPr/>
      </p:nvGrpSpPr>
      <p:grpSpPr>
        <a:xfrm>
          <a:off x="0" y="0"/>
          <a:ext cx="0" cy="0"/>
          <a:chOff x="0" y="0"/>
          <a:chExt cx="0" cy="0"/>
        </a:xfrm>
      </p:grpSpPr>
      <p:sp>
        <p:nvSpPr>
          <p:cNvPr id="3" name="Inhaltsplatzhalter 2"/>
          <p:cNvSpPr>
            <a:spLocks noGrp="1"/>
          </p:cNvSpPr>
          <p:nvPr>
            <p:ph idx="1" hasCustomPrompt="1"/>
          </p:nvPr>
        </p:nvSpPr>
        <p:spPr>
          <a:xfrm>
            <a:off x="616025" y="1613536"/>
            <a:ext cx="10346192" cy="4624686"/>
          </a:xfrm>
        </p:spPr>
        <p:txBody>
          <a:bodyPr lIns="0" rIns="0">
            <a:normAutofit/>
          </a:bodyPr>
          <a:lstStyle>
            <a:lvl1pPr>
              <a:defRPr sz="1920"/>
            </a:lvl1pPr>
            <a:lvl2pPr>
              <a:defRPr sz="1920"/>
            </a:lvl2pPr>
            <a:lvl3pPr>
              <a:defRPr sz="1920"/>
            </a:lvl3pPr>
            <a:lvl4pPr>
              <a:defRPr sz="1920"/>
            </a:lvl4pPr>
            <a:lvl5pPr>
              <a:defRPr sz="1920"/>
            </a:lvl5pPr>
          </a:lstStyle>
          <a:p>
            <a:pPr lvl="0"/>
            <a:r>
              <a:rPr lang="de-AT" dirty="0"/>
              <a:t>Textmasterformat durch Klicken bearbeiten</a:t>
            </a:r>
          </a:p>
          <a:p>
            <a:pPr lvl="1"/>
            <a:r>
              <a:rPr lang="de-AT" dirty="0"/>
              <a:t>Zweite Ebene</a:t>
            </a:r>
          </a:p>
          <a:p>
            <a:pPr lvl="2"/>
            <a:r>
              <a:rPr lang="de-AT" dirty="0"/>
              <a:t>Dritte Ebene</a:t>
            </a:r>
          </a:p>
          <a:p>
            <a:pPr lvl="3"/>
            <a:r>
              <a:rPr lang="de-AT" dirty="0"/>
              <a:t>Vierte Ebene</a:t>
            </a:r>
          </a:p>
          <a:p>
            <a:pPr lvl="4"/>
            <a:r>
              <a:rPr lang="de-AT" dirty="0"/>
              <a:t>Fünfte Ebene</a:t>
            </a:r>
          </a:p>
        </p:txBody>
      </p:sp>
      <p:sp>
        <p:nvSpPr>
          <p:cNvPr id="4" name="Datumsplatzhalter 3"/>
          <p:cNvSpPr>
            <a:spLocks noGrp="1"/>
          </p:cNvSpPr>
          <p:nvPr>
            <p:ph type="dt" sz="half" idx="10"/>
          </p:nvPr>
        </p:nvSpPr>
        <p:spPr/>
        <p:txBody>
          <a:bodyPr/>
          <a:lstStyle/>
          <a:p>
            <a:fld id="{E994BC61-DD4A-4AA5-9741-D5A83CE970DC}" type="datetime1">
              <a:rPr lang="de-AT" smtClean="0"/>
              <a:t>25.06.2025</a:t>
            </a:fld>
            <a:endParaRPr lang="de-AT" dirty="0"/>
          </a:p>
        </p:txBody>
      </p:sp>
      <p:sp>
        <p:nvSpPr>
          <p:cNvPr id="8" name="Fußzeilenplatzhalter 7"/>
          <p:cNvSpPr>
            <a:spLocks noGrp="1"/>
          </p:cNvSpPr>
          <p:nvPr>
            <p:ph type="ftr" sz="quarter" idx="11"/>
          </p:nvPr>
        </p:nvSpPr>
        <p:spPr>
          <a:xfrm>
            <a:off x="1806082" y="6494471"/>
            <a:ext cx="4289924" cy="309702"/>
          </a:xfrm>
          <a:prstGeom prst="rect">
            <a:avLst/>
          </a:prstGeom>
        </p:spPr>
        <p:txBody>
          <a:bodyPr/>
          <a:lstStyle/>
          <a:p>
            <a:r>
              <a:rPr lang="de-AT"/>
              <a:t>Fusszeile</a:t>
            </a:r>
            <a:endParaRPr lang="de-AT" dirty="0"/>
          </a:p>
        </p:txBody>
      </p:sp>
      <p:sp>
        <p:nvSpPr>
          <p:cNvPr id="9" name="Foliennummernplatzhalter 8"/>
          <p:cNvSpPr>
            <a:spLocks noGrp="1"/>
          </p:cNvSpPr>
          <p:nvPr>
            <p:ph type="sldNum" sz="quarter" idx="12"/>
          </p:nvPr>
        </p:nvSpPr>
        <p:spPr/>
        <p:txBody>
          <a:bodyPr/>
          <a:lstStyle/>
          <a:p>
            <a:r>
              <a:rPr lang="de-AT" dirty="0"/>
              <a:t>Slide </a:t>
            </a:r>
            <a:fld id="{BE3DC40E-DBBE-4E2D-9EEC-FBF0DA0E9179}" type="slidenum">
              <a:rPr lang="de-AT" smtClean="0"/>
              <a:pPr/>
              <a:t>‹#›</a:t>
            </a:fld>
            <a:endParaRPr lang="de-AT" dirty="0"/>
          </a:p>
        </p:txBody>
      </p:sp>
      <p:sp>
        <p:nvSpPr>
          <p:cNvPr id="2" name="Titel 1"/>
          <p:cNvSpPr>
            <a:spLocks noGrp="1"/>
          </p:cNvSpPr>
          <p:nvPr>
            <p:ph type="title"/>
          </p:nvPr>
        </p:nvSpPr>
        <p:spPr/>
        <p:txBody>
          <a:bodyPr/>
          <a:lstStyle/>
          <a:p>
            <a:r>
              <a:rPr lang="en-US"/>
              <a:t>Click to edit Master title style</a:t>
            </a:r>
            <a:endParaRPr lang="de-AT" dirty="0"/>
          </a:p>
        </p:txBody>
      </p:sp>
    </p:spTree>
    <p:extLst>
      <p:ext uri="{BB962C8B-B14F-4D97-AF65-F5344CB8AC3E}">
        <p14:creationId xmlns:p14="http://schemas.microsoft.com/office/powerpoint/2010/main" val="1830908977"/>
      </p:ext>
    </p:extLst>
  </p:cSld>
  <p:clrMapOvr>
    <a:masterClrMapping/>
  </p:clrMapOvr>
  <p:transition>
    <p:fade/>
  </p:transition>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Zwei Inhalte">
    <p:spTree>
      <p:nvGrpSpPr>
        <p:cNvPr id="1" name=""/>
        <p:cNvGrpSpPr/>
        <p:nvPr/>
      </p:nvGrpSpPr>
      <p:grpSpPr>
        <a:xfrm>
          <a:off x="0" y="0"/>
          <a:ext cx="0" cy="0"/>
          <a:chOff x="0" y="0"/>
          <a:chExt cx="0" cy="0"/>
        </a:xfrm>
      </p:grpSpPr>
      <p:sp>
        <p:nvSpPr>
          <p:cNvPr id="3" name="Inhaltsplatzhalter 2"/>
          <p:cNvSpPr>
            <a:spLocks noGrp="1"/>
          </p:cNvSpPr>
          <p:nvPr>
            <p:ph sz="half" idx="1" hasCustomPrompt="1"/>
          </p:nvPr>
        </p:nvSpPr>
        <p:spPr>
          <a:xfrm>
            <a:off x="616540" y="1613536"/>
            <a:ext cx="5280000" cy="4631054"/>
          </a:xfrm>
        </p:spPr>
        <p:txBody>
          <a:bodyPr>
            <a:normAutofit/>
          </a:bodyPr>
          <a:lstStyle>
            <a:lvl1pPr>
              <a:buClr>
                <a:schemeClr val="accent2">
                  <a:lumMod val="90000"/>
                  <a:lumOff val="10000"/>
                </a:schemeClr>
              </a:buClr>
              <a:defRPr sz="1920"/>
            </a:lvl1pPr>
            <a:lvl2pPr marL="649574" indent="-342900">
              <a:buClr>
                <a:schemeClr val="accent2">
                  <a:lumMod val="90000"/>
                  <a:lumOff val="10000"/>
                </a:schemeClr>
              </a:buClr>
              <a:buFont typeface="Wingdings" charset="2"/>
              <a:buChar char="§"/>
              <a:defRPr sz="1800"/>
            </a:lvl2pPr>
            <a:lvl3pPr>
              <a:buClr>
                <a:schemeClr val="accent2">
                  <a:lumMod val="90000"/>
                  <a:lumOff val="10000"/>
                </a:schemeClr>
              </a:buClr>
              <a:defRPr sz="1680"/>
            </a:lvl3pPr>
            <a:lvl4pPr>
              <a:buClr>
                <a:schemeClr val="accent1"/>
              </a:buClr>
              <a:defRPr sz="1440"/>
            </a:lvl4pPr>
            <a:lvl5pPr>
              <a:defRPr sz="1440"/>
            </a:lvl5pPr>
            <a:lvl6pPr>
              <a:defRPr sz="2160"/>
            </a:lvl6pPr>
            <a:lvl7pPr>
              <a:defRPr sz="2160"/>
            </a:lvl7pPr>
            <a:lvl8pPr>
              <a:defRPr sz="2160"/>
            </a:lvl8pPr>
            <a:lvl9pPr>
              <a:defRPr sz="2160"/>
            </a:lvl9pPr>
          </a:lstStyle>
          <a:p>
            <a:pPr lvl="0"/>
            <a:r>
              <a:rPr lang="de-AT" dirty="0"/>
              <a:t>Textmasterformat bearbeiten</a:t>
            </a:r>
          </a:p>
          <a:p>
            <a:pPr lvl="1"/>
            <a:r>
              <a:rPr lang="de-AT" dirty="0"/>
              <a:t>Zweite Ebene</a:t>
            </a:r>
          </a:p>
          <a:p>
            <a:pPr lvl="2"/>
            <a:r>
              <a:rPr lang="de-AT" dirty="0"/>
              <a:t>Dritte Ebene</a:t>
            </a:r>
          </a:p>
        </p:txBody>
      </p:sp>
      <p:sp>
        <p:nvSpPr>
          <p:cNvPr id="4" name="Inhaltsplatzhalter 3"/>
          <p:cNvSpPr>
            <a:spLocks noGrp="1"/>
          </p:cNvSpPr>
          <p:nvPr>
            <p:ph sz="half" idx="2" hasCustomPrompt="1"/>
          </p:nvPr>
        </p:nvSpPr>
        <p:spPr>
          <a:xfrm>
            <a:off x="6287584" y="1613536"/>
            <a:ext cx="5280000" cy="4631054"/>
          </a:xfrm>
        </p:spPr>
        <p:txBody>
          <a:bodyPr>
            <a:normAutofit/>
          </a:bodyPr>
          <a:lstStyle>
            <a:lvl1pPr>
              <a:buClr>
                <a:schemeClr val="accent2">
                  <a:lumMod val="90000"/>
                  <a:lumOff val="10000"/>
                </a:schemeClr>
              </a:buClr>
              <a:defRPr sz="1920"/>
            </a:lvl1pPr>
            <a:lvl2pPr marL="649574" indent="-342900">
              <a:buClr>
                <a:schemeClr val="accent2">
                  <a:lumMod val="90000"/>
                  <a:lumOff val="10000"/>
                </a:schemeClr>
              </a:buClr>
              <a:buFont typeface="Wingdings" charset="2"/>
              <a:buChar char="§"/>
              <a:defRPr sz="1800"/>
            </a:lvl2pPr>
            <a:lvl3pPr>
              <a:buClr>
                <a:schemeClr val="accent2">
                  <a:lumMod val="90000"/>
                  <a:lumOff val="10000"/>
                </a:schemeClr>
              </a:buClr>
              <a:defRPr sz="1680"/>
            </a:lvl3pPr>
            <a:lvl4pPr>
              <a:buClr>
                <a:schemeClr val="accent1"/>
              </a:buClr>
              <a:defRPr sz="1440"/>
            </a:lvl4pPr>
            <a:lvl5pPr>
              <a:buClr>
                <a:schemeClr val="accent1"/>
              </a:buClr>
              <a:defRPr sz="1440"/>
            </a:lvl5pPr>
            <a:lvl6pPr>
              <a:defRPr sz="2160"/>
            </a:lvl6pPr>
            <a:lvl7pPr>
              <a:defRPr sz="2160"/>
            </a:lvl7pPr>
            <a:lvl8pPr>
              <a:defRPr sz="2160"/>
            </a:lvl8pPr>
            <a:lvl9pPr>
              <a:defRPr sz="2160"/>
            </a:lvl9pPr>
          </a:lstStyle>
          <a:p>
            <a:pPr lvl="0"/>
            <a:r>
              <a:rPr lang="de-AT" dirty="0"/>
              <a:t>Textmasterformat bearbeiten</a:t>
            </a:r>
          </a:p>
          <a:p>
            <a:pPr lvl="1"/>
            <a:r>
              <a:rPr lang="de-AT" dirty="0"/>
              <a:t>Zweite Ebene</a:t>
            </a:r>
          </a:p>
          <a:p>
            <a:pPr lvl="2"/>
            <a:r>
              <a:rPr lang="de-AT" dirty="0"/>
              <a:t>Dritte Ebene</a:t>
            </a:r>
          </a:p>
        </p:txBody>
      </p:sp>
      <p:sp>
        <p:nvSpPr>
          <p:cNvPr id="5" name="Datumsplatzhalter 4"/>
          <p:cNvSpPr>
            <a:spLocks noGrp="1"/>
          </p:cNvSpPr>
          <p:nvPr>
            <p:ph type="dt" sz="half" idx="10"/>
          </p:nvPr>
        </p:nvSpPr>
        <p:spPr/>
        <p:txBody>
          <a:bodyPr/>
          <a:lstStyle/>
          <a:p>
            <a:fld id="{1EF5A272-DA35-47F7-9309-796EB5AB75EC}" type="datetime1">
              <a:rPr lang="de-AT" smtClean="0"/>
              <a:t>25.06.2025</a:t>
            </a:fld>
            <a:endParaRPr lang="de-AT" dirty="0"/>
          </a:p>
        </p:txBody>
      </p:sp>
      <p:sp>
        <p:nvSpPr>
          <p:cNvPr id="9" name="Fußzeilenplatzhalter 8"/>
          <p:cNvSpPr>
            <a:spLocks noGrp="1"/>
          </p:cNvSpPr>
          <p:nvPr>
            <p:ph type="ftr" sz="quarter" idx="11"/>
          </p:nvPr>
        </p:nvSpPr>
        <p:spPr>
          <a:xfrm>
            <a:off x="1806082" y="6494471"/>
            <a:ext cx="4289924" cy="309702"/>
          </a:xfrm>
          <a:prstGeom prst="rect">
            <a:avLst/>
          </a:prstGeom>
        </p:spPr>
        <p:txBody>
          <a:bodyPr/>
          <a:lstStyle/>
          <a:p>
            <a:r>
              <a:rPr lang="de-AT"/>
              <a:t>Fusszeile</a:t>
            </a:r>
            <a:endParaRPr lang="de-AT" dirty="0"/>
          </a:p>
        </p:txBody>
      </p:sp>
      <p:sp>
        <p:nvSpPr>
          <p:cNvPr id="10" name="Foliennummernplatzhalter 9"/>
          <p:cNvSpPr>
            <a:spLocks noGrp="1"/>
          </p:cNvSpPr>
          <p:nvPr>
            <p:ph type="sldNum" sz="quarter" idx="12"/>
          </p:nvPr>
        </p:nvSpPr>
        <p:spPr/>
        <p:txBody>
          <a:bodyPr/>
          <a:lstStyle/>
          <a:p>
            <a:r>
              <a:rPr lang="de-AT" dirty="0"/>
              <a:t>Slide </a:t>
            </a:r>
            <a:fld id="{BE3DC40E-DBBE-4E2D-9EEC-FBF0DA0E9179}" type="slidenum">
              <a:rPr lang="de-AT" smtClean="0"/>
              <a:pPr/>
              <a:t>‹#›</a:t>
            </a:fld>
            <a:endParaRPr lang="de-AT" dirty="0"/>
          </a:p>
        </p:txBody>
      </p:sp>
      <p:sp>
        <p:nvSpPr>
          <p:cNvPr id="2" name="Titel 1"/>
          <p:cNvSpPr>
            <a:spLocks noGrp="1"/>
          </p:cNvSpPr>
          <p:nvPr>
            <p:ph type="title"/>
          </p:nvPr>
        </p:nvSpPr>
        <p:spPr/>
        <p:txBody>
          <a:bodyPr/>
          <a:lstStyle/>
          <a:p>
            <a:r>
              <a:rPr lang="en-US"/>
              <a:t>Click to edit Master title style</a:t>
            </a:r>
            <a:endParaRPr lang="de-AT" dirty="0"/>
          </a:p>
        </p:txBody>
      </p:sp>
    </p:spTree>
    <p:extLst>
      <p:ext uri="{BB962C8B-B14F-4D97-AF65-F5344CB8AC3E}">
        <p14:creationId xmlns:p14="http://schemas.microsoft.com/office/powerpoint/2010/main" val="3512241987"/>
      </p:ext>
    </p:extLst>
  </p:cSld>
  <p:clrMapOvr>
    <a:masterClrMapping/>
  </p:clrMapOvr>
  <p:transition>
    <p:fade/>
  </p:transition>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rgbClr val="0B4DC7"/>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441649" y="3813878"/>
            <a:ext cx="5483290" cy="2530937"/>
          </a:xfrm>
        </p:spPr>
        <p:txBody>
          <a:bodyPr anchor="b">
            <a:normAutofit/>
          </a:bodyPr>
          <a:lstStyle>
            <a:lvl1pPr algn="l">
              <a:defRPr sz="54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lt-LT"/>
          </a:p>
        </p:txBody>
      </p:sp>
      <p:sp>
        <p:nvSpPr>
          <p:cNvPr id="3" name="Subtitle 2"/>
          <p:cNvSpPr>
            <a:spLocks noGrp="1"/>
          </p:cNvSpPr>
          <p:nvPr>
            <p:ph type="subTitle" idx="1"/>
          </p:nvPr>
        </p:nvSpPr>
        <p:spPr>
          <a:xfrm>
            <a:off x="305554" y="3263239"/>
            <a:ext cx="5790981" cy="475440"/>
          </a:xfrm>
        </p:spPr>
        <p:txBody>
          <a:bodyPr/>
          <a:lstStyle>
            <a:lvl1pPr marL="0" indent="0" algn="ctr">
              <a:buNone/>
              <a:defRPr sz="2400">
                <a:solidFill>
                  <a:schemeClr val="bg1"/>
                </a:solidFill>
                <a:latin typeface="Tahoma" panose="020B0604030504040204" pitchFamily="34" charset="0"/>
                <a:ea typeface="Tahoma" panose="020B0604030504040204" pitchFamily="34" charset="0"/>
                <a:cs typeface="Tahom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lt-LT"/>
          </a:p>
        </p:txBody>
      </p:sp>
      <p:sp>
        <p:nvSpPr>
          <p:cNvPr id="4" name="Date Placeholder 3"/>
          <p:cNvSpPr>
            <a:spLocks noGrp="1"/>
          </p:cNvSpPr>
          <p:nvPr>
            <p:ph type="dt" sz="half" idx="10"/>
          </p:nvPr>
        </p:nvSpPr>
        <p:spPr>
          <a:xfrm>
            <a:off x="8890518" y="6201479"/>
            <a:ext cx="2743200" cy="365125"/>
          </a:xfrm>
          <a:prstGeom prst="rect">
            <a:avLst/>
          </a:prstGeom>
        </p:spPr>
        <p:txBody>
          <a:bodyPr/>
          <a:lstStyle>
            <a:lvl1pPr>
              <a:defRPr sz="1400">
                <a:latin typeface="Tahoma" panose="020B0604030504040204" pitchFamily="34" charset="0"/>
                <a:ea typeface="Tahoma" panose="020B0604030504040204" pitchFamily="34" charset="0"/>
                <a:cs typeface="Tahoma" panose="020B0604030504040204" pitchFamily="34" charset="0"/>
              </a:defRPr>
            </a:lvl1pPr>
          </a:lstStyle>
          <a:p>
            <a:fld id="{100E9753-46E3-41E0-81DD-894A8293C0B8}" type="datetime1">
              <a:rPr lang="de-AT" smtClean="0"/>
              <a:t>25.06.2025</a:t>
            </a:fld>
            <a:endParaRPr lang="lt-LT"/>
          </a:p>
        </p:txBody>
      </p:sp>
      <p:pic>
        <p:nvPicPr>
          <p:cNvPr id="8" name="Graphic 5">
            <a:extLst>
              <a:ext uri="{FF2B5EF4-FFF2-40B4-BE49-F238E27FC236}">
                <a16:creationId xmlns:a16="http://schemas.microsoft.com/office/drawing/2014/main" id="{175BDB0A-480F-9242-89CC-D1382FBB4489}"/>
              </a:ext>
            </a:extLst>
          </p:cNvPr>
          <p:cNvPicPr>
            <a:picLocks noChangeAspect="1"/>
          </p:cNvPicPr>
          <p:nvPr/>
        </p:nvPicPr>
        <p:blipFill>
          <a:blip r:embed="rId2">
            <a:extLst>
              <a:ext uri="{28A0092B-C50C-407E-A947-70E740481C1C}">
                <a14:useLocalDpi xmlns:a14="http://schemas.microsoft.com/office/drawing/2010/main"/>
              </a:ext>
              <a:ext uri="{96DAC541-7B7A-43D3-8B79-37D633B846F1}">
                <asvg:svgBlip xmlns:asvg="http://schemas.microsoft.com/office/drawing/2016/SVG/main" r:embed="rId3"/>
              </a:ext>
            </a:extLst>
          </a:blip>
          <a:srcRect/>
          <a:stretch/>
        </p:blipFill>
        <p:spPr>
          <a:xfrm>
            <a:off x="309454" y="283674"/>
            <a:ext cx="2277406" cy="968657"/>
          </a:xfrm>
          <a:prstGeom prst="rect">
            <a:avLst/>
          </a:prstGeom>
        </p:spPr>
      </p:pic>
      <p:pic>
        <p:nvPicPr>
          <p:cNvPr id="9" name="Graphic 11">
            <a:extLst>
              <a:ext uri="{FF2B5EF4-FFF2-40B4-BE49-F238E27FC236}">
                <a16:creationId xmlns:a16="http://schemas.microsoft.com/office/drawing/2014/main" id="{17B9B736-8059-9E4F-8226-97318FD73FB6}"/>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tretch>
            <a:fillRect/>
          </a:stretch>
        </p:blipFill>
        <p:spPr>
          <a:xfrm>
            <a:off x="305554" y="3738679"/>
            <a:ext cx="5790981" cy="2805830"/>
          </a:xfrm>
          <a:prstGeom prst="rect">
            <a:avLst/>
          </a:prstGeom>
        </p:spPr>
      </p:pic>
    </p:spTree>
    <p:extLst>
      <p:ext uri="{BB962C8B-B14F-4D97-AF65-F5344CB8AC3E}">
        <p14:creationId xmlns:p14="http://schemas.microsoft.com/office/powerpoint/2010/main" val="1811846651"/>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137104"/>
          </a:xfrm>
        </p:spPr>
        <p:txBody>
          <a:bodyPr>
            <a:normAutofit/>
          </a:bodyPr>
          <a:lstStyle>
            <a:lvl1pPr>
              <a:defRPr sz="4000">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lt-LT" dirty="0"/>
          </a:p>
        </p:txBody>
      </p:sp>
      <p:sp>
        <p:nvSpPr>
          <p:cNvPr id="3" name="Content Placeholder 2"/>
          <p:cNvSpPr>
            <a:spLocks noGrp="1"/>
          </p:cNvSpPr>
          <p:nvPr>
            <p:ph idx="1"/>
          </p:nvPr>
        </p:nvSpPr>
        <p:spPr>
          <a:xfrm>
            <a:off x="838200" y="1679510"/>
            <a:ext cx="10515600" cy="4497453"/>
          </a:xfrm>
        </p:spPr>
        <p:txBody>
          <a:bodyPr/>
          <a:lstStyle>
            <a:lvl1pPr>
              <a:lnSpc>
                <a:spcPct val="100000"/>
              </a:lnSpc>
              <a:spcBef>
                <a:spcPts val="1200"/>
              </a:spcBef>
              <a:defRPr>
                <a:latin typeface="Tahoma" panose="020B0604030504040204" pitchFamily="34" charset="0"/>
                <a:ea typeface="Tahoma" panose="020B0604030504040204" pitchFamily="34" charset="0"/>
                <a:cs typeface="Tahoma" panose="020B0604030504040204" pitchFamily="34" charset="0"/>
              </a:defRPr>
            </a:lvl1pPr>
            <a:lvl2pPr>
              <a:lnSpc>
                <a:spcPct val="100000"/>
              </a:lnSpc>
              <a:spcBef>
                <a:spcPts val="600"/>
              </a:spcBef>
              <a:defRPr>
                <a:latin typeface="Tahoma" panose="020B0604030504040204" pitchFamily="34" charset="0"/>
                <a:ea typeface="Tahoma" panose="020B0604030504040204" pitchFamily="34" charset="0"/>
                <a:cs typeface="Tahoma" panose="020B0604030504040204" pitchFamily="34" charset="0"/>
              </a:defRPr>
            </a:lvl2pPr>
            <a:lvl3pPr>
              <a:lnSpc>
                <a:spcPct val="100000"/>
              </a:lnSpc>
              <a:spcBef>
                <a:spcPts val="0"/>
              </a:spcBef>
              <a:defRPr>
                <a:latin typeface="Tahoma" panose="020B0604030504040204" pitchFamily="34" charset="0"/>
                <a:ea typeface="Tahoma" panose="020B0604030504040204" pitchFamily="34" charset="0"/>
                <a:cs typeface="Tahoma" panose="020B0604030504040204" pitchFamily="34" charset="0"/>
              </a:defRPr>
            </a:lvl3pPr>
            <a:lvl4pPr>
              <a:lnSpc>
                <a:spcPct val="100000"/>
              </a:lnSpc>
              <a:spcBef>
                <a:spcPts val="0"/>
              </a:spcBef>
              <a:defRPr>
                <a:latin typeface="Tahoma" panose="020B0604030504040204" pitchFamily="34" charset="0"/>
                <a:ea typeface="Tahoma" panose="020B0604030504040204" pitchFamily="34" charset="0"/>
                <a:cs typeface="Tahoma" panose="020B0604030504040204" pitchFamily="34" charset="0"/>
              </a:defRPr>
            </a:lvl4pPr>
            <a:lvl5pPr>
              <a:lnSpc>
                <a:spcPct val="100000"/>
              </a:lnSpc>
              <a:spcBef>
                <a:spcPts val="0"/>
              </a:spcBef>
              <a:defRPr>
                <a:latin typeface="Tahoma" panose="020B0604030504040204" pitchFamily="34" charset="0"/>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6" name="Slide Number Placeholder 5"/>
          <p:cNvSpPr>
            <a:spLocks noGrp="1"/>
          </p:cNvSpPr>
          <p:nvPr>
            <p:ph type="sldNum" sz="quarter" idx="12"/>
          </p:nvPr>
        </p:nvSpPr>
        <p:spPr/>
        <p:txBody>
          <a:bodyPr/>
          <a:lstStyle/>
          <a:p>
            <a:fld id="{CB1BA119-00CF-415C-9C66-61678FDC65C5}" type="slidenum">
              <a:rPr lang="lt-LT" smtClean="0"/>
              <a:t>‹#›</a:t>
            </a:fld>
            <a:endParaRPr lang="lt-LT"/>
          </a:p>
        </p:txBody>
      </p:sp>
      <p:pic>
        <p:nvPicPr>
          <p:cNvPr id="7" name="Graphic 15">
            <a:extLst>
              <a:ext uri="{FF2B5EF4-FFF2-40B4-BE49-F238E27FC236}">
                <a16:creationId xmlns:a16="http://schemas.microsoft.com/office/drawing/2014/main" id="{C6E8D53C-9568-4824-BE88-31F469051B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9280" y="365126"/>
            <a:ext cx="1041098" cy="296465"/>
          </a:xfrm>
          <a:prstGeom prst="rect">
            <a:avLst/>
          </a:prstGeom>
        </p:spPr>
      </p:pic>
    </p:spTree>
    <p:extLst>
      <p:ext uri="{BB962C8B-B14F-4D97-AF65-F5344CB8AC3E}">
        <p14:creationId xmlns:p14="http://schemas.microsoft.com/office/powerpoint/2010/main" val="1084354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Text">
    <p:bg>
      <p:bgRef idx="1001">
        <a:schemeClr val="bg1"/>
      </p:bgRef>
    </p:bg>
    <p:spTree>
      <p:nvGrpSpPr>
        <p:cNvPr id="1" name=""/>
        <p:cNvGrpSpPr/>
        <p:nvPr/>
      </p:nvGrpSpPr>
      <p:grpSpPr>
        <a:xfrm>
          <a:off x="0" y="0"/>
          <a:ext cx="0" cy="0"/>
          <a:chOff x="0" y="0"/>
          <a:chExt cx="0" cy="0"/>
        </a:xfrm>
      </p:grpSpPr>
      <p:sp>
        <p:nvSpPr>
          <p:cNvPr id="7" name="Content Placeholder 2"/>
          <p:cNvSpPr>
            <a:spLocks noGrp="1"/>
          </p:cNvSpPr>
          <p:nvPr>
            <p:ph idx="1"/>
          </p:nvPr>
        </p:nvSpPr>
        <p:spPr>
          <a:xfrm>
            <a:off x="609600" y="1700808"/>
            <a:ext cx="11151029" cy="4608512"/>
          </a:xfrm>
          <a:prstGeom prst="rect">
            <a:avLst/>
          </a:prstGeom>
        </p:spPr>
        <p:txBody>
          <a:bodyPr/>
          <a:lstStyle>
            <a:lvl1pPr>
              <a:defRPr sz="2800">
                <a:solidFill>
                  <a:schemeClr val="tx1"/>
                </a:solidFill>
                <a:latin typeface="+mj-lt"/>
                <a:ea typeface="Tahoma" panose="020B0604030504040204" pitchFamily="34" charset="0"/>
                <a:cs typeface="Tahoma" panose="020B0604030504040204" pitchFamily="34" charset="0"/>
              </a:defRPr>
            </a:lvl1pPr>
            <a:lvl2pPr>
              <a:defRPr sz="2400">
                <a:solidFill>
                  <a:schemeClr val="tx1"/>
                </a:solidFill>
                <a:latin typeface="+mn-lt"/>
                <a:ea typeface="Tahoma" panose="020B0604030504040204" pitchFamily="34" charset="0"/>
                <a:cs typeface="Tahoma" panose="020B0604030504040204" pitchFamily="34" charset="0"/>
              </a:defRPr>
            </a:lvl2pPr>
            <a:lvl3pPr>
              <a:defRPr sz="2000">
                <a:solidFill>
                  <a:schemeClr val="tx1"/>
                </a:solidFill>
                <a:latin typeface="+mn-lt"/>
                <a:ea typeface="Tahoma" panose="020B0604030504040204" pitchFamily="34" charset="0"/>
                <a:cs typeface="Tahoma" panose="020B0604030504040204" pitchFamily="34" charset="0"/>
              </a:defRPr>
            </a:lvl3pPr>
            <a:lvl4pPr>
              <a:defRPr sz="1800">
                <a:solidFill>
                  <a:schemeClr val="tx1"/>
                </a:solidFill>
                <a:latin typeface="+mn-lt"/>
                <a:ea typeface="Tahoma" panose="020B0604030504040204" pitchFamily="34" charset="0"/>
                <a:cs typeface="Tahoma" panose="020B0604030504040204" pitchFamily="34" charset="0"/>
              </a:defRPr>
            </a:lvl4pPr>
            <a:lvl5pPr>
              <a:defRPr sz="1800">
                <a:solidFill>
                  <a:schemeClr val="tx1"/>
                </a:solidFill>
                <a:latin typeface="+mn-lt"/>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9" name="Slide Number Placeholder 5"/>
          <p:cNvSpPr>
            <a:spLocks noGrp="1"/>
          </p:cNvSpPr>
          <p:nvPr>
            <p:ph type="sldNum" sz="quarter" idx="12"/>
          </p:nvPr>
        </p:nvSpPr>
        <p:spPr>
          <a:xfrm>
            <a:off x="10261600" y="6356353"/>
            <a:ext cx="864096" cy="365125"/>
          </a:xfrm>
          <a:prstGeom prst="rect">
            <a:avLst/>
          </a:prstGeom>
        </p:spPr>
        <p:txBody>
          <a:bodyPr/>
          <a:lstStyle>
            <a:lvl1pPr algn="r">
              <a:defRPr>
                <a:solidFill>
                  <a:srgbClr val="666666"/>
                </a:solidFill>
                <a:latin typeface="Tahoma" panose="020B0604030504040204" pitchFamily="34" charset="0"/>
                <a:ea typeface="Tahoma" panose="020B0604030504040204" pitchFamily="34" charset="0"/>
                <a:cs typeface="Tahoma" panose="020B0604030504040204" pitchFamily="34" charset="0"/>
              </a:defRPr>
            </a:lvl1pPr>
          </a:lstStyle>
          <a:p>
            <a:fld id="{AD74A76B-B836-484A-AF51-E7D185AEA26F}" type="slidenum">
              <a:rPr lang="en-US" smtClean="0"/>
              <a:pPr/>
              <a:t>‹#›</a:t>
            </a:fld>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3216" y="6358812"/>
            <a:ext cx="462384" cy="346788"/>
          </a:xfrm>
          <a:prstGeom prst="rect">
            <a:avLst/>
          </a:prstGeom>
        </p:spPr>
      </p:pic>
      <p:sp>
        <p:nvSpPr>
          <p:cNvPr id="2" name="Title 1"/>
          <p:cNvSpPr>
            <a:spLocks noGrp="1"/>
          </p:cNvSpPr>
          <p:nvPr>
            <p:ph type="title"/>
          </p:nvPr>
        </p:nvSpPr>
        <p:spPr>
          <a:xfrm>
            <a:off x="609600" y="274638"/>
            <a:ext cx="10972800"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1608280106"/>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1034466"/>
          </a:xfrm>
        </p:spPr>
        <p:txBody>
          <a:bodyPr>
            <a:normAutofit/>
          </a:bodyPr>
          <a:lstStyle>
            <a:lvl1pPr>
              <a:defRPr sz="4000">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lt-LT" dirty="0"/>
          </a:p>
        </p:txBody>
      </p:sp>
      <p:sp>
        <p:nvSpPr>
          <p:cNvPr id="3" name="Content Placeholder 2"/>
          <p:cNvSpPr>
            <a:spLocks noGrp="1"/>
          </p:cNvSpPr>
          <p:nvPr>
            <p:ph sz="half" idx="1"/>
          </p:nvPr>
        </p:nvSpPr>
        <p:spPr>
          <a:xfrm>
            <a:off x="838200" y="1623527"/>
            <a:ext cx="5181600" cy="4553436"/>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Content Placeholder 3"/>
          <p:cNvSpPr>
            <a:spLocks noGrp="1"/>
          </p:cNvSpPr>
          <p:nvPr>
            <p:ph sz="half" idx="2"/>
          </p:nvPr>
        </p:nvSpPr>
        <p:spPr>
          <a:xfrm>
            <a:off x="6172200" y="1623527"/>
            <a:ext cx="5181600" cy="4553436"/>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7" name="Slide Number Placeholder 6"/>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CB1BA119-00CF-415C-9C66-61678FDC65C5}" type="slidenum">
              <a:rPr lang="lt-LT" smtClean="0"/>
              <a:pPr/>
              <a:t>‹#›</a:t>
            </a:fld>
            <a:endParaRPr lang="lt-LT"/>
          </a:p>
        </p:txBody>
      </p:sp>
      <p:pic>
        <p:nvPicPr>
          <p:cNvPr id="8" name="Graphic 15">
            <a:extLst>
              <a:ext uri="{FF2B5EF4-FFF2-40B4-BE49-F238E27FC236}">
                <a16:creationId xmlns:a16="http://schemas.microsoft.com/office/drawing/2014/main" id="{C6E8D53C-9568-4824-BE88-31F469051B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9280" y="365126"/>
            <a:ext cx="1041098" cy="296465"/>
          </a:xfrm>
          <a:prstGeom prst="rect">
            <a:avLst/>
          </a:prstGeom>
        </p:spPr>
      </p:pic>
    </p:spTree>
    <p:extLst>
      <p:ext uri="{BB962C8B-B14F-4D97-AF65-F5344CB8AC3E}">
        <p14:creationId xmlns:p14="http://schemas.microsoft.com/office/powerpoint/2010/main" val="29518764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071789"/>
          </a:xfrm>
        </p:spPr>
        <p:txBody>
          <a:bodyPr>
            <a:normAutofit/>
          </a:bodyPr>
          <a:lstStyle>
            <a:lvl1pPr>
              <a:defRPr sz="4000">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lt-LT" dirty="0"/>
          </a:p>
        </p:txBody>
      </p:sp>
      <p:sp>
        <p:nvSpPr>
          <p:cNvPr id="3" name="Text Placeholder 2"/>
          <p:cNvSpPr>
            <a:spLocks noGrp="1"/>
          </p:cNvSpPr>
          <p:nvPr>
            <p:ph type="body" idx="1"/>
          </p:nvPr>
        </p:nvSpPr>
        <p:spPr>
          <a:xfrm>
            <a:off x="839788" y="1587853"/>
            <a:ext cx="5157787" cy="614168"/>
          </a:xfrm>
        </p:spPr>
        <p:txBody>
          <a:bodyPr anchor="b"/>
          <a:lstStyle>
            <a:lvl1pPr marL="0" indent="0">
              <a:buNone/>
              <a:defRPr sz="2400" b="1">
                <a:latin typeface="Tahoma" panose="020B0604030504040204" pitchFamily="34" charset="0"/>
                <a:ea typeface="Tahoma" panose="020B0604030504040204" pitchFamily="34" charset="0"/>
                <a:cs typeface="Tahom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352960"/>
            <a:ext cx="5157787" cy="3836703"/>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5" name="Text Placeholder 4"/>
          <p:cNvSpPr>
            <a:spLocks noGrp="1"/>
          </p:cNvSpPr>
          <p:nvPr>
            <p:ph type="body" sz="quarter" idx="3"/>
          </p:nvPr>
        </p:nvSpPr>
        <p:spPr>
          <a:xfrm>
            <a:off x="6172200" y="1587853"/>
            <a:ext cx="5183188" cy="614168"/>
          </a:xfrm>
        </p:spPr>
        <p:txBody>
          <a:bodyPr anchor="b"/>
          <a:lstStyle>
            <a:lvl1pPr marL="0" indent="0">
              <a:buNone/>
              <a:defRPr sz="2400" b="1">
                <a:latin typeface="Tahoma" panose="020B0604030504040204" pitchFamily="34" charset="0"/>
                <a:ea typeface="Tahoma" panose="020B0604030504040204" pitchFamily="34" charset="0"/>
                <a:cs typeface="Tahoma" panose="020B0604030504040204" pitchFamily="34" charset="0"/>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352960"/>
            <a:ext cx="5183188" cy="3836703"/>
          </a:xfr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vl2pPr>
              <a:defRPr>
                <a:latin typeface="Tahoma" panose="020B0604030504040204" pitchFamily="34" charset="0"/>
                <a:ea typeface="Tahoma" panose="020B0604030504040204" pitchFamily="34" charset="0"/>
                <a:cs typeface="Tahoma" panose="020B0604030504040204" pitchFamily="34" charset="0"/>
              </a:defRPr>
            </a:lvl2pPr>
            <a:lvl3pPr>
              <a:defRPr>
                <a:latin typeface="Tahoma" panose="020B0604030504040204" pitchFamily="34" charset="0"/>
                <a:ea typeface="Tahoma" panose="020B0604030504040204" pitchFamily="34" charset="0"/>
                <a:cs typeface="Tahoma" panose="020B0604030504040204" pitchFamily="34" charset="0"/>
              </a:defRPr>
            </a:lvl3pPr>
            <a:lvl4pPr>
              <a:defRPr>
                <a:latin typeface="Tahoma" panose="020B0604030504040204" pitchFamily="34" charset="0"/>
                <a:ea typeface="Tahoma" panose="020B0604030504040204" pitchFamily="34" charset="0"/>
                <a:cs typeface="Tahoma" panose="020B0604030504040204" pitchFamily="34" charset="0"/>
              </a:defRPr>
            </a:lvl4pPr>
            <a:lvl5pPr>
              <a:defRPr>
                <a:latin typeface="Tahoma" panose="020B0604030504040204" pitchFamily="34" charset="0"/>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9" name="Slide Number Placeholder 8"/>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CB1BA119-00CF-415C-9C66-61678FDC65C5}" type="slidenum">
              <a:rPr lang="lt-LT" smtClean="0"/>
              <a:pPr/>
              <a:t>‹#›</a:t>
            </a:fld>
            <a:endParaRPr lang="lt-LT"/>
          </a:p>
        </p:txBody>
      </p:sp>
      <p:pic>
        <p:nvPicPr>
          <p:cNvPr id="10" name="Graphic 15">
            <a:extLst>
              <a:ext uri="{FF2B5EF4-FFF2-40B4-BE49-F238E27FC236}">
                <a16:creationId xmlns:a16="http://schemas.microsoft.com/office/drawing/2014/main" id="{C6E8D53C-9568-4824-BE88-31F469051B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9280" y="365126"/>
            <a:ext cx="1041098" cy="296465"/>
          </a:xfrm>
          <a:prstGeom prst="rect">
            <a:avLst/>
          </a:prstGeom>
        </p:spPr>
      </p:pic>
    </p:spTree>
    <p:extLst>
      <p:ext uri="{BB962C8B-B14F-4D97-AF65-F5344CB8AC3E}">
        <p14:creationId xmlns:p14="http://schemas.microsoft.com/office/powerpoint/2010/main" val="30678984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F68B28"/>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2176" y="1945918"/>
            <a:ext cx="8053873" cy="2234196"/>
          </a:xfrm>
        </p:spPr>
        <p:txBody>
          <a:bodyPr/>
          <a:lstStyle>
            <a:lvl1pPr algn="ctr">
              <a:defRPr>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lt-LT" dirty="0"/>
          </a:p>
        </p:txBody>
      </p:sp>
      <p:sp>
        <p:nvSpPr>
          <p:cNvPr id="5" name="Slide Number Placeholder 4"/>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CB1BA119-00CF-415C-9C66-61678FDC65C5}" type="slidenum">
              <a:rPr lang="lt-LT" smtClean="0"/>
              <a:pPr/>
              <a:t>‹#›</a:t>
            </a:fld>
            <a:endParaRPr lang="lt-LT"/>
          </a:p>
        </p:txBody>
      </p:sp>
      <p:pic>
        <p:nvPicPr>
          <p:cNvPr id="6" name="Graphic 15">
            <a:extLst>
              <a:ext uri="{FF2B5EF4-FFF2-40B4-BE49-F238E27FC236}">
                <a16:creationId xmlns:a16="http://schemas.microsoft.com/office/drawing/2014/main" id="{C6E8D53C-9568-4824-BE88-31F469051B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9280" y="365126"/>
            <a:ext cx="1041098" cy="296465"/>
          </a:xfrm>
          <a:prstGeom prst="rect">
            <a:avLst/>
          </a:prstGeom>
        </p:spPr>
      </p:pic>
      <p:pic>
        <p:nvPicPr>
          <p:cNvPr id="7" name="Graphic 4">
            <a:extLst>
              <a:ext uri="{FF2B5EF4-FFF2-40B4-BE49-F238E27FC236}">
                <a16:creationId xmlns:a16="http://schemas.microsoft.com/office/drawing/2014/main" id="{77283BC3-418F-4B42-92AC-FA81462BE822}"/>
              </a:ext>
            </a:extLst>
          </p:cNvPr>
          <p:cNvPicPr>
            <a:picLocks noChangeAspect="1"/>
          </p:cNvPicPr>
          <p:nvPr/>
        </p:nvPicPr>
        <p:blipFill rotWithShape="1">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b="32790"/>
          <a:stretch/>
        </p:blipFill>
        <p:spPr>
          <a:xfrm>
            <a:off x="298186" y="186612"/>
            <a:ext cx="8991331" cy="6662057"/>
          </a:xfrm>
          <a:prstGeom prst="rect">
            <a:avLst/>
          </a:prstGeom>
          <a:noFill/>
        </p:spPr>
      </p:pic>
    </p:spTree>
    <p:extLst>
      <p:ext uri="{BB962C8B-B14F-4D97-AF65-F5344CB8AC3E}">
        <p14:creationId xmlns:p14="http://schemas.microsoft.com/office/powerpoint/2010/main" val="324157898"/>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Only" preserve="1">
  <p:cSld name="1_Title Only">
    <p:bg>
      <p:bgPr>
        <a:solidFill>
          <a:srgbClr val="00DDA5"/>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922176" y="1945918"/>
            <a:ext cx="8053873" cy="2234196"/>
          </a:xfrm>
        </p:spPr>
        <p:txBody>
          <a:bodyPr/>
          <a:lstStyle>
            <a:lvl1pPr algn="ctr">
              <a:defRPr>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endParaRPr lang="lt-LT" dirty="0"/>
          </a:p>
        </p:txBody>
      </p:sp>
      <p:sp>
        <p:nvSpPr>
          <p:cNvPr id="5" name="Slide Number Placeholder 4"/>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CB1BA119-00CF-415C-9C66-61678FDC65C5}" type="slidenum">
              <a:rPr lang="lt-LT" smtClean="0"/>
              <a:pPr/>
              <a:t>‹#›</a:t>
            </a:fld>
            <a:endParaRPr lang="lt-LT"/>
          </a:p>
        </p:txBody>
      </p:sp>
      <p:pic>
        <p:nvPicPr>
          <p:cNvPr id="6" name="Graphic 15">
            <a:extLst>
              <a:ext uri="{FF2B5EF4-FFF2-40B4-BE49-F238E27FC236}">
                <a16:creationId xmlns:a16="http://schemas.microsoft.com/office/drawing/2014/main" id="{C6E8D53C-9568-4824-BE88-31F469051B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9280" y="365126"/>
            <a:ext cx="1041098" cy="296465"/>
          </a:xfrm>
          <a:prstGeom prst="rect">
            <a:avLst/>
          </a:prstGeom>
        </p:spPr>
      </p:pic>
      <p:pic>
        <p:nvPicPr>
          <p:cNvPr id="7" name="Graphic 4">
            <a:extLst>
              <a:ext uri="{FF2B5EF4-FFF2-40B4-BE49-F238E27FC236}">
                <a16:creationId xmlns:a16="http://schemas.microsoft.com/office/drawing/2014/main" id="{77283BC3-418F-4B42-92AC-FA81462BE822}"/>
              </a:ext>
            </a:extLst>
          </p:cNvPr>
          <p:cNvPicPr>
            <a:picLocks noChangeAspect="1"/>
          </p:cNvPicPr>
          <p:nvPr/>
        </p:nvPicPr>
        <p:blipFill rotWithShape="1">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b="32790"/>
          <a:stretch/>
        </p:blipFill>
        <p:spPr>
          <a:xfrm>
            <a:off x="298186" y="186612"/>
            <a:ext cx="8991331" cy="6662057"/>
          </a:xfrm>
          <a:prstGeom prst="rect">
            <a:avLst/>
          </a:prstGeom>
        </p:spPr>
      </p:pic>
    </p:spTree>
    <p:extLst>
      <p:ext uri="{BB962C8B-B14F-4D97-AF65-F5344CB8AC3E}">
        <p14:creationId xmlns:p14="http://schemas.microsoft.com/office/powerpoint/2010/main" val="410188338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itleOnly" preserve="1">
  <p:cSld name="2_Title Only">
    <p:bg>
      <p:bgPr>
        <a:solidFill>
          <a:srgbClr val="3EB8D8"/>
        </a:solidFill>
        <a:effectLst/>
      </p:bgPr>
    </p:bg>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3BAAA3A4-CB12-F642-B77E-F32DB9F3F667}"/>
              </a:ext>
            </a:extLst>
          </p:cNvPr>
          <p:cNvPicPr>
            <a:picLocks noChangeAspect="1"/>
          </p:cNvPicPr>
          <p:nvPr/>
        </p:nvPicPr>
        <p:blipFill>
          <a:blip r:embed="rId2">
            <a:extLst>
              <a:ext uri="{28A0092B-C50C-407E-A947-70E740481C1C}">
                <a14:useLocalDpi xmlns:a14="http://schemas.microsoft.com/office/drawing/2010/main"/>
              </a:ext>
            </a:extLst>
          </a:blip>
          <a:stretch>
            <a:fillRect/>
          </a:stretch>
        </p:blipFill>
        <p:spPr>
          <a:xfrm>
            <a:off x="0" y="0"/>
            <a:ext cx="12192000" cy="6650182"/>
          </a:xfrm>
          <a:prstGeom prst="rect">
            <a:avLst/>
          </a:prstGeom>
        </p:spPr>
      </p:pic>
      <p:sp>
        <p:nvSpPr>
          <p:cNvPr id="2" name="Title 1"/>
          <p:cNvSpPr>
            <a:spLocks noGrp="1"/>
          </p:cNvSpPr>
          <p:nvPr>
            <p:ph type="title" hasCustomPrompt="1"/>
          </p:nvPr>
        </p:nvSpPr>
        <p:spPr>
          <a:xfrm>
            <a:off x="877078" y="5346440"/>
            <a:ext cx="7251443" cy="783771"/>
          </a:xfrm>
        </p:spPr>
        <p:txBody>
          <a:bodyPr/>
          <a:lstStyle>
            <a:lvl1pPr algn="l">
              <a:defRPr>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r>
              <a:rPr lang="en-US" dirty="0"/>
              <a:t>Chapter title</a:t>
            </a:r>
            <a:endParaRPr lang="lt-LT" dirty="0"/>
          </a:p>
        </p:txBody>
      </p:sp>
      <p:sp>
        <p:nvSpPr>
          <p:cNvPr id="5" name="Slide Number Placeholder 4"/>
          <p:cNvSpPr>
            <a:spLocks noGrp="1"/>
          </p:cNvSpPr>
          <p:nvPr>
            <p:ph type="sldNum" sz="quarter" idx="12"/>
          </p:nvPr>
        </p:nvSpPr>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fld id="{CB1BA119-00CF-415C-9C66-61678FDC65C5}" type="slidenum">
              <a:rPr lang="lt-LT" smtClean="0"/>
              <a:pPr/>
              <a:t>‹#›</a:t>
            </a:fld>
            <a:endParaRPr lang="lt-LT"/>
          </a:p>
        </p:txBody>
      </p:sp>
      <p:pic>
        <p:nvPicPr>
          <p:cNvPr id="9" name="Graphic 15">
            <a:extLst>
              <a:ext uri="{FF2B5EF4-FFF2-40B4-BE49-F238E27FC236}">
                <a16:creationId xmlns:a16="http://schemas.microsoft.com/office/drawing/2014/main" id="{C6E8D53C-9568-4824-BE88-31F469051B36}"/>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91408" y="492062"/>
            <a:ext cx="1041098" cy="296465"/>
          </a:xfrm>
          <a:prstGeom prst="rect">
            <a:avLst/>
          </a:prstGeom>
        </p:spPr>
      </p:pic>
    </p:spTree>
    <p:extLst>
      <p:ext uri="{BB962C8B-B14F-4D97-AF65-F5344CB8AC3E}">
        <p14:creationId xmlns:p14="http://schemas.microsoft.com/office/powerpoint/2010/main" val="480330111"/>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0B4DC7"/>
        </a:solidFill>
        <a:effectLst/>
      </p:bgPr>
    </p:bg>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lvl1pPr>
              <a:defRPr>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fld id="{CB1BA119-00CF-415C-9C66-61678FDC65C5}" type="slidenum">
              <a:rPr lang="lt-LT" smtClean="0"/>
              <a:pPr/>
              <a:t>‹#›</a:t>
            </a:fld>
            <a:endParaRPr lang="lt-LT"/>
          </a:p>
        </p:txBody>
      </p:sp>
      <p:pic>
        <p:nvPicPr>
          <p:cNvPr id="5" name="Graphic 15">
            <a:extLst>
              <a:ext uri="{FF2B5EF4-FFF2-40B4-BE49-F238E27FC236}">
                <a16:creationId xmlns:a16="http://schemas.microsoft.com/office/drawing/2014/main" id="{C6E8D53C-9568-4824-BE88-31F469051B3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0579280" y="365126"/>
            <a:ext cx="1041098" cy="296465"/>
          </a:xfrm>
          <a:prstGeom prst="rect">
            <a:avLst/>
          </a:prstGeom>
        </p:spPr>
      </p:pic>
    </p:spTree>
    <p:extLst>
      <p:ext uri="{BB962C8B-B14F-4D97-AF65-F5344CB8AC3E}">
        <p14:creationId xmlns:p14="http://schemas.microsoft.com/office/powerpoint/2010/main" val="1845283487"/>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t-LT"/>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3F7B97A6-451B-4224-8DF6-EC4F75FC64EA}" type="datetime1">
              <a:rPr lang="de-AT" smtClean="0"/>
              <a:t>25.06.2025</a:t>
            </a:fld>
            <a:endParaRPr lang="lt-LT"/>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lt-LT"/>
              <a:t>Fusszeile</a:t>
            </a:r>
          </a:p>
        </p:txBody>
      </p:sp>
      <p:sp>
        <p:nvSpPr>
          <p:cNvPr id="7" name="Slide Number Placeholder 6"/>
          <p:cNvSpPr>
            <a:spLocks noGrp="1"/>
          </p:cNvSpPr>
          <p:nvPr>
            <p:ph type="sldNum" sz="quarter" idx="12"/>
          </p:nvPr>
        </p:nvSpPr>
        <p:spPr/>
        <p:txBody>
          <a:bodyPr/>
          <a:lstStyle/>
          <a:p>
            <a:fld id="{CB1BA119-00CF-415C-9C66-61678FDC65C5}" type="slidenum">
              <a:rPr lang="lt-LT" smtClean="0"/>
              <a:t>‹#›</a:t>
            </a:fld>
            <a:endParaRPr lang="lt-LT"/>
          </a:p>
        </p:txBody>
      </p:sp>
    </p:spTree>
    <p:extLst>
      <p:ext uri="{BB962C8B-B14F-4D97-AF65-F5344CB8AC3E}">
        <p14:creationId xmlns:p14="http://schemas.microsoft.com/office/powerpoint/2010/main" val="1607395969"/>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lt-LT"/>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lt-LT"/>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a:xfrm>
            <a:off x="838200" y="6356350"/>
            <a:ext cx="2743200" cy="365125"/>
          </a:xfrm>
          <a:prstGeom prst="rect">
            <a:avLst/>
          </a:prstGeom>
        </p:spPr>
        <p:txBody>
          <a:bodyPr/>
          <a:lstStyle/>
          <a:p>
            <a:fld id="{058D3EC9-637B-4823-A647-DBB896C352CB}" type="datetime1">
              <a:rPr lang="de-AT" smtClean="0"/>
              <a:t>25.06.2025</a:t>
            </a:fld>
            <a:endParaRPr lang="lt-LT"/>
          </a:p>
        </p:txBody>
      </p:sp>
      <p:sp>
        <p:nvSpPr>
          <p:cNvPr id="6" name="Footer Placeholder 5"/>
          <p:cNvSpPr>
            <a:spLocks noGrp="1"/>
          </p:cNvSpPr>
          <p:nvPr>
            <p:ph type="ftr" sz="quarter" idx="11"/>
          </p:nvPr>
        </p:nvSpPr>
        <p:spPr>
          <a:xfrm>
            <a:off x="4038600" y="6356350"/>
            <a:ext cx="4114800" cy="365125"/>
          </a:xfrm>
          <a:prstGeom prst="rect">
            <a:avLst/>
          </a:prstGeom>
        </p:spPr>
        <p:txBody>
          <a:bodyPr/>
          <a:lstStyle/>
          <a:p>
            <a:r>
              <a:rPr lang="lt-LT"/>
              <a:t>Fusszeile</a:t>
            </a:r>
          </a:p>
        </p:txBody>
      </p:sp>
      <p:sp>
        <p:nvSpPr>
          <p:cNvPr id="7" name="Slide Number Placeholder 6"/>
          <p:cNvSpPr>
            <a:spLocks noGrp="1"/>
          </p:cNvSpPr>
          <p:nvPr>
            <p:ph type="sldNum" sz="quarter" idx="12"/>
          </p:nvPr>
        </p:nvSpPr>
        <p:spPr/>
        <p:txBody>
          <a:bodyPr/>
          <a:lstStyle/>
          <a:p>
            <a:fld id="{CB1BA119-00CF-415C-9C66-61678FDC65C5}" type="slidenum">
              <a:rPr lang="lt-LT" smtClean="0"/>
              <a:t>‹#›</a:t>
            </a:fld>
            <a:endParaRPr lang="lt-LT"/>
          </a:p>
        </p:txBody>
      </p:sp>
    </p:spTree>
    <p:extLst>
      <p:ext uri="{BB962C8B-B14F-4D97-AF65-F5344CB8AC3E}">
        <p14:creationId xmlns:p14="http://schemas.microsoft.com/office/powerpoint/2010/main" val="60373135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lt-LT"/>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AC150D4F-9BA6-4D6B-BDDB-8AB710AB1782}" type="datetime1">
              <a:rPr lang="de-AT" smtClean="0"/>
              <a:t>25.06.2025</a:t>
            </a:fld>
            <a:endParaRPr lang="lt-LT"/>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lt-LT"/>
              <a:t>Fusszeile</a:t>
            </a:r>
          </a:p>
        </p:txBody>
      </p:sp>
      <p:sp>
        <p:nvSpPr>
          <p:cNvPr id="6" name="Slide Number Placeholder 5"/>
          <p:cNvSpPr>
            <a:spLocks noGrp="1"/>
          </p:cNvSpPr>
          <p:nvPr>
            <p:ph type="sldNum" sz="quarter" idx="12"/>
          </p:nvPr>
        </p:nvSpPr>
        <p:spPr/>
        <p:txBody>
          <a:bodyPr/>
          <a:lstStyle/>
          <a:p>
            <a:fld id="{CB1BA119-00CF-415C-9C66-61678FDC65C5}" type="slidenum">
              <a:rPr lang="lt-LT" smtClean="0"/>
              <a:t>‹#›</a:t>
            </a:fld>
            <a:endParaRPr lang="lt-LT"/>
          </a:p>
        </p:txBody>
      </p:sp>
    </p:spTree>
    <p:extLst>
      <p:ext uri="{BB962C8B-B14F-4D97-AF65-F5344CB8AC3E}">
        <p14:creationId xmlns:p14="http://schemas.microsoft.com/office/powerpoint/2010/main" val="34955963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lt-LT"/>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a:p>
        </p:txBody>
      </p:sp>
      <p:sp>
        <p:nvSpPr>
          <p:cNvPr id="4" name="Date Placeholder 3"/>
          <p:cNvSpPr>
            <a:spLocks noGrp="1"/>
          </p:cNvSpPr>
          <p:nvPr>
            <p:ph type="dt" sz="half" idx="10"/>
          </p:nvPr>
        </p:nvSpPr>
        <p:spPr>
          <a:xfrm>
            <a:off x="838200" y="6356350"/>
            <a:ext cx="2743200" cy="365125"/>
          </a:xfrm>
          <a:prstGeom prst="rect">
            <a:avLst/>
          </a:prstGeom>
        </p:spPr>
        <p:txBody>
          <a:bodyPr/>
          <a:lstStyle/>
          <a:p>
            <a:fld id="{433DA947-07AA-4893-BF5A-112E24FFEE7A}" type="datetime1">
              <a:rPr lang="de-AT" smtClean="0"/>
              <a:t>25.06.2025</a:t>
            </a:fld>
            <a:endParaRPr lang="lt-LT"/>
          </a:p>
        </p:txBody>
      </p:sp>
      <p:sp>
        <p:nvSpPr>
          <p:cNvPr id="5" name="Footer Placeholder 4"/>
          <p:cNvSpPr>
            <a:spLocks noGrp="1"/>
          </p:cNvSpPr>
          <p:nvPr>
            <p:ph type="ftr" sz="quarter" idx="11"/>
          </p:nvPr>
        </p:nvSpPr>
        <p:spPr>
          <a:xfrm>
            <a:off x="4038600" y="6356350"/>
            <a:ext cx="4114800" cy="365125"/>
          </a:xfrm>
          <a:prstGeom prst="rect">
            <a:avLst/>
          </a:prstGeom>
        </p:spPr>
        <p:txBody>
          <a:bodyPr/>
          <a:lstStyle/>
          <a:p>
            <a:r>
              <a:rPr lang="lt-LT"/>
              <a:t>Fusszeile</a:t>
            </a:r>
          </a:p>
        </p:txBody>
      </p:sp>
      <p:sp>
        <p:nvSpPr>
          <p:cNvPr id="6" name="Slide Number Placeholder 5"/>
          <p:cNvSpPr>
            <a:spLocks noGrp="1"/>
          </p:cNvSpPr>
          <p:nvPr>
            <p:ph type="sldNum" sz="quarter" idx="12"/>
          </p:nvPr>
        </p:nvSpPr>
        <p:spPr/>
        <p:txBody>
          <a:bodyPr/>
          <a:lstStyle/>
          <a:p>
            <a:fld id="{CB1BA119-00CF-415C-9C66-61678FDC65C5}" type="slidenum">
              <a:rPr lang="lt-LT" smtClean="0"/>
              <a:t>‹#›</a:t>
            </a:fld>
            <a:endParaRPr lang="lt-LT"/>
          </a:p>
        </p:txBody>
      </p:sp>
    </p:spTree>
    <p:extLst>
      <p:ext uri="{BB962C8B-B14F-4D97-AF65-F5344CB8AC3E}">
        <p14:creationId xmlns:p14="http://schemas.microsoft.com/office/powerpoint/2010/main" val="110830607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ext with picture">
    <p:bg>
      <p:bgPr>
        <a:solidFill>
          <a:schemeClr val="bg1"/>
        </a:solidFill>
        <a:effectLst/>
      </p:bgPr>
    </p:bg>
    <p:spTree>
      <p:nvGrpSpPr>
        <p:cNvPr id="1" name=""/>
        <p:cNvGrpSpPr/>
        <p:nvPr/>
      </p:nvGrpSpPr>
      <p:grpSpPr>
        <a:xfrm>
          <a:off x="0" y="0"/>
          <a:ext cx="0" cy="0"/>
          <a:chOff x="0" y="0"/>
          <a:chExt cx="0" cy="0"/>
        </a:xfrm>
      </p:grpSpPr>
      <p:sp>
        <p:nvSpPr>
          <p:cNvPr id="9" name="Content Placeholder 2">
            <a:extLst>
              <a:ext uri="{FF2B5EF4-FFF2-40B4-BE49-F238E27FC236}">
                <a16:creationId xmlns:a16="http://schemas.microsoft.com/office/drawing/2014/main" id="{1A1DE040-DE2B-41C7-AF8E-B17187AA0402}"/>
              </a:ext>
            </a:extLst>
          </p:cNvPr>
          <p:cNvSpPr>
            <a:spLocks noGrp="1"/>
          </p:cNvSpPr>
          <p:nvPr>
            <p:ph idx="4294967295"/>
          </p:nvPr>
        </p:nvSpPr>
        <p:spPr>
          <a:xfrm>
            <a:off x="571623" y="2344318"/>
            <a:ext cx="4483280" cy="3832644"/>
          </a:xfrm>
          <a:prstGeom prst="rect">
            <a:avLst/>
          </a:prstGeom>
        </p:spPr>
        <p:txBody>
          <a:bodyPr>
            <a:normAutofit/>
          </a:bodyPr>
          <a:lstStyle>
            <a:lvl1pPr>
              <a:defRPr>
                <a:solidFill>
                  <a:schemeClr val="tx1"/>
                </a:solidFill>
              </a:defRPr>
            </a:lvl1pPr>
          </a:lstStyle>
          <a:p>
            <a:pPr marL="0" lvl="0" indent="0">
              <a:lnSpc>
                <a:spcPct val="150000"/>
              </a:lnSpc>
              <a:buNone/>
            </a:pPr>
            <a:r>
              <a:rPr lang="en-US" sz="1100" b="0" i="0">
                <a:solidFill>
                  <a:srgbClr val="000000"/>
                </a:solidFill>
                <a:effectLst/>
                <a:latin typeface="Arial" panose="020B0604020202020204" pitchFamily="34" charset="0"/>
                <a:cs typeface="Arial" panose="020B0604020202020204" pitchFamily="34" charset="0"/>
              </a:rPr>
              <a:t>Edit Master text styles</a:t>
            </a:r>
          </a:p>
        </p:txBody>
      </p:sp>
      <p:sp>
        <p:nvSpPr>
          <p:cNvPr id="12" name="Picture Placeholder 11">
            <a:extLst>
              <a:ext uri="{FF2B5EF4-FFF2-40B4-BE49-F238E27FC236}">
                <a16:creationId xmlns:a16="http://schemas.microsoft.com/office/drawing/2014/main" id="{2D229D56-4D34-4E92-B08C-499915E61538}"/>
              </a:ext>
            </a:extLst>
          </p:cNvPr>
          <p:cNvSpPr>
            <a:spLocks noGrp="1"/>
          </p:cNvSpPr>
          <p:nvPr>
            <p:ph type="pic" sz="quarter" idx="10"/>
          </p:nvPr>
        </p:nvSpPr>
        <p:spPr>
          <a:xfrm>
            <a:off x="6096000" y="2"/>
            <a:ext cx="6096000" cy="6176961"/>
          </a:xfrm>
          <a:prstGeom prst="rect">
            <a:avLst/>
          </a:prstGeom>
        </p:spPr>
        <p:txBody>
          <a:bodyPr/>
          <a:lstStyle>
            <a:lvl1pPr>
              <a:defRPr>
                <a:solidFill>
                  <a:schemeClr val="tx1"/>
                </a:solidFill>
              </a:defRPr>
            </a:lvl1pPr>
          </a:lstStyle>
          <a:p>
            <a:r>
              <a:rPr lang="en-US"/>
              <a:t>Click icon to add picture</a:t>
            </a:r>
            <a:endParaRPr lang="en-US" dirty="0"/>
          </a:p>
        </p:txBody>
      </p:sp>
      <p:sp>
        <p:nvSpPr>
          <p:cNvPr id="24" name="Title 1">
            <a:extLst>
              <a:ext uri="{FF2B5EF4-FFF2-40B4-BE49-F238E27FC236}">
                <a16:creationId xmlns:a16="http://schemas.microsoft.com/office/drawing/2014/main" id="{B13C218B-CACD-4BF1-8C5D-05BC5CFF4A5C}"/>
              </a:ext>
            </a:extLst>
          </p:cNvPr>
          <p:cNvSpPr>
            <a:spLocks noGrp="1"/>
          </p:cNvSpPr>
          <p:nvPr>
            <p:ph type="title" idx="4294967295"/>
          </p:nvPr>
        </p:nvSpPr>
        <p:spPr>
          <a:xfrm>
            <a:off x="571623" y="365126"/>
            <a:ext cx="4483280" cy="1019058"/>
          </a:xfrm>
          <a:prstGeom prst="rect">
            <a:avLst/>
          </a:prstGeom>
        </p:spPr>
        <p:txBody>
          <a:bodyPr anchor="ctr">
            <a:normAutofit fontScale="90000"/>
          </a:bodyPr>
          <a:lstStyle>
            <a:lvl1pPr>
              <a:defRPr b="0" baseline="0">
                <a:solidFill>
                  <a:schemeClr val="tx1"/>
                </a:solidFill>
              </a:defRPr>
            </a:lvl1pPr>
          </a:lstStyle>
          <a:p>
            <a:r>
              <a:rPr lang="en-US" sz="4000" b="1">
                <a:latin typeface="Arial" panose="020B0604020202020204" pitchFamily="34" charset="0"/>
                <a:cs typeface="Arial" panose="020B0604020202020204" pitchFamily="34" charset="0"/>
              </a:rPr>
              <a:t>Click to edit Master title style</a:t>
            </a:r>
            <a:endParaRPr lang="en-US" sz="4000" b="1" dirty="0">
              <a:latin typeface="Arial" panose="020B0604020202020204" pitchFamily="34" charset="0"/>
              <a:cs typeface="Arial" panose="020B0604020202020204" pitchFamily="34" charset="0"/>
            </a:endParaRPr>
          </a:p>
        </p:txBody>
      </p:sp>
      <p:pic>
        <p:nvPicPr>
          <p:cNvPr id="7" name="Picture 6"/>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3216" y="6358812"/>
            <a:ext cx="462384" cy="346788"/>
          </a:xfrm>
          <a:prstGeom prst="rect">
            <a:avLst/>
          </a:prstGeom>
        </p:spPr>
      </p:pic>
    </p:spTree>
    <p:extLst>
      <p:ext uri="{BB962C8B-B14F-4D97-AF65-F5344CB8AC3E}">
        <p14:creationId xmlns:p14="http://schemas.microsoft.com/office/powerpoint/2010/main" val="303425740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cSld name="Text">
    <p:bg>
      <p:bgRef idx="1001">
        <a:schemeClr val="bg1"/>
      </p:bgRef>
    </p:bg>
    <p:spTree>
      <p:nvGrpSpPr>
        <p:cNvPr id="1" name=""/>
        <p:cNvGrpSpPr/>
        <p:nvPr/>
      </p:nvGrpSpPr>
      <p:grpSpPr>
        <a:xfrm>
          <a:off x="0" y="0"/>
          <a:ext cx="0" cy="0"/>
          <a:chOff x="0" y="0"/>
          <a:chExt cx="0" cy="0"/>
        </a:xfrm>
      </p:grpSpPr>
      <p:sp>
        <p:nvSpPr>
          <p:cNvPr id="7" name="Content Placeholder 2"/>
          <p:cNvSpPr>
            <a:spLocks noGrp="1"/>
          </p:cNvSpPr>
          <p:nvPr>
            <p:ph idx="1"/>
          </p:nvPr>
        </p:nvSpPr>
        <p:spPr>
          <a:xfrm>
            <a:off x="609600" y="1700808"/>
            <a:ext cx="11151029" cy="4608512"/>
          </a:xfrm>
          <a:prstGeom prst="rect">
            <a:avLst/>
          </a:prstGeom>
        </p:spPr>
        <p:txBody>
          <a:bodyPr/>
          <a:lstStyle>
            <a:lvl1pPr>
              <a:defRPr sz="2800">
                <a:solidFill>
                  <a:schemeClr val="tx1"/>
                </a:solidFill>
                <a:latin typeface="Tahoma" panose="020B0604030504040204" pitchFamily="34" charset="0"/>
                <a:ea typeface="Tahoma" panose="020B0604030504040204" pitchFamily="34" charset="0"/>
                <a:cs typeface="Tahoma" panose="020B0604030504040204" pitchFamily="34" charset="0"/>
              </a:defRPr>
            </a:lvl1pPr>
            <a:lvl2pPr>
              <a:defRPr sz="2400">
                <a:solidFill>
                  <a:schemeClr val="tx1"/>
                </a:solidFill>
                <a:latin typeface="Tahoma" panose="020B0604030504040204" pitchFamily="34" charset="0"/>
                <a:ea typeface="Tahoma" panose="020B0604030504040204" pitchFamily="34" charset="0"/>
                <a:cs typeface="Tahoma" panose="020B0604030504040204" pitchFamily="34" charset="0"/>
              </a:defRPr>
            </a:lvl2pPr>
            <a:lvl3pPr>
              <a:defRPr sz="2000">
                <a:solidFill>
                  <a:schemeClr val="tx1"/>
                </a:solidFill>
                <a:latin typeface="Tahoma" panose="020B0604030504040204" pitchFamily="34" charset="0"/>
                <a:ea typeface="Tahoma" panose="020B0604030504040204" pitchFamily="34" charset="0"/>
                <a:cs typeface="Tahoma" panose="020B0604030504040204" pitchFamily="34" charset="0"/>
              </a:defRPr>
            </a:lvl3pPr>
            <a:lvl4pPr>
              <a:defRPr sz="1800">
                <a:solidFill>
                  <a:schemeClr val="tx1"/>
                </a:solidFill>
                <a:latin typeface="Tahoma" panose="020B0604030504040204" pitchFamily="34" charset="0"/>
                <a:ea typeface="Tahoma" panose="020B0604030504040204" pitchFamily="34" charset="0"/>
                <a:cs typeface="Tahoma" panose="020B0604030504040204" pitchFamily="34" charset="0"/>
              </a:defRPr>
            </a:lvl4pPr>
            <a:lvl5pPr>
              <a:defRPr sz="1800">
                <a:solidFill>
                  <a:schemeClr val="tx1"/>
                </a:solidFill>
                <a:latin typeface="Tahoma" panose="020B0604030504040204" pitchFamily="34" charset="0"/>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9" name="Slide Number Placeholder 5"/>
          <p:cNvSpPr>
            <a:spLocks noGrp="1"/>
          </p:cNvSpPr>
          <p:nvPr>
            <p:ph type="sldNum" sz="quarter" idx="12"/>
          </p:nvPr>
        </p:nvSpPr>
        <p:spPr>
          <a:xfrm>
            <a:off x="10261600" y="6356353"/>
            <a:ext cx="864096" cy="365125"/>
          </a:xfrm>
          <a:prstGeom prst="rect">
            <a:avLst/>
          </a:prstGeom>
        </p:spPr>
        <p:txBody>
          <a:bodyPr/>
          <a:lstStyle>
            <a:lvl1pPr algn="r">
              <a:defRPr>
                <a:solidFill>
                  <a:srgbClr val="666666"/>
                </a:solidFill>
                <a:latin typeface="Tahoma" panose="020B0604030504040204" pitchFamily="34" charset="0"/>
                <a:ea typeface="Tahoma" panose="020B0604030504040204" pitchFamily="34" charset="0"/>
                <a:cs typeface="Tahoma" panose="020B0604030504040204" pitchFamily="34" charset="0"/>
              </a:defRPr>
            </a:lvl1pPr>
          </a:lstStyle>
          <a:p>
            <a:fld id="{AD74A76B-B836-484A-AF51-E7D185AEA26F}" type="slidenum">
              <a:rPr lang="en-US" smtClean="0"/>
              <a:pPr/>
              <a:t>‹#›</a:t>
            </a:fld>
            <a:endParaRPr lang="en-US" dirty="0"/>
          </a:p>
        </p:txBody>
      </p:sp>
      <p:sp>
        <p:nvSpPr>
          <p:cNvPr id="2" name="Title 1"/>
          <p:cNvSpPr>
            <a:spLocks noGrp="1"/>
          </p:cNvSpPr>
          <p:nvPr>
            <p:ph type="title"/>
          </p:nvPr>
        </p:nvSpPr>
        <p:spPr>
          <a:xfrm>
            <a:off x="609600" y="274638"/>
            <a:ext cx="10972800" cy="1143000"/>
          </a:xfrm>
          <a:prstGeom prst="rect">
            <a:avLst/>
          </a:prstGeom>
        </p:spPr>
        <p:txBody>
          <a:bodyPr/>
          <a:lstStyle>
            <a:lvl1pPr>
              <a:defRPr>
                <a:latin typeface="Tahoma" panose="020B0604030504040204" pitchFamily="34" charset="0"/>
                <a:ea typeface="Tahoma" panose="020B0604030504040204" pitchFamily="34" charset="0"/>
                <a:cs typeface="Tahoma" panose="020B0604030504040204" pitchFamily="34" charset="0"/>
              </a:defRPr>
            </a:lvl1pPr>
          </a:lstStyle>
          <a:p>
            <a:r>
              <a:rPr lang="en-US"/>
              <a:t>Click to edit Master title style</a:t>
            </a:r>
          </a:p>
        </p:txBody>
      </p:sp>
    </p:spTree>
    <p:extLst>
      <p:ext uri="{BB962C8B-B14F-4D97-AF65-F5344CB8AC3E}">
        <p14:creationId xmlns:p14="http://schemas.microsoft.com/office/powerpoint/2010/main" val="2777754075"/>
      </p:ext>
    </p:extLst>
  </p:cSld>
  <p:clrMapOvr>
    <a:overrideClrMapping bg1="lt1" tx1="dk1" bg2="lt2" tx2="dk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cSld name="1_Text">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A1389F8-9C8C-43D8-A1BE-8E81D7D001F3}"/>
              </a:ext>
            </a:extLst>
          </p:cNvPr>
          <p:cNvSpPr>
            <a:spLocks noGrp="1"/>
          </p:cNvSpPr>
          <p:nvPr>
            <p:ph type="title" idx="4294967295"/>
          </p:nvPr>
        </p:nvSpPr>
        <p:spPr>
          <a:xfrm>
            <a:off x="609601" y="365126"/>
            <a:ext cx="11151028" cy="1019058"/>
          </a:xfrm>
          <a:prstGeom prst="rect">
            <a:avLst/>
          </a:prstGeom>
        </p:spPr>
        <p:txBody>
          <a:bodyPr anchor="ctr">
            <a:normAutofit fontScale="90000"/>
          </a:bodyPr>
          <a:lstStyle>
            <a:lvl1pPr>
              <a:defRPr b="0" baseline="0">
                <a:solidFill>
                  <a:schemeClr val="tx1"/>
                </a:solidFill>
              </a:defRPr>
            </a:lvl1pPr>
          </a:lstStyle>
          <a:p>
            <a:r>
              <a:rPr lang="en-US" sz="4000" b="1">
                <a:latin typeface="Arial" panose="020B0604020202020204" pitchFamily="34" charset="0"/>
                <a:cs typeface="Arial" panose="020B0604020202020204" pitchFamily="34" charset="0"/>
              </a:rPr>
              <a:t>Click to edit Master title style</a:t>
            </a:r>
            <a:endParaRPr lang="en-US" sz="4000" b="1" dirty="0">
              <a:latin typeface="Arial" panose="020B0604020202020204" pitchFamily="34" charset="0"/>
              <a:cs typeface="Arial" panose="020B0604020202020204" pitchFamily="34" charset="0"/>
            </a:endParaRPr>
          </a:p>
        </p:txBody>
      </p:sp>
      <p:sp>
        <p:nvSpPr>
          <p:cNvPr id="13" name="Text Placeholder 12">
            <a:extLst>
              <a:ext uri="{FF2B5EF4-FFF2-40B4-BE49-F238E27FC236}">
                <a16:creationId xmlns:a16="http://schemas.microsoft.com/office/drawing/2014/main" id="{F0E12C56-23FB-44A3-BEC6-73300A5A86F0}"/>
              </a:ext>
            </a:extLst>
          </p:cNvPr>
          <p:cNvSpPr>
            <a:spLocks noGrp="1"/>
          </p:cNvSpPr>
          <p:nvPr>
            <p:ph type="body" sz="quarter" idx="10" hasCustomPrompt="1"/>
          </p:nvPr>
        </p:nvSpPr>
        <p:spPr>
          <a:xfrm>
            <a:off x="571621" y="6376085"/>
            <a:ext cx="2396177" cy="321278"/>
          </a:xfrm>
          <a:prstGeom prst="rect">
            <a:avLst/>
          </a:prstGeom>
        </p:spPr>
        <p:txBody>
          <a:bodyPr anchor="ctr"/>
          <a:lstStyle>
            <a:lvl1pPr marL="0" indent="0">
              <a:buNone/>
              <a:defRPr sz="800">
                <a:solidFill>
                  <a:schemeClr val="tx1"/>
                </a:solidFill>
              </a:defRPr>
            </a:lvl1pPr>
          </a:lstStyle>
          <a:p>
            <a:pPr lvl="0"/>
            <a:r>
              <a:rPr lang="en-US" noProof="0" dirty="0"/>
              <a:t>Presentation name goes here</a:t>
            </a:r>
          </a:p>
        </p:txBody>
      </p:sp>
      <p:sp>
        <p:nvSpPr>
          <p:cNvPr id="14" name="Text Placeholder 12">
            <a:extLst>
              <a:ext uri="{FF2B5EF4-FFF2-40B4-BE49-F238E27FC236}">
                <a16:creationId xmlns:a16="http://schemas.microsoft.com/office/drawing/2014/main" id="{3E5FAA83-A8DF-44A4-BFC5-70A3F33FBED1}"/>
              </a:ext>
            </a:extLst>
          </p:cNvPr>
          <p:cNvSpPr>
            <a:spLocks noGrp="1"/>
          </p:cNvSpPr>
          <p:nvPr>
            <p:ph type="body" sz="quarter" idx="11" hasCustomPrompt="1"/>
          </p:nvPr>
        </p:nvSpPr>
        <p:spPr>
          <a:xfrm>
            <a:off x="9224204" y="6376087"/>
            <a:ext cx="2144013" cy="321277"/>
          </a:xfrm>
          <a:prstGeom prst="rect">
            <a:avLst/>
          </a:prstGeom>
        </p:spPr>
        <p:txBody>
          <a:bodyPr anchor="ctr"/>
          <a:lstStyle>
            <a:lvl1pPr marL="0" indent="0" algn="r">
              <a:buNone/>
              <a:defRPr sz="800">
                <a:solidFill>
                  <a:schemeClr val="tx1"/>
                </a:solidFill>
              </a:defRPr>
            </a:lvl1pPr>
          </a:lstStyle>
          <a:p>
            <a:pPr lvl="0"/>
            <a:r>
              <a:rPr lang="en-US" sz="800" noProof="0" dirty="0"/>
              <a:t>Date</a:t>
            </a:r>
            <a:endParaRPr lang="en-US" noProof="0" dirty="0"/>
          </a:p>
        </p:txBody>
      </p:sp>
      <p:sp>
        <p:nvSpPr>
          <p:cNvPr id="7" name="Content Placeholder 2"/>
          <p:cNvSpPr>
            <a:spLocks noGrp="1"/>
          </p:cNvSpPr>
          <p:nvPr>
            <p:ph idx="1"/>
          </p:nvPr>
        </p:nvSpPr>
        <p:spPr>
          <a:xfrm>
            <a:off x="609600" y="1700808"/>
            <a:ext cx="11151029" cy="4608512"/>
          </a:xfrm>
          <a:prstGeom prst="rect">
            <a:avLst/>
          </a:prstGeom>
        </p:spPr>
        <p:txBody>
          <a:bodyPr/>
          <a:lstStyle>
            <a:lvl1pPr>
              <a:defRPr sz="2800">
                <a:solidFill>
                  <a:schemeClr val="tx1"/>
                </a:solidFill>
                <a:latin typeface="+mj-lt"/>
                <a:ea typeface="Tahoma" panose="020B0604030504040204" pitchFamily="34" charset="0"/>
                <a:cs typeface="Tahoma" panose="020B0604030504040204" pitchFamily="34" charset="0"/>
              </a:defRPr>
            </a:lvl1pPr>
            <a:lvl2pPr>
              <a:defRPr sz="2400">
                <a:solidFill>
                  <a:schemeClr val="tx1"/>
                </a:solidFill>
                <a:latin typeface="+mn-lt"/>
                <a:ea typeface="Tahoma" panose="020B0604030504040204" pitchFamily="34" charset="0"/>
                <a:cs typeface="Tahoma" panose="020B0604030504040204" pitchFamily="34" charset="0"/>
              </a:defRPr>
            </a:lvl2pPr>
            <a:lvl3pPr>
              <a:defRPr sz="2000">
                <a:solidFill>
                  <a:schemeClr val="tx1"/>
                </a:solidFill>
                <a:latin typeface="+mn-lt"/>
                <a:ea typeface="Tahoma" panose="020B0604030504040204" pitchFamily="34" charset="0"/>
                <a:cs typeface="Tahoma" panose="020B0604030504040204" pitchFamily="34" charset="0"/>
              </a:defRPr>
            </a:lvl3pPr>
            <a:lvl4pPr>
              <a:defRPr sz="1800">
                <a:solidFill>
                  <a:schemeClr val="tx1"/>
                </a:solidFill>
                <a:latin typeface="+mn-lt"/>
                <a:ea typeface="Tahoma" panose="020B0604030504040204" pitchFamily="34" charset="0"/>
                <a:cs typeface="Tahoma" panose="020B0604030504040204" pitchFamily="34" charset="0"/>
              </a:defRPr>
            </a:lvl4pPr>
            <a:lvl5pPr>
              <a:defRPr sz="1800">
                <a:solidFill>
                  <a:schemeClr val="tx1"/>
                </a:solidFill>
                <a:latin typeface="+mn-lt"/>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91947" y="6310968"/>
            <a:ext cx="346788" cy="346788"/>
          </a:xfrm>
          <a:prstGeom prst="rect">
            <a:avLst/>
          </a:prstGeom>
        </p:spPr>
      </p:pic>
    </p:spTree>
    <p:extLst>
      <p:ext uri="{BB962C8B-B14F-4D97-AF65-F5344CB8AC3E}">
        <p14:creationId xmlns:p14="http://schemas.microsoft.com/office/powerpoint/2010/main" val="729657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cSld name="2_Text">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A1389F8-9C8C-43D8-A1BE-8E81D7D001F3}"/>
              </a:ext>
            </a:extLst>
          </p:cNvPr>
          <p:cNvSpPr>
            <a:spLocks noGrp="1"/>
          </p:cNvSpPr>
          <p:nvPr>
            <p:ph type="title" idx="4294967295"/>
          </p:nvPr>
        </p:nvSpPr>
        <p:spPr>
          <a:xfrm>
            <a:off x="609601" y="365126"/>
            <a:ext cx="11151028" cy="1019058"/>
          </a:xfrm>
          <a:prstGeom prst="rect">
            <a:avLst/>
          </a:prstGeom>
        </p:spPr>
        <p:txBody>
          <a:bodyPr anchor="ctr">
            <a:normAutofit fontScale="90000"/>
          </a:bodyPr>
          <a:lstStyle>
            <a:lvl1pPr>
              <a:defRPr b="0" baseline="0">
                <a:solidFill>
                  <a:schemeClr val="tx1"/>
                </a:solidFill>
              </a:defRPr>
            </a:lvl1pPr>
          </a:lstStyle>
          <a:p>
            <a:r>
              <a:rPr lang="en-US" sz="4000" b="1">
                <a:latin typeface="Arial" panose="020B0604020202020204" pitchFamily="34" charset="0"/>
                <a:cs typeface="Arial" panose="020B0604020202020204" pitchFamily="34" charset="0"/>
              </a:rPr>
              <a:t>Click to edit Master title style</a:t>
            </a:r>
            <a:endParaRPr lang="en-US" sz="4000" b="1" dirty="0">
              <a:latin typeface="Arial" panose="020B0604020202020204" pitchFamily="34" charset="0"/>
              <a:cs typeface="Arial" panose="020B0604020202020204" pitchFamily="34" charset="0"/>
            </a:endParaRPr>
          </a:p>
        </p:txBody>
      </p:sp>
      <p:sp>
        <p:nvSpPr>
          <p:cNvPr id="13" name="Text Placeholder 12">
            <a:extLst>
              <a:ext uri="{FF2B5EF4-FFF2-40B4-BE49-F238E27FC236}">
                <a16:creationId xmlns:a16="http://schemas.microsoft.com/office/drawing/2014/main" id="{F0E12C56-23FB-44A3-BEC6-73300A5A86F0}"/>
              </a:ext>
            </a:extLst>
          </p:cNvPr>
          <p:cNvSpPr>
            <a:spLocks noGrp="1"/>
          </p:cNvSpPr>
          <p:nvPr>
            <p:ph type="body" sz="quarter" idx="10" hasCustomPrompt="1"/>
          </p:nvPr>
        </p:nvSpPr>
        <p:spPr>
          <a:xfrm>
            <a:off x="571621" y="6376085"/>
            <a:ext cx="2396177" cy="321278"/>
          </a:xfrm>
          <a:prstGeom prst="rect">
            <a:avLst/>
          </a:prstGeom>
        </p:spPr>
        <p:txBody>
          <a:bodyPr anchor="ctr"/>
          <a:lstStyle>
            <a:lvl1pPr marL="0" indent="0">
              <a:buNone/>
              <a:defRPr sz="800">
                <a:solidFill>
                  <a:schemeClr val="tx1"/>
                </a:solidFill>
              </a:defRPr>
            </a:lvl1pPr>
          </a:lstStyle>
          <a:p>
            <a:pPr lvl="0"/>
            <a:r>
              <a:rPr lang="en-US" noProof="0" dirty="0"/>
              <a:t>Presentation name goes here</a:t>
            </a:r>
          </a:p>
        </p:txBody>
      </p:sp>
      <p:sp>
        <p:nvSpPr>
          <p:cNvPr id="14" name="Text Placeholder 12">
            <a:extLst>
              <a:ext uri="{FF2B5EF4-FFF2-40B4-BE49-F238E27FC236}">
                <a16:creationId xmlns:a16="http://schemas.microsoft.com/office/drawing/2014/main" id="{3E5FAA83-A8DF-44A4-BFC5-70A3F33FBED1}"/>
              </a:ext>
            </a:extLst>
          </p:cNvPr>
          <p:cNvSpPr>
            <a:spLocks noGrp="1"/>
          </p:cNvSpPr>
          <p:nvPr>
            <p:ph type="body" sz="quarter" idx="11" hasCustomPrompt="1"/>
          </p:nvPr>
        </p:nvSpPr>
        <p:spPr>
          <a:xfrm>
            <a:off x="9224204" y="6376087"/>
            <a:ext cx="2144013" cy="321277"/>
          </a:xfrm>
          <a:prstGeom prst="rect">
            <a:avLst/>
          </a:prstGeom>
        </p:spPr>
        <p:txBody>
          <a:bodyPr anchor="ctr"/>
          <a:lstStyle>
            <a:lvl1pPr marL="0" indent="0" algn="r">
              <a:buNone/>
              <a:defRPr sz="800">
                <a:solidFill>
                  <a:schemeClr val="tx1"/>
                </a:solidFill>
              </a:defRPr>
            </a:lvl1pPr>
          </a:lstStyle>
          <a:p>
            <a:pPr lvl="0"/>
            <a:r>
              <a:rPr lang="en-US" sz="800" noProof="0" dirty="0"/>
              <a:t>Date</a:t>
            </a:r>
            <a:endParaRPr lang="en-US" noProof="0" dirty="0"/>
          </a:p>
        </p:txBody>
      </p:sp>
      <p:sp>
        <p:nvSpPr>
          <p:cNvPr id="7" name="Content Placeholder 2"/>
          <p:cNvSpPr>
            <a:spLocks noGrp="1"/>
          </p:cNvSpPr>
          <p:nvPr>
            <p:ph idx="1"/>
          </p:nvPr>
        </p:nvSpPr>
        <p:spPr>
          <a:xfrm>
            <a:off x="609600" y="1700808"/>
            <a:ext cx="11151029" cy="4608512"/>
          </a:xfrm>
          <a:prstGeom prst="rect">
            <a:avLst/>
          </a:prstGeom>
        </p:spPr>
        <p:txBody>
          <a:bodyPr/>
          <a:lstStyle>
            <a:lvl1pPr>
              <a:defRPr sz="2800">
                <a:solidFill>
                  <a:schemeClr val="tx1"/>
                </a:solidFill>
                <a:latin typeface="+mj-lt"/>
                <a:ea typeface="Tahoma" panose="020B0604030504040204" pitchFamily="34" charset="0"/>
                <a:cs typeface="Tahoma" panose="020B0604030504040204" pitchFamily="34" charset="0"/>
              </a:defRPr>
            </a:lvl1pPr>
            <a:lvl2pPr>
              <a:defRPr sz="2400">
                <a:solidFill>
                  <a:schemeClr val="tx1"/>
                </a:solidFill>
                <a:latin typeface="+mn-lt"/>
                <a:ea typeface="Tahoma" panose="020B0604030504040204" pitchFamily="34" charset="0"/>
                <a:cs typeface="Tahoma" panose="020B0604030504040204" pitchFamily="34" charset="0"/>
              </a:defRPr>
            </a:lvl2pPr>
            <a:lvl3pPr>
              <a:defRPr sz="2000">
                <a:solidFill>
                  <a:schemeClr val="tx1"/>
                </a:solidFill>
                <a:latin typeface="+mn-lt"/>
                <a:ea typeface="Tahoma" panose="020B0604030504040204" pitchFamily="34" charset="0"/>
                <a:cs typeface="Tahoma" panose="020B0604030504040204" pitchFamily="34" charset="0"/>
              </a:defRPr>
            </a:lvl3pPr>
            <a:lvl4pPr>
              <a:defRPr sz="1800">
                <a:solidFill>
                  <a:schemeClr val="tx1"/>
                </a:solidFill>
                <a:latin typeface="+mn-lt"/>
                <a:ea typeface="Tahoma" panose="020B0604030504040204" pitchFamily="34" charset="0"/>
                <a:cs typeface="Tahoma" panose="020B0604030504040204" pitchFamily="34" charset="0"/>
              </a:defRPr>
            </a:lvl4pPr>
            <a:lvl5pPr>
              <a:defRPr sz="1800">
                <a:solidFill>
                  <a:schemeClr val="tx1"/>
                </a:solidFill>
                <a:latin typeface="+mn-lt"/>
                <a:ea typeface="Tahoma" panose="020B0604030504040204" pitchFamily="34" charset="0"/>
                <a:cs typeface="Tahoma" panose="020B0604030504040204"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pic>
        <p:nvPicPr>
          <p:cNvPr id="8" name="Picture 7"/>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491947" y="6310968"/>
            <a:ext cx="346788" cy="346788"/>
          </a:xfrm>
          <a:prstGeom prst="rect">
            <a:avLst/>
          </a:prstGeom>
        </p:spPr>
      </p:pic>
    </p:spTree>
    <p:extLst>
      <p:ext uri="{BB962C8B-B14F-4D97-AF65-F5344CB8AC3E}">
        <p14:creationId xmlns:p14="http://schemas.microsoft.com/office/powerpoint/2010/main" val="291586278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cSld name="3_Text">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A1389F8-9C8C-43D8-A1BE-8E81D7D001F3}"/>
              </a:ext>
            </a:extLst>
          </p:cNvPr>
          <p:cNvSpPr>
            <a:spLocks noGrp="1"/>
          </p:cNvSpPr>
          <p:nvPr>
            <p:ph type="title" idx="4294967295"/>
          </p:nvPr>
        </p:nvSpPr>
        <p:spPr>
          <a:xfrm>
            <a:off x="609601" y="365126"/>
            <a:ext cx="11151028" cy="1019058"/>
          </a:xfrm>
          <a:prstGeom prst="rect">
            <a:avLst/>
          </a:prstGeom>
        </p:spPr>
        <p:txBody>
          <a:bodyPr anchor="ctr">
            <a:normAutofit fontScale="90000"/>
          </a:bodyPr>
          <a:lstStyle>
            <a:lvl1pPr algn="l">
              <a:defRPr b="0" baseline="0">
                <a:solidFill>
                  <a:schemeClr val="tx1"/>
                </a:solidFill>
              </a:defRPr>
            </a:lvl1pPr>
          </a:lstStyle>
          <a:p>
            <a:r>
              <a:rPr lang="en-US" sz="4000" b="1">
                <a:latin typeface="Arial" panose="020B0604020202020204" pitchFamily="34" charset="0"/>
                <a:cs typeface="Arial" panose="020B0604020202020204" pitchFamily="34" charset="0"/>
              </a:rPr>
              <a:t>Click to edit Master title style</a:t>
            </a:r>
            <a:endParaRPr lang="en-US" sz="4000" b="1" dirty="0">
              <a:latin typeface="Arial" panose="020B0604020202020204" pitchFamily="34" charset="0"/>
              <a:cs typeface="Arial" panose="020B0604020202020204" pitchFamily="34" charset="0"/>
            </a:endParaRPr>
          </a:p>
        </p:txBody>
      </p:sp>
      <p:sp>
        <p:nvSpPr>
          <p:cNvPr id="7" name="Content Placeholder 2"/>
          <p:cNvSpPr>
            <a:spLocks noGrp="1"/>
          </p:cNvSpPr>
          <p:nvPr>
            <p:ph idx="1"/>
          </p:nvPr>
        </p:nvSpPr>
        <p:spPr>
          <a:xfrm>
            <a:off x="609600" y="1700808"/>
            <a:ext cx="11151029" cy="4608512"/>
          </a:xfrm>
          <a:prstGeom prst="rect">
            <a:avLst/>
          </a:prstGeom>
        </p:spPr>
        <p:txBody>
          <a:bodyPr/>
          <a:lstStyle>
            <a:lvl1pPr>
              <a:defRPr sz="2800">
                <a:solidFill>
                  <a:schemeClr val="tx1"/>
                </a:solidFill>
                <a:latin typeface="Arial" pitchFamily="34" charset="0"/>
                <a:ea typeface="Tahoma" panose="020B0604030504040204" pitchFamily="34" charset="0"/>
                <a:cs typeface="Arial" pitchFamily="34" charset="0"/>
              </a:defRPr>
            </a:lvl1pPr>
            <a:lvl2pPr>
              <a:defRPr sz="2400">
                <a:solidFill>
                  <a:schemeClr val="tx1"/>
                </a:solidFill>
                <a:latin typeface="Arial" pitchFamily="34" charset="0"/>
                <a:ea typeface="Tahoma" panose="020B0604030504040204" pitchFamily="34" charset="0"/>
                <a:cs typeface="Arial" pitchFamily="34" charset="0"/>
              </a:defRPr>
            </a:lvl2pPr>
            <a:lvl3pPr>
              <a:defRPr sz="2000">
                <a:solidFill>
                  <a:schemeClr val="tx1"/>
                </a:solidFill>
                <a:latin typeface="Arial" pitchFamily="34" charset="0"/>
                <a:ea typeface="Tahoma" panose="020B0604030504040204" pitchFamily="34" charset="0"/>
                <a:cs typeface="Arial" pitchFamily="34" charset="0"/>
              </a:defRPr>
            </a:lvl3pPr>
            <a:lvl4pPr>
              <a:defRPr sz="1800">
                <a:solidFill>
                  <a:schemeClr val="tx1"/>
                </a:solidFill>
                <a:latin typeface="Arial" pitchFamily="34" charset="0"/>
                <a:ea typeface="Tahoma" panose="020B0604030504040204" pitchFamily="34" charset="0"/>
                <a:cs typeface="Arial" pitchFamily="34" charset="0"/>
              </a:defRPr>
            </a:lvl4pPr>
            <a:lvl5pPr>
              <a:defRPr sz="1800">
                <a:solidFill>
                  <a:schemeClr val="tx1"/>
                </a:solidFill>
                <a:latin typeface="Arial" pitchFamily="34" charset="0"/>
                <a:ea typeface="Tahoma" panose="020B0604030504040204" pitchFamily="34" charset="0"/>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3216" y="6358812"/>
            <a:ext cx="462384" cy="346788"/>
          </a:xfrm>
          <a:prstGeom prst="rect">
            <a:avLst/>
          </a:prstGeom>
        </p:spPr>
      </p:pic>
      <p:sp>
        <p:nvSpPr>
          <p:cNvPr id="10" name="Slide Number Placeholder 5"/>
          <p:cNvSpPr>
            <a:spLocks noGrp="1"/>
          </p:cNvSpPr>
          <p:nvPr>
            <p:ph type="sldNum" sz="quarter" idx="12"/>
          </p:nvPr>
        </p:nvSpPr>
        <p:spPr>
          <a:xfrm>
            <a:off x="10261600" y="6356353"/>
            <a:ext cx="864096" cy="365125"/>
          </a:xfrm>
          <a:prstGeom prst="rect">
            <a:avLst/>
          </a:prstGeom>
        </p:spPr>
        <p:txBody>
          <a:bodyPr/>
          <a:lstStyle>
            <a:lvl1pPr algn="r">
              <a:defRPr>
                <a:solidFill>
                  <a:srgbClr val="666666"/>
                </a:solidFill>
                <a:latin typeface="Tahoma" panose="020B0604030504040204" pitchFamily="34" charset="0"/>
                <a:ea typeface="Tahoma" panose="020B0604030504040204" pitchFamily="34" charset="0"/>
                <a:cs typeface="Tahoma" panose="020B0604030504040204" pitchFamily="34" charset="0"/>
              </a:defRPr>
            </a:lvl1pPr>
          </a:lstStyle>
          <a:p>
            <a:fld id="{AD74A76B-B836-484A-AF51-E7D185AEA26F}" type="slidenum">
              <a:rPr lang="en-US" smtClean="0"/>
              <a:pPr/>
              <a:t>‹#›</a:t>
            </a:fld>
            <a:endParaRPr lang="en-US" dirty="0"/>
          </a:p>
        </p:txBody>
      </p:sp>
    </p:spTree>
    <p:extLst>
      <p:ext uri="{BB962C8B-B14F-4D97-AF65-F5344CB8AC3E}">
        <p14:creationId xmlns:p14="http://schemas.microsoft.com/office/powerpoint/2010/main" val="36605935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cSld name="4_Text">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A1389F8-9C8C-43D8-A1BE-8E81D7D001F3}"/>
              </a:ext>
            </a:extLst>
          </p:cNvPr>
          <p:cNvSpPr>
            <a:spLocks noGrp="1"/>
          </p:cNvSpPr>
          <p:nvPr>
            <p:ph type="title" idx="4294967295"/>
          </p:nvPr>
        </p:nvSpPr>
        <p:spPr>
          <a:xfrm>
            <a:off x="609601" y="365126"/>
            <a:ext cx="11151028" cy="1019058"/>
          </a:xfrm>
          <a:prstGeom prst="rect">
            <a:avLst/>
          </a:prstGeom>
        </p:spPr>
        <p:txBody>
          <a:bodyPr anchor="ctr">
            <a:normAutofit fontScale="90000"/>
          </a:bodyPr>
          <a:lstStyle>
            <a:lvl1pPr algn="l">
              <a:defRPr b="0" baseline="0">
                <a:solidFill>
                  <a:schemeClr val="tx1"/>
                </a:solidFill>
              </a:defRPr>
            </a:lvl1pPr>
          </a:lstStyle>
          <a:p>
            <a:r>
              <a:rPr lang="en-US" sz="4000" b="1">
                <a:latin typeface="Arial" panose="020B0604020202020204" pitchFamily="34" charset="0"/>
                <a:cs typeface="Arial" panose="020B0604020202020204" pitchFamily="34" charset="0"/>
              </a:rPr>
              <a:t>Click to edit Master title style</a:t>
            </a:r>
            <a:endParaRPr lang="en-US" sz="4000" b="1" dirty="0">
              <a:latin typeface="Arial" panose="020B0604020202020204" pitchFamily="34" charset="0"/>
              <a:cs typeface="Arial" panose="020B0604020202020204" pitchFamily="34" charset="0"/>
            </a:endParaRPr>
          </a:p>
        </p:txBody>
      </p:sp>
      <p:sp>
        <p:nvSpPr>
          <p:cNvPr id="7" name="Content Placeholder 2"/>
          <p:cNvSpPr>
            <a:spLocks noGrp="1"/>
          </p:cNvSpPr>
          <p:nvPr>
            <p:ph idx="1"/>
          </p:nvPr>
        </p:nvSpPr>
        <p:spPr>
          <a:xfrm>
            <a:off x="609600" y="1700808"/>
            <a:ext cx="11151029" cy="4608512"/>
          </a:xfrm>
          <a:prstGeom prst="rect">
            <a:avLst/>
          </a:prstGeom>
        </p:spPr>
        <p:txBody>
          <a:bodyPr/>
          <a:lstStyle>
            <a:lvl1pPr>
              <a:defRPr sz="2800">
                <a:solidFill>
                  <a:schemeClr val="tx1"/>
                </a:solidFill>
                <a:latin typeface="Arial" pitchFamily="34" charset="0"/>
                <a:ea typeface="Tahoma" panose="020B0604030504040204" pitchFamily="34" charset="0"/>
                <a:cs typeface="Arial" pitchFamily="34" charset="0"/>
              </a:defRPr>
            </a:lvl1pPr>
            <a:lvl2pPr>
              <a:defRPr sz="2400">
                <a:solidFill>
                  <a:schemeClr val="tx1"/>
                </a:solidFill>
                <a:latin typeface="Arial" pitchFamily="34" charset="0"/>
                <a:ea typeface="Tahoma" panose="020B0604030504040204" pitchFamily="34" charset="0"/>
                <a:cs typeface="Arial" pitchFamily="34" charset="0"/>
              </a:defRPr>
            </a:lvl2pPr>
            <a:lvl3pPr>
              <a:defRPr sz="2000">
                <a:solidFill>
                  <a:schemeClr val="tx1"/>
                </a:solidFill>
                <a:latin typeface="Arial" pitchFamily="34" charset="0"/>
                <a:ea typeface="Tahoma" panose="020B0604030504040204" pitchFamily="34" charset="0"/>
                <a:cs typeface="Arial" pitchFamily="34" charset="0"/>
              </a:defRPr>
            </a:lvl3pPr>
            <a:lvl4pPr>
              <a:defRPr sz="1800">
                <a:solidFill>
                  <a:schemeClr val="tx1"/>
                </a:solidFill>
                <a:latin typeface="Arial" pitchFamily="34" charset="0"/>
                <a:ea typeface="Tahoma" panose="020B0604030504040204" pitchFamily="34" charset="0"/>
                <a:cs typeface="Arial" pitchFamily="34" charset="0"/>
              </a:defRPr>
            </a:lvl4pPr>
            <a:lvl5pPr>
              <a:defRPr sz="1800">
                <a:solidFill>
                  <a:schemeClr val="tx1"/>
                </a:solidFill>
                <a:latin typeface="Arial" pitchFamily="34" charset="0"/>
                <a:ea typeface="Tahoma" panose="020B0604030504040204" pitchFamily="34" charset="0"/>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pic>
        <p:nvPicPr>
          <p:cNvPr id="9" name="Picture 8"/>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3216" y="6358812"/>
            <a:ext cx="462384" cy="346788"/>
          </a:xfrm>
          <a:prstGeom prst="rect">
            <a:avLst/>
          </a:prstGeom>
        </p:spPr>
      </p:pic>
      <p:sp>
        <p:nvSpPr>
          <p:cNvPr id="10" name="Slide Number Placeholder 5"/>
          <p:cNvSpPr>
            <a:spLocks noGrp="1"/>
          </p:cNvSpPr>
          <p:nvPr>
            <p:ph type="sldNum" sz="quarter" idx="12"/>
          </p:nvPr>
        </p:nvSpPr>
        <p:spPr>
          <a:xfrm>
            <a:off x="10261600" y="6356353"/>
            <a:ext cx="864096" cy="365125"/>
          </a:xfrm>
          <a:prstGeom prst="rect">
            <a:avLst/>
          </a:prstGeom>
        </p:spPr>
        <p:txBody>
          <a:bodyPr/>
          <a:lstStyle>
            <a:lvl1pPr algn="r">
              <a:defRPr>
                <a:solidFill>
                  <a:srgbClr val="666666"/>
                </a:solidFill>
                <a:latin typeface="Tahoma" panose="020B0604030504040204" pitchFamily="34" charset="0"/>
                <a:ea typeface="Tahoma" panose="020B0604030504040204" pitchFamily="34" charset="0"/>
                <a:cs typeface="Tahoma" panose="020B0604030504040204" pitchFamily="34" charset="0"/>
              </a:defRPr>
            </a:lvl1pPr>
          </a:lstStyle>
          <a:p>
            <a:fld id="{AD74A76B-B836-484A-AF51-E7D185AEA26F}" type="slidenum">
              <a:rPr lang="en-US" smtClean="0"/>
              <a:pPr/>
              <a:t>‹#›</a:t>
            </a:fld>
            <a:endParaRPr lang="en-US" dirty="0"/>
          </a:p>
        </p:txBody>
      </p:sp>
    </p:spTree>
    <p:extLst>
      <p:ext uri="{BB962C8B-B14F-4D97-AF65-F5344CB8AC3E}">
        <p14:creationId xmlns:p14="http://schemas.microsoft.com/office/powerpoint/2010/main" val="14461217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cSld name="5_Text">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A1389F8-9C8C-43D8-A1BE-8E81D7D001F3}"/>
              </a:ext>
            </a:extLst>
          </p:cNvPr>
          <p:cNvSpPr>
            <a:spLocks noGrp="1"/>
          </p:cNvSpPr>
          <p:nvPr>
            <p:ph type="title" idx="4294967295"/>
          </p:nvPr>
        </p:nvSpPr>
        <p:spPr>
          <a:xfrm>
            <a:off x="609601" y="365126"/>
            <a:ext cx="11151028" cy="1019058"/>
          </a:xfrm>
          <a:prstGeom prst="rect">
            <a:avLst/>
          </a:prstGeom>
        </p:spPr>
        <p:txBody>
          <a:bodyPr anchor="ctr">
            <a:normAutofit fontScale="90000"/>
          </a:bodyPr>
          <a:lstStyle>
            <a:lvl1pPr algn="l">
              <a:defRPr b="0" baseline="0">
                <a:solidFill>
                  <a:schemeClr val="tx1"/>
                </a:solidFill>
              </a:defRPr>
            </a:lvl1pPr>
          </a:lstStyle>
          <a:p>
            <a:r>
              <a:rPr lang="en-US" sz="4000" b="1">
                <a:latin typeface="Arial" panose="020B0604020202020204" pitchFamily="34" charset="0"/>
                <a:cs typeface="Arial" panose="020B0604020202020204" pitchFamily="34" charset="0"/>
              </a:rPr>
              <a:t>Click to edit Master title style</a:t>
            </a:r>
            <a:endParaRPr lang="en-US" sz="4000" b="1" dirty="0">
              <a:latin typeface="Arial" panose="020B0604020202020204" pitchFamily="34" charset="0"/>
              <a:cs typeface="Arial" panose="020B0604020202020204" pitchFamily="34" charset="0"/>
            </a:endParaRPr>
          </a:p>
        </p:txBody>
      </p:sp>
      <p:sp>
        <p:nvSpPr>
          <p:cNvPr id="7" name="Content Placeholder 2"/>
          <p:cNvSpPr>
            <a:spLocks noGrp="1"/>
          </p:cNvSpPr>
          <p:nvPr>
            <p:ph idx="1"/>
          </p:nvPr>
        </p:nvSpPr>
        <p:spPr>
          <a:xfrm>
            <a:off x="609600" y="1700808"/>
            <a:ext cx="11151029" cy="4608512"/>
          </a:xfrm>
          <a:prstGeom prst="rect">
            <a:avLst/>
          </a:prstGeom>
        </p:spPr>
        <p:txBody>
          <a:bodyPr/>
          <a:lstStyle>
            <a:lvl1pPr>
              <a:defRPr sz="2800">
                <a:solidFill>
                  <a:schemeClr val="tx1"/>
                </a:solidFill>
                <a:latin typeface="Arial" pitchFamily="34" charset="0"/>
                <a:ea typeface="Tahoma" panose="020B0604030504040204" pitchFamily="34" charset="0"/>
                <a:cs typeface="Arial" pitchFamily="34" charset="0"/>
              </a:defRPr>
            </a:lvl1pPr>
            <a:lvl2pPr>
              <a:defRPr sz="2400">
                <a:solidFill>
                  <a:schemeClr val="tx1"/>
                </a:solidFill>
                <a:latin typeface="Arial" pitchFamily="34" charset="0"/>
                <a:ea typeface="Tahoma" panose="020B0604030504040204" pitchFamily="34" charset="0"/>
                <a:cs typeface="Arial" pitchFamily="34" charset="0"/>
              </a:defRPr>
            </a:lvl2pPr>
            <a:lvl3pPr>
              <a:defRPr sz="2000">
                <a:solidFill>
                  <a:schemeClr val="tx1"/>
                </a:solidFill>
                <a:latin typeface="Arial" pitchFamily="34" charset="0"/>
                <a:ea typeface="Tahoma" panose="020B0604030504040204" pitchFamily="34" charset="0"/>
                <a:cs typeface="Arial" pitchFamily="34" charset="0"/>
              </a:defRPr>
            </a:lvl3pPr>
            <a:lvl4pPr>
              <a:defRPr sz="1800">
                <a:solidFill>
                  <a:schemeClr val="tx1"/>
                </a:solidFill>
                <a:latin typeface="Arial" pitchFamily="34" charset="0"/>
                <a:ea typeface="Tahoma" panose="020B0604030504040204" pitchFamily="34" charset="0"/>
                <a:cs typeface="Arial" pitchFamily="34" charset="0"/>
              </a:defRPr>
            </a:lvl4pPr>
            <a:lvl5pPr>
              <a:defRPr sz="1800">
                <a:solidFill>
                  <a:schemeClr val="tx1"/>
                </a:solidFill>
                <a:latin typeface="Arial" pitchFamily="34" charset="0"/>
                <a:ea typeface="Tahoma" panose="020B0604030504040204" pitchFamily="34" charset="0"/>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9" name="Slide Number Placeholder 5"/>
          <p:cNvSpPr>
            <a:spLocks noGrp="1"/>
          </p:cNvSpPr>
          <p:nvPr>
            <p:ph type="sldNum" sz="quarter" idx="12"/>
          </p:nvPr>
        </p:nvSpPr>
        <p:spPr>
          <a:xfrm>
            <a:off x="10261600" y="6356353"/>
            <a:ext cx="864096" cy="365125"/>
          </a:xfrm>
          <a:prstGeom prst="rect">
            <a:avLst/>
          </a:prstGeom>
        </p:spPr>
        <p:txBody>
          <a:bodyPr/>
          <a:lstStyle>
            <a:lvl1pPr algn="r">
              <a:defRPr>
                <a:solidFill>
                  <a:srgbClr val="666666"/>
                </a:solidFill>
                <a:latin typeface="Tahoma" panose="020B0604030504040204" pitchFamily="34" charset="0"/>
                <a:ea typeface="Tahoma" panose="020B0604030504040204" pitchFamily="34" charset="0"/>
                <a:cs typeface="Tahoma" panose="020B0604030504040204" pitchFamily="34" charset="0"/>
              </a:defRPr>
            </a:lvl1pPr>
          </a:lstStyle>
          <a:p>
            <a:fld id="{AD74A76B-B836-484A-AF51-E7D185AEA26F}" type="slidenum">
              <a:rPr lang="en-US" smtClean="0"/>
              <a:pPr/>
              <a:t>‹#›</a:t>
            </a:fld>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3216" y="6358812"/>
            <a:ext cx="462384" cy="346788"/>
          </a:xfrm>
          <a:prstGeom prst="rect">
            <a:avLst/>
          </a:prstGeom>
        </p:spPr>
      </p:pic>
    </p:spTree>
    <p:extLst>
      <p:ext uri="{BB962C8B-B14F-4D97-AF65-F5344CB8AC3E}">
        <p14:creationId xmlns:p14="http://schemas.microsoft.com/office/powerpoint/2010/main" val="69736058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cSld name="6_Text">
    <p:bg>
      <p:bgPr>
        <a:solidFill>
          <a:schemeClr val="bg1"/>
        </a:solidFill>
        <a:effectLst/>
      </p:bgPr>
    </p:bg>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BA1389F8-9C8C-43D8-A1BE-8E81D7D001F3}"/>
              </a:ext>
            </a:extLst>
          </p:cNvPr>
          <p:cNvSpPr>
            <a:spLocks noGrp="1"/>
          </p:cNvSpPr>
          <p:nvPr>
            <p:ph type="title" idx="4294967295"/>
          </p:nvPr>
        </p:nvSpPr>
        <p:spPr>
          <a:xfrm>
            <a:off x="609601" y="365126"/>
            <a:ext cx="11151028" cy="1019058"/>
          </a:xfrm>
          <a:prstGeom prst="rect">
            <a:avLst/>
          </a:prstGeom>
        </p:spPr>
        <p:txBody>
          <a:bodyPr anchor="ctr">
            <a:normAutofit fontScale="90000"/>
          </a:bodyPr>
          <a:lstStyle>
            <a:lvl1pPr algn="l">
              <a:defRPr b="0" baseline="0">
                <a:solidFill>
                  <a:schemeClr val="tx1"/>
                </a:solidFill>
              </a:defRPr>
            </a:lvl1pPr>
          </a:lstStyle>
          <a:p>
            <a:r>
              <a:rPr lang="en-US" sz="4000" b="1">
                <a:latin typeface="Arial" panose="020B0604020202020204" pitchFamily="34" charset="0"/>
                <a:cs typeface="Arial" panose="020B0604020202020204" pitchFamily="34" charset="0"/>
              </a:rPr>
              <a:t>Click to edit Master title style</a:t>
            </a:r>
            <a:endParaRPr lang="en-US" sz="4000" b="1" dirty="0">
              <a:latin typeface="Arial" panose="020B0604020202020204" pitchFamily="34" charset="0"/>
              <a:cs typeface="Arial" panose="020B0604020202020204" pitchFamily="34" charset="0"/>
            </a:endParaRPr>
          </a:p>
        </p:txBody>
      </p:sp>
      <p:sp>
        <p:nvSpPr>
          <p:cNvPr id="7" name="Content Placeholder 2"/>
          <p:cNvSpPr>
            <a:spLocks noGrp="1"/>
          </p:cNvSpPr>
          <p:nvPr>
            <p:ph idx="1"/>
          </p:nvPr>
        </p:nvSpPr>
        <p:spPr>
          <a:xfrm>
            <a:off x="609600" y="1700808"/>
            <a:ext cx="11151029" cy="4608512"/>
          </a:xfrm>
          <a:prstGeom prst="rect">
            <a:avLst/>
          </a:prstGeom>
        </p:spPr>
        <p:txBody>
          <a:bodyPr/>
          <a:lstStyle>
            <a:lvl1pPr>
              <a:defRPr sz="2800">
                <a:solidFill>
                  <a:schemeClr val="tx1"/>
                </a:solidFill>
                <a:latin typeface="Arial" pitchFamily="34" charset="0"/>
                <a:ea typeface="Tahoma" panose="020B0604030504040204" pitchFamily="34" charset="0"/>
                <a:cs typeface="Arial" pitchFamily="34" charset="0"/>
              </a:defRPr>
            </a:lvl1pPr>
            <a:lvl2pPr>
              <a:defRPr sz="2400">
                <a:solidFill>
                  <a:schemeClr val="tx1"/>
                </a:solidFill>
                <a:latin typeface="Arial" pitchFamily="34" charset="0"/>
                <a:ea typeface="Tahoma" panose="020B0604030504040204" pitchFamily="34" charset="0"/>
                <a:cs typeface="Arial" pitchFamily="34" charset="0"/>
              </a:defRPr>
            </a:lvl2pPr>
            <a:lvl3pPr>
              <a:defRPr sz="2000">
                <a:solidFill>
                  <a:schemeClr val="tx1"/>
                </a:solidFill>
                <a:latin typeface="Arial" pitchFamily="34" charset="0"/>
                <a:ea typeface="Tahoma" panose="020B0604030504040204" pitchFamily="34" charset="0"/>
                <a:cs typeface="Arial" pitchFamily="34" charset="0"/>
              </a:defRPr>
            </a:lvl3pPr>
            <a:lvl4pPr>
              <a:defRPr sz="1800">
                <a:solidFill>
                  <a:schemeClr val="tx1"/>
                </a:solidFill>
                <a:latin typeface="Arial" pitchFamily="34" charset="0"/>
                <a:ea typeface="Tahoma" panose="020B0604030504040204" pitchFamily="34" charset="0"/>
                <a:cs typeface="Arial" pitchFamily="34" charset="0"/>
              </a:defRPr>
            </a:lvl4pPr>
            <a:lvl5pPr>
              <a:defRPr sz="1800">
                <a:solidFill>
                  <a:schemeClr val="tx1"/>
                </a:solidFill>
                <a:latin typeface="Arial" pitchFamily="34" charset="0"/>
                <a:ea typeface="Tahoma" panose="020B0604030504040204" pitchFamily="34" charset="0"/>
                <a:cs typeface="Arial" pitchFamily="34"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lt-LT" dirty="0"/>
          </a:p>
        </p:txBody>
      </p:sp>
      <p:sp>
        <p:nvSpPr>
          <p:cNvPr id="9" name="Slide Number Placeholder 5"/>
          <p:cNvSpPr>
            <a:spLocks noGrp="1"/>
          </p:cNvSpPr>
          <p:nvPr>
            <p:ph type="sldNum" sz="quarter" idx="12"/>
          </p:nvPr>
        </p:nvSpPr>
        <p:spPr>
          <a:xfrm>
            <a:off x="10261600" y="6356353"/>
            <a:ext cx="864096" cy="365125"/>
          </a:xfrm>
          <a:prstGeom prst="rect">
            <a:avLst/>
          </a:prstGeom>
        </p:spPr>
        <p:txBody>
          <a:bodyPr/>
          <a:lstStyle>
            <a:lvl1pPr algn="r">
              <a:defRPr>
                <a:solidFill>
                  <a:srgbClr val="666666"/>
                </a:solidFill>
                <a:latin typeface="Tahoma" panose="020B0604030504040204" pitchFamily="34" charset="0"/>
                <a:ea typeface="Tahoma" panose="020B0604030504040204" pitchFamily="34" charset="0"/>
                <a:cs typeface="Tahoma" panose="020B0604030504040204" pitchFamily="34" charset="0"/>
              </a:defRPr>
            </a:lvl1pPr>
          </a:lstStyle>
          <a:p>
            <a:fld id="{AD74A76B-B836-484A-AF51-E7D185AEA26F}" type="slidenum">
              <a:rPr lang="en-US" smtClean="0"/>
              <a:pPr/>
              <a:t>‹#›</a:t>
            </a:fld>
            <a:endParaRPr lang="en-US" dirty="0"/>
          </a:p>
        </p:txBody>
      </p:sp>
      <p:pic>
        <p:nvPicPr>
          <p:cNvPr id="10" name="Picture 9"/>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1323216" y="6358812"/>
            <a:ext cx="462384" cy="346788"/>
          </a:xfrm>
          <a:prstGeom prst="rect">
            <a:avLst/>
          </a:prstGeom>
        </p:spPr>
      </p:pic>
    </p:spTree>
    <p:extLst>
      <p:ext uri="{BB962C8B-B14F-4D97-AF65-F5344CB8AC3E}">
        <p14:creationId xmlns:p14="http://schemas.microsoft.com/office/powerpoint/2010/main" val="296429539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blipFill dpi="0" rotWithShape="1">
          <a:blip r:embed="rId19">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668800563"/>
      </p:ext>
    </p:extLst>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7" r:id="rId12"/>
    <p:sldLayoutId id="2147483688" r:id="rId13"/>
    <p:sldLayoutId id="2147483689" r:id="rId14"/>
    <p:sldLayoutId id="2147483671" r:id="rId15"/>
    <p:sldLayoutId id="2147483672" r:id="rId16"/>
    <p:sldLayoutId id="2147483673" r:id="rId17"/>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959822"/>
          </a:xfrm>
          <a:prstGeom prst="rect">
            <a:avLst/>
          </a:prstGeom>
        </p:spPr>
        <p:txBody>
          <a:bodyPr vert="horz" lIns="91440" tIns="45720" rIns="91440" bIns="45720" rtlCol="0" anchor="ctr">
            <a:normAutofit/>
          </a:bodyPr>
          <a:lstStyle/>
          <a:p>
            <a:r>
              <a:rPr lang="en-US"/>
              <a:t>Click to edit Master title style</a:t>
            </a:r>
            <a:endParaRPr lang="lt-LT"/>
          </a:p>
        </p:txBody>
      </p:sp>
      <p:sp>
        <p:nvSpPr>
          <p:cNvPr id="3" name="Text Placeholder 2"/>
          <p:cNvSpPr>
            <a:spLocks noGrp="1"/>
          </p:cNvSpPr>
          <p:nvPr>
            <p:ph type="body" idx="1"/>
          </p:nvPr>
        </p:nvSpPr>
        <p:spPr>
          <a:xfrm>
            <a:off x="838200" y="1520890"/>
            <a:ext cx="10515600" cy="4656073"/>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endParaRPr lang="lt-LT"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latin typeface="Tahoma" panose="020B0604030504040204" pitchFamily="34" charset="0"/>
                <a:ea typeface="Tahoma" panose="020B0604030504040204" pitchFamily="34" charset="0"/>
                <a:cs typeface="Tahoma" panose="020B0604030504040204" pitchFamily="34" charset="0"/>
              </a:defRPr>
            </a:lvl1pPr>
          </a:lstStyle>
          <a:p>
            <a:r>
              <a:rPr lang="de-AT"/>
              <a:t>Slides </a:t>
            </a:r>
            <a:fld id="{BE3DC40E-DBBE-4E2D-9EEC-FBF0DA0E9179}" type="slidenum">
              <a:rPr lang="de-AT" smtClean="0"/>
              <a:pPr/>
              <a:t>‹#›</a:t>
            </a:fld>
            <a:endParaRPr lang="de-AT" dirty="0"/>
          </a:p>
        </p:txBody>
      </p:sp>
    </p:spTree>
    <p:extLst>
      <p:ext uri="{BB962C8B-B14F-4D97-AF65-F5344CB8AC3E}">
        <p14:creationId xmlns:p14="http://schemas.microsoft.com/office/powerpoint/2010/main" val="4129691153"/>
      </p:ext>
    </p:extLst>
  </p:cSld>
  <p:clrMap bg1="lt1" tx1="dk1" bg2="lt2" tx2="dk2" accent1="accent1" accent2="accent2" accent3="accent3" accent4="accent4" accent5="accent5" accent6="accent6" hlink="hlink" folHlink="folHlink"/>
  <p:sldLayoutIdLst>
    <p:sldLayoutId id="2147483691" r:id="rId1"/>
    <p:sldLayoutId id="2147483692" r:id="rId2"/>
    <p:sldLayoutId id="2147483693" r:id="rId3"/>
    <p:sldLayoutId id="2147483694" r:id="rId4"/>
    <p:sldLayoutId id="2147483695" r:id="rId5"/>
    <p:sldLayoutId id="2147483696" r:id="rId6"/>
    <p:sldLayoutId id="2147483697" r:id="rId7"/>
    <p:sldLayoutId id="2147483698" r:id="rId8"/>
    <p:sldLayoutId id="2147483699" r:id="rId9"/>
    <p:sldLayoutId id="2147483700" r:id="rId10"/>
    <p:sldLayoutId id="2147483701" r:id="rId11"/>
    <p:sldLayoutId id="2147483702" r:id="rId12"/>
    <p:sldLayoutId id="2147483704" r:id="rId13"/>
  </p:sldLayoutIdLst>
  <p:hf hdr="0" ftr="0" dt="0"/>
  <p:txStyles>
    <p:title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lt-LT"/>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xml"/><Relationship Id="rId1" Type="http://schemas.openxmlformats.org/officeDocument/2006/relationships/slideLayout" Target="../slideLayouts/slideLayout18.xml"/><Relationship Id="rId5" Type="http://schemas.openxmlformats.org/officeDocument/2006/relationships/image" Target="../media/image6.svg"/><Relationship Id="rId4" Type="http://schemas.openxmlformats.org/officeDocument/2006/relationships/image" Target="../media/image5.png"/></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3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2.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0.xml"/></Relationships>
</file>

<file path=ppt/slides/_rels/slide13.xml.rels><?xml version="1.0" encoding="UTF-8" standalone="yes"?>
<Relationships xmlns="http://schemas.openxmlformats.org/package/2006/relationships"><Relationship Id="rId3" Type="http://schemas.openxmlformats.org/officeDocument/2006/relationships/image" Target="../media/image23.jpg"/><Relationship Id="rId2" Type="http://schemas.openxmlformats.org/officeDocument/2006/relationships/image" Target="../media/image22.jpg"/><Relationship Id="rId1" Type="http://schemas.openxmlformats.org/officeDocument/2006/relationships/slideLayout" Target="../slideLayouts/slideLayout30.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16.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13.png"/><Relationship Id="rId1" Type="http://schemas.openxmlformats.org/officeDocument/2006/relationships/slideLayout" Target="../slideLayouts/slideLayout30.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0.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0.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_rels/slide8.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0.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0.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 y="241738"/>
            <a:ext cx="12192000" cy="7089227"/>
          </a:xfrm>
          <a:prstGeom prst="rect">
            <a:avLst/>
          </a:prstGeom>
          <a:solidFill>
            <a:srgbClr val="0B4DC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5" name="Picture 4"/>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flipH="1">
            <a:off x="94593" y="1200076"/>
            <a:ext cx="12192001" cy="5307540"/>
          </a:xfrm>
          <a:prstGeom prst="rect">
            <a:avLst/>
          </a:prstGeom>
        </p:spPr>
      </p:pic>
      <p:sp>
        <p:nvSpPr>
          <p:cNvPr id="4" name="Rectangle 3"/>
          <p:cNvSpPr/>
          <p:nvPr/>
        </p:nvSpPr>
        <p:spPr>
          <a:xfrm>
            <a:off x="1093944" y="5217036"/>
            <a:ext cx="10004111" cy="646331"/>
          </a:xfrm>
          <a:prstGeom prst="rect">
            <a:avLst/>
          </a:prstGeom>
        </p:spPr>
        <p:txBody>
          <a:bodyPr wrap="square">
            <a:spAutoFit/>
          </a:bodyPr>
          <a:lstStyle/>
          <a:p>
            <a:pPr algn="ctr">
              <a:defRPr/>
            </a:pPr>
            <a:r>
              <a:rPr kumimoji="0" lang="en-US" sz="3600" b="0" i="0" u="none" strike="noStrike" kern="1200" cap="none" spc="0" normalizeH="0" baseline="0" noProof="0" dirty="0">
                <a:ln>
                  <a:noFill/>
                </a:ln>
                <a:solidFill>
                  <a:schemeClr val="bg1"/>
                </a:solidFill>
                <a:effectLst/>
                <a:uLnTx/>
                <a:uFillTx/>
                <a:ea typeface="+mn-ea"/>
                <a:cs typeface="+mn-cs"/>
              </a:rPr>
              <a:t>Supervisor: Prof. </a:t>
            </a:r>
            <a:r>
              <a:rPr kumimoji="0" lang="en-US" sz="3600" b="0" i="0" u="none" strike="noStrike" kern="1200" cap="none" spc="0" normalizeH="0" baseline="0" noProof="0" dirty="0">
                <a:ln>
                  <a:noFill/>
                </a:ln>
                <a:solidFill>
                  <a:schemeClr val="bg1"/>
                </a:solidFill>
                <a:uLnTx/>
                <a:uFillTx/>
                <a:cs typeface="+mn-cs"/>
              </a:rPr>
              <a:t>D</a:t>
            </a:r>
            <a:r>
              <a:rPr lang="lt-LT" sz="3600" dirty="0">
                <a:solidFill>
                  <a:schemeClr val="bg1"/>
                </a:solidFill>
                <a:effectLst/>
                <a:ea typeface="Times New Roman" panose="02020603050405020304" pitchFamily="18" charset="0"/>
              </a:rPr>
              <a:t>r. Diana Kalibatienė</a:t>
            </a:r>
            <a:endParaRPr kumimoji="0" lang="en-US" sz="3600" b="1" i="0" u="none" strike="noStrike" kern="1200" cap="none" spc="0" normalizeH="0" baseline="0" noProof="0" dirty="0">
              <a:ln>
                <a:noFill/>
              </a:ln>
              <a:solidFill>
                <a:schemeClr val="bg1"/>
              </a:solidFill>
              <a:effectLst/>
              <a:uLnTx/>
              <a:uFillTx/>
              <a:ea typeface="+mn-ea"/>
              <a:cs typeface="+mn-cs"/>
            </a:endParaRPr>
          </a:p>
        </p:txBody>
      </p:sp>
      <p:pic>
        <p:nvPicPr>
          <p:cNvPr id="8" name="Graphic 5">
            <a:extLst>
              <a:ext uri="{FF2B5EF4-FFF2-40B4-BE49-F238E27FC236}">
                <a16:creationId xmlns:a16="http://schemas.microsoft.com/office/drawing/2014/main" id="{175BDB0A-480F-9242-89CC-D1382FBB4489}"/>
              </a:ext>
            </a:extLst>
          </p:cNvPr>
          <p:cNvPicPr>
            <a:picLocks noChangeAspect="1"/>
          </p:cNvPicPr>
          <p:nvPr/>
        </p:nvPicPr>
        <p:blipFill>
          <a:blip r:embed="rId4">
            <a:extLst>
              <a:ext uri="{28A0092B-C50C-407E-A947-70E740481C1C}">
                <a14:useLocalDpi xmlns:a14="http://schemas.microsoft.com/office/drawing/2010/main"/>
              </a:ext>
              <a:ext uri="{96DAC541-7B7A-43D3-8B79-37D633B846F1}">
                <asvg:svgBlip xmlns:asvg="http://schemas.microsoft.com/office/drawing/2016/SVG/main" r:embed="rId5"/>
              </a:ext>
            </a:extLst>
          </a:blip>
          <a:srcRect/>
          <a:stretch/>
        </p:blipFill>
        <p:spPr>
          <a:xfrm>
            <a:off x="309454" y="283674"/>
            <a:ext cx="2277406" cy="968657"/>
          </a:xfrm>
          <a:prstGeom prst="rect">
            <a:avLst/>
          </a:prstGeom>
        </p:spPr>
      </p:pic>
      <p:sp>
        <p:nvSpPr>
          <p:cNvPr id="2" name="TextBox 1"/>
          <p:cNvSpPr txBox="1"/>
          <p:nvPr/>
        </p:nvSpPr>
        <p:spPr>
          <a:xfrm>
            <a:off x="1093945" y="1859256"/>
            <a:ext cx="10004110" cy="2436514"/>
          </a:xfrm>
          <a:prstGeom prst="rect">
            <a:avLst/>
          </a:prstGeom>
        </p:spPr>
        <p:txBody>
          <a:bodyPr vert="horz" lIns="91440" tIns="45720" rIns="91440" bIns="45720" rtlCol="0" anchor="b">
            <a:noAutofit/>
          </a:bodyPr>
          <a:lstStyle>
            <a:lvl1pPr>
              <a:lnSpc>
                <a:spcPct val="90000"/>
              </a:lnSpc>
              <a:spcBef>
                <a:spcPct val="0"/>
              </a:spcBef>
              <a:buNone/>
              <a:defRPr sz="3600">
                <a:solidFill>
                  <a:schemeClr val="bg1"/>
                </a:solidFill>
                <a:latin typeface="Tahoma" panose="020B0604030504040204" pitchFamily="34" charset="0"/>
                <a:ea typeface="Tahoma" panose="020B0604030504040204" pitchFamily="34" charset="0"/>
                <a:cs typeface="Tahoma" panose="020B0604030504040204" pitchFamily="34" charset="0"/>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1"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rPr>
              <a:t> RESEARCH ON APPLICATION OF MACHINE LEARNING METHODS FOR OPTIMIZATION OF BUSINESS PROCESSES</a:t>
            </a:r>
            <a:endParaRPr kumimoji="0" lang="en-GB" sz="3200" b="1" i="0" u="none" strike="noStrike" kern="1200" cap="none" spc="0" normalizeH="0" baseline="0" noProof="0" dirty="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endParaRPr>
          </a:p>
        </p:txBody>
      </p:sp>
      <p:sp>
        <p:nvSpPr>
          <p:cNvPr id="9" name="TextBox 8">
            <a:extLst>
              <a:ext uri="{FF2B5EF4-FFF2-40B4-BE49-F238E27FC236}">
                <a16:creationId xmlns:a16="http://schemas.microsoft.com/office/drawing/2014/main" id="{61CEC525-ADC2-46FE-8080-1BD5416673D0}"/>
              </a:ext>
            </a:extLst>
          </p:cNvPr>
          <p:cNvSpPr txBox="1"/>
          <p:nvPr/>
        </p:nvSpPr>
        <p:spPr>
          <a:xfrm>
            <a:off x="1912188" y="4256307"/>
            <a:ext cx="8367622" cy="930840"/>
          </a:xfrm>
          <a:prstGeom prst="rect">
            <a:avLst/>
          </a:prstGeom>
        </p:spPr>
        <p:txBody>
          <a:bodyPr vert="horz" lIns="91440" tIns="45720" rIns="91440" bIns="45720" rtlCol="0" anchor="b">
            <a:noAutofit/>
          </a:bodyPr>
          <a:lstStyle>
            <a:defPPr>
              <a:defRPr lang="lt-LT"/>
            </a:defPPr>
            <a:lvl1pPr marR="0" lvl="0" indent="0" algn="ctr" fontAlgn="auto">
              <a:lnSpc>
                <a:spcPct val="90000"/>
              </a:lnSpc>
              <a:spcBef>
                <a:spcPct val="0"/>
              </a:spcBef>
              <a:spcAft>
                <a:spcPts val="0"/>
              </a:spcAft>
              <a:buClrTx/>
              <a:buSzTx/>
              <a:buFontTx/>
              <a:buNone/>
              <a:tabLst/>
              <a:defRPr kumimoji="0" sz="4400" b="1" i="0" u="none" strike="noStrike" cap="none" spc="0" normalizeH="0" baseline="0">
                <a:ln>
                  <a:noFill/>
                </a:ln>
                <a:solidFill>
                  <a:prstClr val="white"/>
                </a:solidFill>
                <a:effectLst/>
                <a:uLnTx/>
                <a:uFillTx/>
                <a:latin typeface="Tahoma" panose="020B0604030504040204" pitchFamily="34" charset="0"/>
                <a:ea typeface="Tahoma" panose="020B0604030504040204" pitchFamily="34" charset="0"/>
                <a:cs typeface="Tahoma" panose="020B0604030504040204" pitchFamily="34" charset="0"/>
              </a:defRPr>
            </a:lvl1pPr>
          </a:lstStyle>
          <a:p>
            <a:r>
              <a:rPr lang="en-US" sz="3600" dirty="0"/>
              <a:t>Mirmatlab Karimli, ISIfmu-24</a:t>
            </a:r>
          </a:p>
          <a:p>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(e-mail: </a:t>
            </a:r>
            <a:r>
              <a:rPr kumimoji="0" lang="en-US" sz="2000" b="0" i="0" u="none" strike="noStrike" kern="1200" cap="none" spc="0" normalizeH="0" baseline="0" noProof="0" dirty="0" err="1">
                <a:ln>
                  <a:noFill/>
                </a:ln>
                <a:solidFill>
                  <a:prstClr val="white"/>
                </a:solidFill>
                <a:effectLst/>
                <a:uLnTx/>
                <a:uFillTx/>
                <a:latin typeface="Calibri" panose="020F0502020204030204"/>
                <a:ea typeface="+mn-ea"/>
                <a:cs typeface="+mn-cs"/>
              </a:rPr>
              <a:t>mirmatlab</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a:t>
            </a:r>
            <a:r>
              <a:rPr lang="en-US" sz="2000" b="0" dirty="0" err="1">
                <a:latin typeface="Calibri" panose="020F0502020204030204"/>
                <a:ea typeface="+mn-ea"/>
                <a:cs typeface="+mn-cs"/>
              </a:rPr>
              <a:t>karimli</a:t>
            </a:r>
            <a:r>
              <a:rPr kumimoji="0" lang="en-US" sz="2000" b="0" i="0" u="none" strike="noStrike" kern="1200" cap="none" spc="0" normalizeH="0" baseline="0" noProof="0" dirty="0">
                <a:ln>
                  <a:noFill/>
                </a:ln>
                <a:solidFill>
                  <a:prstClr val="white"/>
                </a:solidFill>
                <a:effectLst/>
                <a:uLnTx/>
                <a:uFillTx/>
                <a:latin typeface="Calibri" panose="020F0502020204030204"/>
                <a:ea typeface="+mn-ea"/>
                <a:cs typeface="+mn-cs"/>
              </a:rPr>
              <a:t>@stud.vilniustech.lt)</a:t>
            </a:r>
            <a:endParaRPr kumimoji="0" lang="en-US" sz="24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373C2207-B655-4C60-9566-1B7F59DD8738}"/>
              </a:ext>
            </a:extLst>
          </p:cNvPr>
          <p:cNvSpPr txBox="1"/>
          <p:nvPr/>
        </p:nvSpPr>
        <p:spPr>
          <a:xfrm>
            <a:off x="7438768" y="6507616"/>
            <a:ext cx="2458994" cy="400110"/>
          </a:xfrm>
          <a:prstGeom prst="rect">
            <a:avLst/>
          </a:prstGeom>
          <a:noFill/>
        </p:spPr>
        <p:txBody>
          <a:bodyPr wrap="square" rtlCol="0">
            <a:spAutoFit/>
          </a:bodyPr>
          <a:lstStyle/>
          <a:p>
            <a:r>
              <a:rPr lang="en-US" sz="2000">
                <a:solidFill>
                  <a:schemeClr val="bg1"/>
                </a:solidFill>
              </a:rPr>
              <a:t>2025-06-25</a:t>
            </a:r>
            <a:endParaRPr lang="lt-LT" sz="2000" dirty="0">
              <a:solidFill>
                <a:schemeClr val="bg1"/>
              </a:solidFill>
            </a:endParaRPr>
          </a:p>
        </p:txBody>
      </p:sp>
    </p:spTree>
    <p:extLst>
      <p:ext uri="{BB962C8B-B14F-4D97-AF65-F5344CB8AC3E}">
        <p14:creationId xmlns:p14="http://schemas.microsoft.com/office/powerpoint/2010/main" val="9223087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E4A4C91-804E-01C4-8537-5F44BC3F5417}"/>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155A8F9-BB56-75A0-9AA1-F2434DEC0DD3}"/>
              </a:ext>
            </a:extLst>
          </p:cNvPr>
          <p:cNvSpPr>
            <a:spLocks noGrp="1"/>
          </p:cNvSpPr>
          <p:nvPr>
            <p:ph type="sldNum" sz="quarter" idx="12"/>
          </p:nvPr>
        </p:nvSpPr>
        <p:spPr/>
        <p:txBody>
          <a:bodyPr/>
          <a:lstStyle/>
          <a:p>
            <a:fld id="{AD74A76B-B836-484A-AF51-E7D185AEA26F}" type="slidenum">
              <a:rPr lang="en-US" smtClean="0"/>
              <a:pPr/>
              <a:t>10</a:t>
            </a:fld>
            <a:endParaRPr lang="en-US" dirty="0"/>
          </a:p>
        </p:txBody>
      </p:sp>
      <p:sp>
        <p:nvSpPr>
          <p:cNvPr id="7" name="Title 3">
            <a:extLst>
              <a:ext uri="{FF2B5EF4-FFF2-40B4-BE49-F238E27FC236}">
                <a16:creationId xmlns:a16="http://schemas.microsoft.com/office/drawing/2014/main" id="{E84EC981-1E56-0DEC-26EF-04E2806EF6A7}"/>
              </a:ext>
            </a:extLst>
          </p:cNvPr>
          <p:cNvSpPr txBox="1">
            <a:spLocks/>
          </p:cNvSpPr>
          <p:nvPr/>
        </p:nvSpPr>
        <p:spPr>
          <a:xfrm>
            <a:off x="152896" y="127325"/>
            <a:ext cx="5006933" cy="995419"/>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sz="3200" dirty="0"/>
              <a:t>Approach Presentation</a:t>
            </a:r>
            <a:endParaRPr lang="lt-LT" sz="3200" dirty="0"/>
          </a:p>
        </p:txBody>
      </p:sp>
      <p:pic>
        <p:nvPicPr>
          <p:cNvPr id="5" name="Picture 4" descr="A diagram of a process&#10;&#10;AI-generated content may be incorrect.">
            <a:extLst>
              <a:ext uri="{FF2B5EF4-FFF2-40B4-BE49-F238E27FC236}">
                <a16:creationId xmlns:a16="http://schemas.microsoft.com/office/drawing/2014/main" id="{222070BE-0755-5F4D-48D1-32870AAC51D3}"/>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0" y="3198214"/>
            <a:ext cx="8280400" cy="3659786"/>
          </a:xfrm>
          <a:prstGeom prst="rect">
            <a:avLst/>
          </a:prstGeom>
        </p:spPr>
      </p:pic>
      <p:pic>
        <p:nvPicPr>
          <p:cNvPr id="8" name="Picture 7" descr="A diagram of a diagram&#10;&#10;AI-generated content may be incorrect.">
            <a:extLst>
              <a:ext uri="{FF2B5EF4-FFF2-40B4-BE49-F238E27FC236}">
                <a16:creationId xmlns:a16="http://schemas.microsoft.com/office/drawing/2014/main" id="{1972D81F-1862-E324-1B5A-D6B341CBC4A6}"/>
              </a:ext>
            </a:extLst>
          </p:cNvPr>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52896" y="1634133"/>
            <a:ext cx="6736080" cy="1251512"/>
          </a:xfrm>
          <a:prstGeom prst="rect">
            <a:avLst/>
          </a:prstGeom>
        </p:spPr>
      </p:pic>
      <p:sp>
        <p:nvSpPr>
          <p:cNvPr id="10" name="TextBox 9">
            <a:extLst>
              <a:ext uri="{FF2B5EF4-FFF2-40B4-BE49-F238E27FC236}">
                <a16:creationId xmlns:a16="http://schemas.microsoft.com/office/drawing/2014/main" id="{DF6914F0-1B3D-FD99-392D-B6C68134317B}"/>
              </a:ext>
            </a:extLst>
          </p:cNvPr>
          <p:cNvSpPr txBox="1"/>
          <p:nvPr/>
        </p:nvSpPr>
        <p:spPr>
          <a:xfrm>
            <a:off x="8731875" y="1699450"/>
            <a:ext cx="2987374" cy="954107"/>
          </a:xfrm>
          <a:prstGeom prst="rect">
            <a:avLst/>
          </a:prstGeom>
          <a:noFill/>
        </p:spPr>
        <p:txBody>
          <a:bodyPr wrap="square">
            <a:spAutoFit/>
          </a:bodyPr>
          <a:lstStyle/>
          <a:p>
            <a:r>
              <a:rPr lang="en-GB" sz="2800" dirty="0">
                <a:latin typeface="Tahoma" panose="020B0604030504040204" pitchFamily="34" charset="0"/>
                <a:ea typeface="Tahoma" panose="020B0604030504040204" pitchFamily="34" charset="0"/>
                <a:cs typeface="Tahoma" panose="020B0604030504040204" pitchFamily="34" charset="0"/>
              </a:rPr>
              <a:t>Subprocess: </a:t>
            </a:r>
            <a:r>
              <a:rPr lang="en-US" sz="2800" dirty="0">
                <a:latin typeface="Tahoma" panose="020B0604030504040204" pitchFamily="34" charset="0"/>
                <a:ea typeface="Tahoma" panose="020B0604030504040204" pitchFamily="34" charset="0"/>
                <a:cs typeface="Tahoma" panose="020B0604030504040204" pitchFamily="34" charset="0"/>
              </a:rPr>
              <a:t>Preprocess Data</a:t>
            </a:r>
            <a:endParaRPr lang="az-Latn-AZ" sz="2800" dirty="0">
              <a:latin typeface="Tahoma" panose="020B0604030504040204" pitchFamily="34" charset="0"/>
              <a:ea typeface="Tahoma" panose="020B0604030504040204" pitchFamily="34" charset="0"/>
              <a:cs typeface="Tahoma" panose="020B0604030504040204" pitchFamily="34" charset="0"/>
            </a:endParaRPr>
          </a:p>
        </p:txBody>
      </p:sp>
      <p:sp>
        <p:nvSpPr>
          <p:cNvPr id="11" name="TextBox 10">
            <a:extLst>
              <a:ext uri="{FF2B5EF4-FFF2-40B4-BE49-F238E27FC236}">
                <a16:creationId xmlns:a16="http://schemas.microsoft.com/office/drawing/2014/main" id="{1A1DC9E0-A20F-6764-44B9-08F74CC4E344}"/>
              </a:ext>
            </a:extLst>
          </p:cNvPr>
          <p:cNvSpPr txBox="1"/>
          <p:nvPr/>
        </p:nvSpPr>
        <p:spPr>
          <a:xfrm>
            <a:off x="8731874" y="4551053"/>
            <a:ext cx="3460125" cy="954107"/>
          </a:xfrm>
          <a:prstGeom prst="rect">
            <a:avLst/>
          </a:prstGeom>
          <a:noFill/>
        </p:spPr>
        <p:txBody>
          <a:bodyPr wrap="square">
            <a:spAutoFit/>
          </a:bodyPr>
          <a:lstStyle/>
          <a:p>
            <a:r>
              <a:rPr lang="en-GB" sz="2800" dirty="0">
                <a:latin typeface="Tahoma" panose="020B0604030504040204" pitchFamily="34" charset="0"/>
                <a:ea typeface="Tahoma" panose="020B0604030504040204" pitchFamily="34" charset="0"/>
                <a:cs typeface="Tahoma" panose="020B0604030504040204" pitchFamily="34" charset="0"/>
              </a:rPr>
              <a:t>Subprocess:</a:t>
            </a:r>
            <a:endParaRPr lang="en-US" sz="2800" dirty="0">
              <a:latin typeface="Tahoma" panose="020B0604030504040204" pitchFamily="34" charset="0"/>
              <a:ea typeface="Tahoma" panose="020B0604030504040204" pitchFamily="34" charset="0"/>
              <a:cs typeface="Tahoma" panose="020B0604030504040204" pitchFamily="34" charset="0"/>
            </a:endParaRPr>
          </a:p>
          <a:p>
            <a:r>
              <a:rPr lang="en-US" sz="2800" dirty="0">
                <a:latin typeface="Tahoma" panose="020B0604030504040204" pitchFamily="34" charset="0"/>
                <a:ea typeface="Tahoma" panose="020B0604030504040204" pitchFamily="34" charset="0"/>
                <a:cs typeface="Tahoma" panose="020B0604030504040204" pitchFamily="34" charset="0"/>
              </a:rPr>
              <a:t>Feature Engineering</a:t>
            </a:r>
            <a:endParaRPr lang="az-Latn-AZ" sz="2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407382382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DA6399C-1171-3E6D-D686-4C7D1C02B7D0}"/>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CB637B7-6CDB-7804-8985-2AFD1891C6FC}"/>
              </a:ext>
            </a:extLst>
          </p:cNvPr>
          <p:cNvSpPr>
            <a:spLocks noGrp="1"/>
          </p:cNvSpPr>
          <p:nvPr>
            <p:ph type="sldNum" sz="quarter" idx="12"/>
          </p:nvPr>
        </p:nvSpPr>
        <p:spPr/>
        <p:txBody>
          <a:bodyPr/>
          <a:lstStyle/>
          <a:p>
            <a:fld id="{AD74A76B-B836-484A-AF51-E7D185AEA26F}" type="slidenum">
              <a:rPr lang="en-US" smtClean="0"/>
              <a:pPr/>
              <a:t>11</a:t>
            </a:fld>
            <a:endParaRPr lang="en-US" dirty="0"/>
          </a:p>
        </p:txBody>
      </p:sp>
      <p:sp>
        <p:nvSpPr>
          <p:cNvPr id="5" name="TextBox 4">
            <a:extLst>
              <a:ext uri="{FF2B5EF4-FFF2-40B4-BE49-F238E27FC236}">
                <a16:creationId xmlns:a16="http://schemas.microsoft.com/office/drawing/2014/main" id="{2D1DEC2B-4F31-3A70-1687-16D689398360}"/>
              </a:ext>
            </a:extLst>
          </p:cNvPr>
          <p:cNvSpPr txBox="1"/>
          <p:nvPr/>
        </p:nvSpPr>
        <p:spPr>
          <a:xfrm>
            <a:off x="152896" y="2386035"/>
            <a:ext cx="11792849" cy="3970318"/>
          </a:xfrm>
          <a:prstGeom prst="rect">
            <a:avLst/>
          </a:prstGeom>
          <a:noFill/>
        </p:spPr>
        <p:txBody>
          <a:bodyPr wrap="square">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	In first subprocess, missing values are handled by either filling them or removing incomplete records. Then, categorical features are converted into numbers so that the machine learning model can understand them.</a:t>
            </a:r>
          </a:p>
          <a:p>
            <a:endParaRPr lang="en-US" sz="2800" dirty="0">
              <a:latin typeface="Tahoma" panose="020B0604030504040204" pitchFamily="34" charset="0"/>
              <a:ea typeface="Tahoma" panose="020B0604030504040204" pitchFamily="34" charset="0"/>
              <a:cs typeface="Tahoma" panose="020B0604030504040204" pitchFamily="34" charset="0"/>
            </a:endParaRPr>
          </a:p>
          <a:p>
            <a:r>
              <a:rPr lang="en-US" sz="2800" dirty="0">
                <a:latin typeface="Tahoma" panose="020B0604030504040204" pitchFamily="34" charset="0"/>
                <a:ea typeface="Tahoma" panose="020B0604030504040204" pitchFamily="34" charset="0"/>
                <a:cs typeface="Tahoma" panose="020B0604030504040204" pitchFamily="34" charset="0"/>
              </a:rPr>
              <a:t>	The second subprocess creates new features like lag values, rolling statistics, and season labels to help the model learn sales patterns. All features are then combined into a final dataset that is ready for training the machine learning model.</a:t>
            </a:r>
          </a:p>
        </p:txBody>
      </p:sp>
      <p:sp>
        <p:nvSpPr>
          <p:cNvPr id="7" name="Title 3">
            <a:extLst>
              <a:ext uri="{FF2B5EF4-FFF2-40B4-BE49-F238E27FC236}">
                <a16:creationId xmlns:a16="http://schemas.microsoft.com/office/drawing/2014/main" id="{5AF32E50-AFEF-0C5B-9750-A3E396680A42}"/>
              </a:ext>
            </a:extLst>
          </p:cNvPr>
          <p:cNvSpPr txBox="1">
            <a:spLocks/>
          </p:cNvSpPr>
          <p:nvPr/>
        </p:nvSpPr>
        <p:spPr>
          <a:xfrm>
            <a:off x="152896" y="127325"/>
            <a:ext cx="4083202" cy="995419"/>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sz="3600" dirty="0"/>
              <a:t>Approach Presentation</a:t>
            </a:r>
            <a:endParaRPr lang="lt-LT" sz="3600" dirty="0"/>
          </a:p>
        </p:txBody>
      </p:sp>
    </p:spTree>
    <p:extLst>
      <p:ext uri="{BB962C8B-B14F-4D97-AF65-F5344CB8AC3E}">
        <p14:creationId xmlns:p14="http://schemas.microsoft.com/office/powerpoint/2010/main" val="92859167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FCE968-9A6F-6E2F-0F44-0819998C4109}"/>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51C7A520-DD13-5D9A-8514-C1C851833835}"/>
              </a:ext>
            </a:extLst>
          </p:cNvPr>
          <p:cNvSpPr>
            <a:spLocks noGrp="1"/>
          </p:cNvSpPr>
          <p:nvPr>
            <p:ph type="sldNum" sz="quarter" idx="12"/>
          </p:nvPr>
        </p:nvSpPr>
        <p:spPr/>
        <p:txBody>
          <a:bodyPr/>
          <a:lstStyle/>
          <a:p>
            <a:fld id="{AD74A76B-B836-484A-AF51-E7D185AEA26F}" type="slidenum">
              <a:rPr lang="en-US" smtClean="0"/>
              <a:pPr/>
              <a:t>12</a:t>
            </a:fld>
            <a:endParaRPr lang="en-US" dirty="0"/>
          </a:p>
        </p:txBody>
      </p:sp>
      <p:sp>
        <p:nvSpPr>
          <p:cNvPr id="7" name="Title 3">
            <a:extLst>
              <a:ext uri="{FF2B5EF4-FFF2-40B4-BE49-F238E27FC236}">
                <a16:creationId xmlns:a16="http://schemas.microsoft.com/office/drawing/2014/main" id="{6665C000-4502-22CB-7A71-76E762B6ED5F}"/>
              </a:ext>
            </a:extLst>
          </p:cNvPr>
          <p:cNvSpPr txBox="1">
            <a:spLocks/>
          </p:cNvSpPr>
          <p:nvPr/>
        </p:nvSpPr>
        <p:spPr>
          <a:xfrm>
            <a:off x="152896" y="127325"/>
            <a:ext cx="3560688" cy="995419"/>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GB" sz="3200" dirty="0"/>
              <a:t>Dataset Review</a:t>
            </a:r>
            <a:endParaRPr lang="lt-LT" sz="3200" dirty="0"/>
          </a:p>
        </p:txBody>
      </p:sp>
      <p:sp>
        <p:nvSpPr>
          <p:cNvPr id="11" name="TextBox 10">
            <a:extLst>
              <a:ext uri="{FF2B5EF4-FFF2-40B4-BE49-F238E27FC236}">
                <a16:creationId xmlns:a16="http://schemas.microsoft.com/office/drawing/2014/main" id="{3A6634FD-17B9-8D73-AF9F-06CED57F06BF}"/>
              </a:ext>
            </a:extLst>
          </p:cNvPr>
          <p:cNvSpPr txBox="1"/>
          <p:nvPr/>
        </p:nvSpPr>
        <p:spPr>
          <a:xfrm>
            <a:off x="0" y="3784011"/>
            <a:ext cx="11821885" cy="2677656"/>
          </a:xfrm>
          <a:prstGeom prst="rect">
            <a:avLst/>
          </a:prstGeom>
          <a:noFill/>
        </p:spPr>
        <p:txBody>
          <a:bodyPr wrap="square">
            <a:spAutoFit/>
          </a:bodyPr>
          <a:lstStyle/>
          <a:p>
            <a:r>
              <a:rPr lang="en-US" sz="2100" dirty="0">
                <a:latin typeface="Tahoma" panose="020B0604030504040204" pitchFamily="34" charset="0"/>
                <a:ea typeface="Tahoma" panose="020B0604030504040204" pitchFamily="34" charset="0"/>
                <a:cs typeface="Tahoma" panose="020B0604030504040204" pitchFamily="34" charset="0"/>
              </a:rPr>
              <a:t>	 This table presents the </a:t>
            </a:r>
            <a:r>
              <a:rPr lang="en-US" sz="2100" b="1" dirty="0">
                <a:latin typeface="Tahoma" panose="020B0604030504040204" pitchFamily="34" charset="0"/>
                <a:ea typeface="Tahoma" panose="020B0604030504040204" pitchFamily="34" charset="0"/>
                <a:cs typeface="Tahoma" panose="020B0604030504040204" pitchFamily="34" charset="0"/>
              </a:rPr>
              <a:t>Spearman rank correlation </a:t>
            </a:r>
            <a:r>
              <a:rPr lang="en-US" sz="2100" dirty="0">
                <a:latin typeface="Tahoma" panose="020B0604030504040204" pitchFamily="34" charset="0"/>
                <a:ea typeface="Tahoma" panose="020B0604030504040204" pitchFamily="34" charset="0"/>
                <a:cs typeface="Tahoma" panose="020B0604030504040204" pitchFamily="34" charset="0"/>
              </a:rPr>
              <a:t>between key features in the dataset, indicating the strength and direction of the monotonic relationships. </a:t>
            </a:r>
            <a:r>
              <a:rPr lang="en-US" sz="2100" b="1" dirty="0">
                <a:latin typeface="Tahoma" panose="020B0604030504040204" pitchFamily="34" charset="0"/>
                <a:ea typeface="Tahoma" panose="020B0604030504040204" pitchFamily="34" charset="0"/>
                <a:cs typeface="Tahoma" panose="020B0604030504040204" pitchFamily="34" charset="0"/>
              </a:rPr>
              <a:t>Sale Quantity </a:t>
            </a:r>
            <a:r>
              <a:rPr lang="en-US" sz="2100" dirty="0">
                <a:latin typeface="Tahoma" panose="020B0604030504040204" pitchFamily="34" charset="0"/>
                <a:ea typeface="Tahoma" panose="020B0604030504040204" pitchFamily="34" charset="0"/>
                <a:cs typeface="Tahoma" panose="020B0604030504040204" pitchFamily="34" charset="0"/>
              </a:rPr>
              <a:t>shows weak positive correlations with both </a:t>
            </a:r>
            <a:r>
              <a:rPr lang="en-US" sz="2100" b="1" dirty="0">
                <a:latin typeface="Tahoma" panose="020B0604030504040204" pitchFamily="34" charset="0"/>
                <a:ea typeface="Tahoma" panose="020B0604030504040204" pitchFamily="34" charset="0"/>
                <a:cs typeface="Tahoma" panose="020B0604030504040204" pitchFamily="34" charset="0"/>
              </a:rPr>
              <a:t>Month of Sale  </a:t>
            </a:r>
            <a:r>
              <a:rPr lang="en-US" sz="2100" dirty="0">
                <a:latin typeface="Tahoma" panose="020B0604030504040204" pitchFamily="34" charset="0"/>
                <a:ea typeface="Tahoma" panose="020B0604030504040204" pitchFamily="34" charset="0"/>
                <a:cs typeface="Tahoma" panose="020B0604030504040204" pitchFamily="34" charset="0"/>
              </a:rPr>
              <a:t>and </a:t>
            </a:r>
            <a:r>
              <a:rPr lang="en-US" sz="2100" b="1" dirty="0">
                <a:latin typeface="Tahoma" panose="020B0604030504040204" pitchFamily="34" charset="0"/>
                <a:ea typeface="Tahoma" panose="020B0604030504040204" pitchFamily="34" charset="0"/>
                <a:cs typeface="Tahoma" panose="020B0604030504040204" pitchFamily="34" charset="0"/>
              </a:rPr>
              <a:t>Year of Sale</a:t>
            </a:r>
            <a:r>
              <a:rPr lang="en-US" sz="2100" dirty="0">
                <a:latin typeface="Tahoma" panose="020B0604030504040204" pitchFamily="34" charset="0"/>
                <a:ea typeface="Tahoma" panose="020B0604030504040204" pitchFamily="34" charset="0"/>
                <a:cs typeface="Tahoma" panose="020B0604030504040204" pitchFamily="34" charset="0"/>
              </a:rPr>
              <a:t>, suggesting a upward trend in sales over time, though these relationships are not strong. </a:t>
            </a:r>
            <a:r>
              <a:rPr lang="en-US" sz="2100" b="1" dirty="0">
                <a:latin typeface="Tahoma" panose="020B0604030504040204" pitchFamily="34" charset="0"/>
                <a:ea typeface="Tahoma" panose="020B0604030504040204" pitchFamily="34" charset="0"/>
                <a:cs typeface="Tahoma" panose="020B0604030504040204" pitchFamily="34" charset="0"/>
              </a:rPr>
              <a:t>Season of the Year </a:t>
            </a:r>
            <a:r>
              <a:rPr lang="en-US" sz="2100" dirty="0">
                <a:latin typeface="Tahoma" panose="020B0604030504040204" pitchFamily="34" charset="0"/>
                <a:ea typeface="Tahoma" panose="020B0604030504040204" pitchFamily="34" charset="0"/>
                <a:cs typeface="Tahoma" panose="020B0604030504040204" pitchFamily="34" charset="0"/>
              </a:rPr>
              <a:t>shows a positive correlation with </a:t>
            </a:r>
            <a:r>
              <a:rPr lang="en-US" sz="2100" b="1" dirty="0">
                <a:latin typeface="Tahoma" panose="020B0604030504040204" pitchFamily="34" charset="0"/>
                <a:ea typeface="Tahoma" panose="020B0604030504040204" pitchFamily="34" charset="0"/>
                <a:cs typeface="Tahoma" panose="020B0604030504040204" pitchFamily="34" charset="0"/>
              </a:rPr>
              <a:t>Sale Quantity</a:t>
            </a:r>
            <a:r>
              <a:rPr lang="en-US" sz="2100" dirty="0">
                <a:latin typeface="Tahoma" panose="020B0604030504040204" pitchFamily="34" charset="0"/>
                <a:ea typeface="Tahoma" panose="020B0604030504040204" pitchFamily="34" charset="0"/>
                <a:cs typeface="Tahoma" panose="020B0604030504040204" pitchFamily="34" charset="0"/>
              </a:rPr>
              <a:t>, indicating seasonal influence (higher sales are observed in some seasons). </a:t>
            </a:r>
            <a:r>
              <a:rPr lang="en-US" sz="2100" b="1" dirty="0">
                <a:latin typeface="Tahoma" panose="020B0604030504040204" pitchFamily="34" charset="0"/>
                <a:ea typeface="Tahoma" panose="020B0604030504040204" pitchFamily="34" charset="0"/>
                <a:cs typeface="Tahoma" panose="020B0604030504040204" pitchFamily="34" charset="0"/>
              </a:rPr>
              <a:t>Price of Drugs </a:t>
            </a:r>
            <a:r>
              <a:rPr lang="en-US" sz="2100" dirty="0">
                <a:latin typeface="Tahoma" panose="020B0604030504040204" pitchFamily="34" charset="0"/>
                <a:ea typeface="Tahoma" panose="020B0604030504040204" pitchFamily="34" charset="0"/>
                <a:cs typeface="Tahoma" panose="020B0604030504040204" pitchFamily="34" charset="0"/>
              </a:rPr>
              <a:t>has a very weak negative correlation with </a:t>
            </a:r>
            <a:r>
              <a:rPr lang="en-US" sz="2100" b="1" dirty="0">
                <a:latin typeface="Tahoma" panose="020B0604030504040204" pitchFamily="34" charset="0"/>
                <a:ea typeface="Tahoma" panose="020B0604030504040204" pitchFamily="34" charset="0"/>
                <a:cs typeface="Tahoma" panose="020B0604030504040204" pitchFamily="34" charset="0"/>
              </a:rPr>
              <a:t>Sale Quantity</a:t>
            </a:r>
            <a:r>
              <a:rPr lang="en-US" sz="2100" dirty="0">
                <a:latin typeface="Tahoma" panose="020B0604030504040204" pitchFamily="34" charset="0"/>
                <a:ea typeface="Tahoma" panose="020B0604030504040204" pitchFamily="34" charset="0"/>
                <a:cs typeface="Tahoma" panose="020B0604030504040204" pitchFamily="34" charset="0"/>
              </a:rPr>
              <a:t>, suggesting almost no impact of price on sales volume, meaning that drug sales are primarily influenced by factors other than price.</a:t>
            </a:r>
            <a:endParaRPr lang="az-Latn-AZ" sz="2100" dirty="0">
              <a:latin typeface="Tahoma" panose="020B0604030504040204" pitchFamily="34" charset="0"/>
              <a:ea typeface="Tahoma" panose="020B0604030504040204" pitchFamily="34" charset="0"/>
              <a:cs typeface="Tahoma" panose="020B0604030504040204" pitchFamily="34" charset="0"/>
            </a:endParaRPr>
          </a:p>
        </p:txBody>
      </p:sp>
      <p:pic>
        <p:nvPicPr>
          <p:cNvPr id="4" name="Picture 3">
            <a:extLst>
              <a:ext uri="{FF2B5EF4-FFF2-40B4-BE49-F238E27FC236}">
                <a16:creationId xmlns:a16="http://schemas.microsoft.com/office/drawing/2014/main" id="{4BCF09B4-34B8-DDB1-8085-D4660A788127}"/>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8950" y="1124814"/>
            <a:ext cx="12183050" cy="2550271"/>
          </a:xfrm>
          <a:prstGeom prst="rect">
            <a:avLst/>
          </a:prstGeom>
        </p:spPr>
      </p:pic>
    </p:spTree>
    <p:extLst>
      <p:ext uri="{BB962C8B-B14F-4D97-AF65-F5344CB8AC3E}">
        <p14:creationId xmlns:p14="http://schemas.microsoft.com/office/powerpoint/2010/main" val="259809387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A36E1E-21B9-C85D-1242-97D0F000481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615778F-BAAE-2D67-746B-F69637ACC98A}"/>
              </a:ext>
            </a:extLst>
          </p:cNvPr>
          <p:cNvSpPr>
            <a:spLocks noGrp="1"/>
          </p:cNvSpPr>
          <p:nvPr>
            <p:ph type="sldNum" sz="quarter" idx="12"/>
          </p:nvPr>
        </p:nvSpPr>
        <p:spPr/>
        <p:txBody>
          <a:bodyPr/>
          <a:lstStyle/>
          <a:p>
            <a:fld id="{AD74A76B-B836-484A-AF51-E7D185AEA26F}" type="slidenum">
              <a:rPr lang="en-US" smtClean="0"/>
              <a:pPr/>
              <a:t>13</a:t>
            </a:fld>
            <a:endParaRPr lang="en-US" dirty="0"/>
          </a:p>
        </p:txBody>
      </p:sp>
      <p:sp>
        <p:nvSpPr>
          <p:cNvPr id="7" name="Title 3">
            <a:extLst>
              <a:ext uri="{FF2B5EF4-FFF2-40B4-BE49-F238E27FC236}">
                <a16:creationId xmlns:a16="http://schemas.microsoft.com/office/drawing/2014/main" id="{5CD5BB0C-D17A-EC07-5B0A-C46CDE14081A}"/>
              </a:ext>
            </a:extLst>
          </p:cNvPr>
          <p:cNvSpPr txBox="1">
            <a:spLocks/>
          </p:cNvSpPr>
          <p:nvPr/>
        </p:nvSpPr>
        <p:spPr>
          <a:xfrm>
            <a:off x="152896" y="127325"/>
            <a:ext cx="3560688" cy="995419"/>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GB" sz="3200" dirty="0"/>
              <a:t>Drug Sale</a:t>
            </a:r>
            <a:endParaRPr lang="lt-LT" sz="3200" dirty="0"/>
          </a:p>
        </p:txBody>
      </p:sp>
      <p:sp>
        <p:nvSpPr>
          <p:cNvPr id="9" name="TextBox 8">
            <a:extLst>
              <a:ext uri="{FF2B5EF4-FFF2-40B4-BE49-F238E27FC236}">
                <a16:creationId xmlns:a16="http://schemas.microsoft.com/office/drawing/2014/main" id="{2B39C3A3-0207-2089-A226-39F35B3A3B48}"/>
              </a:ext>
            </a:extLst>
          </p:cNvPr>
          <p:cNvSpPr txBox="1"/>
          <p:nvPr/>
        </p:nvSpPr>
        <p:spPr>
          <a:xfrm>
            <a:off x="4717899" y="4153448"/>
            <a:ext cx="2577582" cy="584775"/>
          </a:xfrm>
          <a:prstGeom prst="rect">
            <a:avLst/>
          </a:prstGeom>
          <a:noFill/>
        </p:spPr>
        <p:txBody>
          <a:bodyPr wrap="square">
            <a:spAutoFit/>
          </a:bodyPr>
          <a:lstStyle/>
          <a:p>
            <a:r>
              <a:rPr lang="en-US" sz="3200" dirty="0">
                <a:latin typeface="Tahoma" panose="020B0604030504040204" pitchFamily="34" charset="0"/>
              </a:rPr>
              <a:t>Sale Trend</a:t>
            </a:r>
            <a:endParaRPr lang="az-Latn-AZ" sz="3200" dirty="0"/>
          </a:p>
        </p:txBody>
      </p:sp>
      <p:pic>
        <p:nvPicPr>
          <p:cNvPr id="4" name="Picture 3" descr="A graph with numbers and lines&#10;&#10;AI-generated content may be incorrect.">
            <a:extLst>
              <a:ext uri="{FF2B5EF4-FFF2-40B4-BE49-F238E27FC236}">
                <a16:creationId xmlns:a16="http://schemas.microsoft.com/office/drawing/2014/main" id="{AAAD7C0F-912B-0112-B71E-C05C9F4399F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904973" y="1153315"/>
            <a:ext cx="4374037" cy="3109255"/>
          </a:xfrm>
          <a:prstGeom prst="rect">
            <a:avLst/>
          </a:prstGeom>
        </p:spPr>
      </p:pic>
      <p:pic>
        <p:nvPicPr>
          <p:cNvPr id="13" name="Picture 12" descr="A graph showing the number of coronavirus&#10;&#10;AI-generated content may be incorrect.">
            <a:extLst>
              <a:ext uri="{FF2B5EF4-FFF2-40B4-BE49-F238E27FC236}">
                <a16:creationId xmlns:a16="http://schemas.microsoft.com/office/drawing/2014/main" id="{06B1301C-EC2C-28CC-05F8-52916A04A30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326462" y="1200383"/>
            <a:ext cx="4212706" cy="2953065"/>
          </a:xfrm>
          <a:prstGeom prst="rect">
            <a:avLst/>
          </a:prstGeom>
        </p:spPr>
      </p:pic>
      <p:sp>
        <p:nvSpPr>
          <p:cNvPr id="15" name="TextBox 14">
            <a:extLst>
              <a:ext uri="{FF2B5EF4-FFF2-40B4-BE49-F238E27FC236}">
                <a16:creationId xmlns:a16="http://schemas.microsoft.com/office/drawing/2014/main" id="{4F748F23-CCD7-DCCA-38F5-61DCACE3FF8C}"/>
              </a:ext>
            </a:extLst>
          </p:cNvPr>
          <p:cNvSpPr txBox="1"/>
          <p:nvPr/>
        </p:nvSpPr>
        <p:spPr>
          <a:xfrm>
            <a:off x="738429" y="5227399"/>
            <a:ext cx="10536521" cy="400110"/>
          </a:xfrm>
          <a:prstGeom prst="rect">
            <a:avLst/>
          </a:prstGeom>
          <a:noFill/>
        </p:spPr>
        <p:txBody>
          <a:bodyPr wrap="square">
            <a:spAutoFit/>
          </a:bodyPr>
          <a:lstStyle/>
          <a:p>
            <a:r>
              <a:rPr lang="az-Latn-AZ" sz="2000" dirty="0">
                <a:latin typeface="Tahoma" panose="020B0604030504040204" pitchFamily="34" charset="0"/>
                <a:ea typeface="Tahoma" panose="020B0604030504040204" pitchFamily="34" charset="0"/>
                <a:cs typeface="Tahoma" panose="020B0604030504040204" pitchFamily="34" charset="0"/>
              </a:rPr>
              <a:t>This trend</a:t>
            </a:r>
            <a:r>
              <a:rPr lang="en-US" sz="2000" dirty="0">
                <a:latin typeface="Tahoma" panose="020B0604030504040204" pitchFamily="34" charset="0"/>
                <a:ea typeface="Tahoma" panose="020B0604030504040204" pitchFamily="34" charset="0"/>
                <a:cs typeface="Tahoma" panose="020B0604030504040204" pitchFamily="34" charset="0"/>
              </a:rPr>
              <a:t>s</a:t>
            </a:r>
            <a:r>
              <a:rPr lang="az-Latn-AZ" sz="2000" dirty="0">
                <a:latin typeface="Tahoma" panose="020B0604030504040204" pitchFamily="34" charset="0"/>
                <a:ea typeface="Tahoma" panose="020B0604030504040204" pitchFamily="34" charset="0"/>
                <a:cs typeface="Tahoma" panose="020B0604030504040204" pitchFamily="34" charset="0"/>
              </a:rPr>
              <a:t> show that there </a:t>
            </a:r>
            <a:r>
              <a:rPr lang="en-US" sz="2000" dirty="0">
                <a:latin typeface="Tahoma" panose="020B0604030504040204" pitchFamily="34" charset="0"/>
                <a:ea typeface="Tahoma" panose="020B0604030504040204" pitchFamily="34" charset="0"/>
                <a:cs typeface="Tahoma" panose="020B0604030504040204" pitchFamily="34" charset="0"/>
              </a:rPr>
              <a:t>are</a:t>
            </a:r>
            <a:r>
              <a:rPr lang="az-Latn-AZ" sz="2000" dirty="0">
                <a:latin typeface="Tahoma" panose="020B0604030504040204" pitchFamily="34" charset="0"/>
                <a:ea typeface="Tahoma" panose="020B0604030504040204" pitchFamily="34" charset="0"/>
                <a:cs typeface="Tahoma" panose="020B0604030504040204" pitchFamily="34" charset="0"/>
              </a:rPr>
              <a:t> more demand for this</a:t>
            </a:r>
            <a:r>
              <a:rPr lang="en-US" sz="2000" dirty="0">
                <a:latin typeface="Tahoma" panose="020B0604030504040204" pitchFamily="34" charset="0"/>
                <a:ea typeface="Tahoma" panose="020B0604030504040204" pitchFamily="34" charset="0"/>
                <a:cs typeface="Tahoma" panose="020B0604030504040204" pitchFamily="34" charset="0"/>
              </a:rPr>
              <a:t>e</a:t>
            </a:r>
            <a:r>
              <a:rPr lang="az-Latn-AZ" sz="2000" dirty="0">
                <a:latin typeface="Tahoma" panose="020B0604030504040204" pitchFamily="34" charset="0"/>
                <a:ea typeface="Tahoma" panose="020B0604030504040204" pitchFamily="34" charset="0"/>
                <a:cs typeface="Tahoma" panose="020B0604030504040204" pitchFamily="34" charset="0"/>
              </a:rPr>
              <a:t> product during </a:t>
            </a:r>
            <a:r>
              <a:rPr lang="en-US" sz="2000" dirty="0">
                <a:latin typeface="Tahoma" panose="020B0604030504040204" pitchFamily="34" charset="0"/>
                <a:ea typeface="Tahoma" panose="020B0604030504040204" pitchFamily="34" charset="0"/>
                <a:cs typeface="Tahoma" panose="020B0604030504040204" pitchFamily="34" charset="0"/>
              </a:rPr>
              <a:t>the season</a:t>
            </a:r>
            <a:endParaRPr lang="az-Latn-AZ" sz="2000" dirty="0">
              <a:latin typeface="Tahoma" panose="020B0604030504040204" pitchFamily="34" charset="0"/>
              <a:ea typeface="Tahoma" panose="020B0604030504040204" pitchFamily="34" charset="0"/>
              <a:cs typeface="Tahoma" panose="020B0604030504040204" pitchFamily="34" charset="0"/>
            </a:endParaRPr>
          </a:p>
        </p:txBody>
      </p:sp>
      <p:sp>
        <p:nvSpPr>
          <p:cNvPr id="17" name="TextBox 16">
            <a:extLst>
              <a:ext uri="{FF2B5EF4-FFF2-40B4-BE49-F238E27FC236}">
                <a16:creationId xmlns:a16="http://schemas.microsoft.com/office/drawing/2014/main" id="{2B4849F6-134B-6511-5D6C-7BFE55E37059}"/>
              </a:ext>
            </a:extLst>
          </p:cNvPr>
          <p:cNvSpPr txBox="1"/>
          <p:nvPr/>
        </p:nvSpPr>
        <p:spPr>
          <a:xfrm>
            <a:off x="1117887" y="1153315"/>
            <a:ext cx="1069890" cy="369332"/>
          </a:xfrm>
          <a:prstGeom prst="rect">
            <a:avLst/>
          </a:prstGeom>
          <a:noFill/>
        </p:spPr>
        <p:txBody>
          <a:bodyPr wrap="square">
            <a:spAutoFit/>
          </a:bodyPr>
          <a:lstStyle/>
          <a:p>
            <a:r>
              <a:rPr lang="en-US" sz="1800" dirty="0">
                <a:latin typeface="Tahoma" panose="020B0604030504040204" pitchFamily="34" charset="0"/>
                <a:ea typeface="Tahoma" panose="020B0604030504040204" pitchFamily="34" charset="0"/>
                <a:cs typeface="Tahoma" panose="020B0604030504040204" pitchFamily="34" charset="0"/>
              </a:rPr>
              <a:t>Autumn</a:t>
            </a:r>
            <a:endParaRPr lang="az-Latn-AZ" sz="1800" dirty="0">
              <a:latin typeface="Tahoma" panose="020B0604030504040204" pitchFamily="34" charset="0"/>
              <a:ea typeface="Tahoma" panose="020B0604030504040204" pitchFamily="34" charset="0"/>
              <a:cs typeface="Tahoma" panose="020B0604030504040204" pitchFamily="34" charset="0"/>
            </a:endParaRPr>
          </a:p>
        </p:txBody>
      </p:sp>
      <p:sp>
        <p:nvSpPr>
          <p:cNvPr id="18" name="TextBox 17">
            <a:extLst>
              <a:ext uri="{FF2B5EF4-FFF2-40B4-BE49-F238E27FC236}">
                <a16:creationId xmlns:a16="http://schemas.microsoft.com/office/drawing/2014/main" id="{67C06767-F4A6-033D-D07D-C283D302C5E0}"/>
              </a:ext>
            </a:extLst>
          </p:cNvPr>
          <p:cNvSpPr txBox="1"/>
          <p:nvPr/>
        </p:nvSpPr>
        <p:spPr>
          <a:xfrm>
            <a:off x="6521017" y="1153315"/>
            <a:ext cx="1069890" cy="369332"/>
          </a:xfrm>
          <a:prstGeom prst="rect">
            <a:avLst/>
          </a:prstGeom>
          <a:noFill/>
        </p:spPr>
        <p:txBody>
          <a:bodyPr wrap="square">
            <a:spAutoFit/>
          </a:bodyPr>
          <a:lstStyle/>
          <a:p>
            <a:r>
              <a:rPr lang="en-US" sz="1800" dirty="0">
                <a:latin typeface="Tahoma" panose="020B0604030504040204" pitchFamily="34" charset="0"/>
                <a:ea typeface="Tahoma" panose="020B0604030504040204" pitchFamily="34" charset="0"/>
                <a:cs typeface="Tahoma" panose="020B0604030504040204" pitchFamily="34" charset="0"/>
              </a:rPr>
              <a:t>Summer</a:t>
            </a:r>
            <a:endParaRPr lang="az-Latn-AZ" sz="1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15565688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F0DCD35-498E-4D7E-92D8-C454B86F2189}"/>
              </a:ext>
            </a:extLst>
          </p:cNvPr>
          <p:cNvSpPr>
            <a:spLocks noGrp="1"/>
          </p:cNvSpPr>
          <p:nvPr>
            <p:ph idx="1"/>
          </p:nvPr>
        </p:nvSpPr>
        <p:spPr>
          <a:xfrm>
            <a:off x="224230" y="1572385"/>
            <a:ext cx="11743540" cy="5149093"/>
          </a:xfrm>
        </p:spPr>
        <p:txBody>
          <a:bodyPr>
            <a:normAutofit lnSpcReduction="10000"/>
          </a:bodyPr>
          <a:lstStyle/>
          <a:p>
            <a:pPr algn="just"/>
            <a:r>
              <a:rPr lang="en-US" sz="2400" dirty="0"/>
              <a:t>Based on the analysis of current machine learning frameworks, it was found that traditional methods like ARIMA are not suitable for capturing complex drug sales patterns, especially seasonality and non-linearity.</a:t>
            </a:r>
          </a:p>
          <a:p>
            <a:pPr algn="just"/>
            <a:endParaRPr lang="en-US" sz="2400" dirty="0"/>
          </a:p>
          <a:p>
            <a:r>
              <a:rPr lang="en-US" sz="2400" dirty="0"/>
              <a:t>For the first task, the analysis revealed that traditional models like ARIMA fail to handle complex relationships and seasonality in drug sales data.</a:t>
            </a:r>
          </a:p>
          <a:p>
            <a:r>
              <a:rPr lang="en-US" sz="2400" dirty="0"/>
              <a:t>For the second task, the proposed method using </a:t>
            </a:r>
            <a:r>
              <a:rPr lang="en-US" sz="2400" dirty="0" err="1"/>
              <a:t>XGBoost</a:t>
            </a:r>
            <a:r>
              <a:rPr lang="en-US" sz="2400" dirty="0"/>
              <a:t> and LSTM showed significant improvement in prediction accuracy by incorporating seasonal patterns and historical data.</a:t>
            </a:r>
          </a:p>
          <a:p>
            <a:r>
              <a:rPr lang="en-US" sz="2400" dirty="0"/>
              <a:t>In the third task, the developed prototype confirmed that the model outperforms traditional methods, proving its effectiveness in optimizing inventory management.</a:t>
            </a:r>
          </a:p>
          <a:p>
            <a:pPr algn="just"/>
            <a:endParaRPr lang="en-US" sz="2400" dirty="0"/>
          </a:p>
          <a:p>
            <a:pPr algn="just"/>
            <a:r>
              <a:rPr lang="en-US" sz="2400" dirty="0"/>
              <a:t>The main aim is improving drug sales predictions through machine learning, enhancing the forecasting process in pharmacies.</a:t>
            </a:r>
          </a:p>
        </p:txBody>
      </p:sp>
      <p:sp>
        <p:nvSpPr>
          <p:cNvPr id="3" name="Slide Number Placeholder 2">
            <a:extLst>
              <a:ext uri="{FF2B5EF4-FFF2-40B4-BE49-F238E27FC236}">
                <a16:creationId xmlns:a16="http://schemas.microsoft.com/office/drawing/2014/main" id="{68B971A2-90B4-4C6E-AF63-AC4AFDDB177F}"/>
              </a:ext>
            </a:extLst>
          </p:cNvPr>
          <p:cNvSpPr>
            <a:spLocks noGrp="1"/>
          </p:cNvSpPr>
          <p:nvPr>
            <p:ph type="sldNum" sz="quarter" idx="12"/>
          </p:nvPr>
        </p:nvSpPr>
        <p:spPr/>
        <p:txBody>
          <a:bodyPr/>
          <a:lstStyle/>
          <a:p>
            <a:fld id="{AD74A76B-B836-484A-AF51-E7D185AEA26F}" type="slidenum">
              <a:rPr lang="en-US" smtClean="0"/>
              <a:pPr/>
              <a:t>14</a:t>
            </a:fld>
            <a:endParaRPr lang="en-US" dirty="0"/>
          </a:p>
        </p:txBody>
      </p:sp>
      <p:sp>
        <p:nvSpPr>
          <p:cNvPr id="7" name="Title 3">
            <a:extLst>
              <a:ext uri="{FF2B5EF4-FFF2-40B4-BE49-F238E27FC236}">
                <a16:creationId xmlns:a16="http://schemas.microsoft.com/office/drawing/2014/main" id="{B42E5C03-9529-3EB9-03A7-6CBAF7DA9B4F}"/>
              </a:ext>
            </a:extLst>
          </p:cNvPr>
          <p:cNvSpPr txBox="1">
            <a:spLocks/>
          </p:cNvSpPr>
          <p:nvPr/>
        </p:nvSpPr>
        <p:spPr>
          <a:xfrm>
            <a:off x="152896" y="127325"/>
            <a:ext cx="5402952" cy="995419"/>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pPr algn="ctr"/>
            <a:r>
              <a:rPr lang="en-US" sz="3600" kern="1200" dirty="0">
                <a:solidFill>
                  <a:srgbClr val="000000"/>
                </a:solidFill>
                <a:effectLst/>
                <a:latin typeface="Tahoma" panose="020B0604030504040204" pitchFamily="34" charset="0"/>
                <a:ea typeface="Tahoma" panose="020B0604030504040204" pitchFamily="34" charset="0"/>
                <a:cs typeface="Tahoma" panose="020B0604030504040204" pitchFamily="34" charset="0"/>
              </a:rPr>
              <a:t>Conclusion</a:t>
            </a:r>
            <a:endParaRPr lang="lt-LT" sz="3600" dirty="0"/>
          </a:p>
        </p:txBody>
      </p:sp>
    </p:spTree>
    <p:extLst>
      <p:ext uri="{BB962C8B-B14F-4D97-AF65-F5344CB8AC3E}">
        <p14:creationId xmlns:p14="http://schemas.microsoft.com/office/powerpoint/2010/main" val="23912332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FF3C164-B523-31A3-09EF-545D52431AD2}"/>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6ABF25D8-2AE9-C977-BDFA-5565CA8AAEF9}"/>
              </a:ext>
            </a:extLst>
          </p:cNvPr>
          <p:cNvSpPr>
            <a:spLocks noGrp="1"/>
          </p:cNvSpPr>
          <p:nvPr>
            <p:ph type="sldNum" sz="quarter" idx="12"/>
          </p:nvPr>
        </p:nvSpPr>
        <p:spPr/>
        <p:txBody>
          <a:bodyPr/>
          <a:lstStyle/>
          <a:p>
            <a:fld id="{AD74A76B-B836-484A-AF51-E7D185AEA26F}" type="slidenum">
              <a:rPr lang="en-US" smtClean="0"/>
              <a:pPr/>
              <a:t>15</a:t>
            </a:fld>
            <a:endParaRPr lang="en-US" dirty="0"/>
          </a:p>
        </p:txBody>
      </p:sp>
      <p:sp>
        <p:nvSpPr>
          <p:cNvPr id="5" name="TextBox 4">
            <a:extLst>
              <a:ext uri="{FF2B5EF4-FFF2-40B4-BE49-F238E27FC236}">
                <a16:creationId xmlns:a16="http://schemas.microsoft.com/office/drawing/2014/main" id="{1FDADB1B-801D-B997-71CA-84B2F3A71726}"/>
              </a:ext>
            </a:extLst>
          </p:cNvPr>
          <p:cNvSpPr txBox="1"/>
          <p:nvPr/>
        </p:nvSpPr>
        <p:spPr>
          <a:xfrm>
            <a:off x="152896" y="2386035"/>
            <a:ext cx="11792849" cy="1815882"/>
          </a:xfrm>
          <a:prstGeom prst="rect">
            <a:avLst/>
          </a:prstGeom>
          <a:noFill/>
        </p:spPr>
        <p:txBody>
          <a:bodyPr wrap="square">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a:t>Future work can focus on improving model accuracy by exploring additional machine learning algorithms, such as </a:t>
            </a:r>
            <a:r>
              <a:rPr lang="en-US" sz="2800" b="1" dirty="0"/>
              <a:t>neural networks</a:t>
            </a:r>
            <a:r>
              <a:rPr lang="en-US" sz="2800" dirty="0"/>
              <a:t> or </a:t>
            </a:r>
            <a:r>
              <a:rPr lang="en-US" sz="2800" b="1" dirty="0"/>
              <a:t>ensemble methods</a:t>
            </a:r>
            <a:r>
              <a:rPr lang="en-US" sz="2800" dirty="0"/>
              <a:t>. Incorporating </a:t>
            </a:r>
            <a:r>
              <a:rPr lang="en-US" sz="2800" b="1" dirty="0"/>
              <a:t>external factors</a:t>
            </a:r>
            <a:r>
              <a:rPr lang="en-US" sz="2800" dirty="0"/>
              <a:t> like weather and public health data could further refine forecasts.</a:t>
            </a:r>
            <a:endParaRPr lang="en-US" sz="2800" dirty="0">
              <a:latin typeface="Tahoma" panose="020B0604030504040204" pitchFamily="34" charset="0"/>
              <a:ea typeface="Tahoma" panose="020B0604030504040204" pitchFamily="34" charset="0"/>
              <a:cs typeface="Tahoma" panose="020B0604030504040204" pitchFamily="34" charset="0"/>
            </a:endParaRPr>
          </a:p>
        </p:txBody>
      </p:sp>
      <p:sp>
        <p:nvSpPr>
          <p:cNvPr id="7" name="Title 3">
            <a:extLst>
              <a:ext uri="{FF2B5EF4-FFF2-40B4-BE49-F238E27FC236}">
                <a16:creationId xmlns:a16="http://schemas.microsoft.com/office/drawing/2014/main" id="{24DA2262-AB35-A294-F8A4-92417D0D2754}"/>
              </a:ext>
            </a:extLst>
          </p:cNvPr>
          <p:cNvSpPr txBox="1">
            <a:spLocks/>
          </p:cNvSpPr>
          <p:nvPr/>
        </p:nvSpPr>
        <p:spPr>
          <a:xfrm>
            <a:off x="152896" y="127325"/>
            <a:ext cx="4083202" cy="995419"/>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sz="3600" dirty="0"/>
              <a:t>Future Work</a:t>
            </a:r>
            <a:endParaRPr lang="lt-LT" sz="3600" dirty="0"/>
          </a:p>
        </p:txBody>
      </p:sp>
    </p:spTree>
    <p:extLst>
      <p:ext uri="{BB962C8B-B14F-4D97-AF65-F5344CB8AC3E}">
        <p14:creationId xmlns:p14="http://schemas.microsoft.com/office/powerpoint/2010/main" val="38395604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rgbClr val="00DDA5"/>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5078C30-31E9-4A1C-AE36-C93DD0CFC3B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378" y="103909"/>
            <a:ext cx="10871200" cy="6650182"/>
          </a:xfrm>
          <a:prstGeom prst="rect">
            <a:avLst/>
          </a:prstGeom>
        </p:spPr>
      </p:pic>
      <p:pic>
        <p:nvPicPr>
          <p:cNvPr id="7" name="Picture 6"/>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873898" y="550508"/>
            <a:ext cx="1094666" cy="415625"/>
          </a:xfrm>
          <a:prstGeom prst="rect">
            <a:avLst/>
          </a:prstGeom>
        </p:spPr>
      </p:pic>
      <p:sp>
        <p:nvSpPr>
          <p:cNvPr id="8" name="TextBox 7"/>
          <p:cNvSpPr txBox="1"/>
          <p:nvPr/>
        </p:nvSpPr>
        <p:spPr>
          <a:xfrm>
            <a:off x="450945" y="5216652"/>
            <a:ext cx="7899400" cy="707886"/>
          </a:xfrm>
          <a:prstGeom prst="rect">
            <a:avLst/>
          </a:prstGeom>
          <a:noFill/>
        </p:spPr>
        <p:txBody>
          <a:bodyPr wrap="square" rtlCol="0">
            <a:spAutoFit/>
          </a:bodyPr>
          <a:lstStyle/>
          <a:p>
            <a:pPr lvl="0" algn="r"/>
            <a:r>
              <a:rPr lang="en-US" altLang="lt-LT" sz="4000" b="1" dirty="0">
                <a:solidFill>
                  <a:srgbClr val="FFFFFF"/>
                </a:solidFill>
              </a:rPr>
              <a:t>Thank you for listening</a:t>
            </a:r>
            <a:endParaRPr lang="en-US" sz="4000" dirty="0">
              <a:solidFill>
                <a:srgbClr val="FFFFFF"/>
              </a:solidFill>
            </a:endParaRPr>
          </a:p>
        </p:txBody>
      </p:sp>
      <p:sp>
        <p:nvSpPr>
          <p:cNvPr id="2" name="Slide Number Placeholder 1"/>
          <p:cNvSpPr>
            <a:spLocks noGrp="1"/>
          </p:cNvSpPr>
          <p:nvPr>
            <p:ph type="sldNum" sz="quarter" idx="12"/>
          </p:nvPr>
        </p:nvSpPr>
        <p:spPr/>
        <p:txBody>
          <a:bodyPr/>
          <a:lstStyle/>
          <a:p>
            <a:fld id="{AD74A76B-B836-484A-AF51-E7D185AEA26F}" type="slidenum">
              <a:rPr lang="en-US" smtClean="0"/>
              <a:pPr/>
              <a:t>16</a:t>
            </a:fld>
            <a:endParaRPr lang="en-US" dirty="0"/>
          </a:p>
        </p:txBody>
      </p:sp>
    </p:spTree>
    <p:extLst>
      <p:ext uri="{BB962C8B-B14F-4D97-AF65-F5344CB8AC3E}">
        <p14:creationId xmlns:p14="http://schemas.microsoft.com/office/powerpoint/2010/main" val="126462569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E8CB2C7-1E5E-4384-934B-BE713C8053C5}"/>
              </a:ext>
            </a:extLst>
          </p:cNvPr>
          <p:cNvSpPr>
            <a:spLocks noGrp="1"/>
          </p:cNvSpPr>
          <p:nvPr>
            <p:ph idx="1"/>
          </p:nvPr>
        </p:nvSpPr>
        <p:spPr/>
        <p:txBody>
          <a:bodyPr/>
          <a:lstStyle/>
          <a:p>
            <a:r>
              <a:rPr lang="en-US" dirty="0">
                <a:latin typeface="Tahoma" panose="020B0604030504040204" pitchFamily="34" charset="0"/>
              </a:rPr>
              <a:t>Problem Domain</a:t>
            </a:r>
          </a:p>
          <a:p>
            <a:r>
              <a:rPr lang="en-US" dirty="0"/>
              <a:t>Aim and Tasks</a:t>
            </a:r>
          </a:p>
          <a:p>
            <a:r>
              <a:rPr lang="en-US" dirty="0">
                <a:latin typeface="Tahoma" panose="020B0604030504040204" pitchFamily="34" charset="0"/>
              </a:rPr>
              <a:t>Introduction</a:t>
            </a:r>
          </a:p>
          <a:p>
            <a:r>
              <a:rPr lang="en-US" dirty="0"/>
              <a:t>Literature Review Results</a:t>
            </a:r>
          </a:p>
          <a:p>
            <a:r>
              <a:rPr lang="en-US" dirty="0">
                <a:latin typeface="Tahoma" panose="020B0604030504040204" pitchFamily="34" charset="0"/>
              </a:rPr>
              <a:t>Approach </a:t>
            </a:r>
            <a:r>
              <a:rPr lang="en-US" dirty="0"/>
              <a:t>Presentation </a:t>
            </a:r>
          </a:p>
          <a:p>
            <a:r>
              <a:rPr lang="en-US" dirty="0">
                <a:latin typeface="Tahoma" panose="020B0604030504040204" pitchFamily="34" charset="0"/>
              </a:rPr>
              <a:t>Data Review</a:t>
            </a:r>
          </a:p>
          <a:p>
            <a:r>
              <a:rPr lang="en-US" dirty="0"/>
              <a:t>Main Conclusions</a:t>
            </a:r>
          </a:p>
          <a:p>
            <a:r>
              <a:rPr lang="en-US" dirty="0">
                <a:latin typeface="Tahoma" panose="020B0604030504040204" pitchFamily="34" charset="0"/>
              </a:rPr>
              <a:t>Future Works</a:t>
            </a:r>
          </a:p>
        </p:txBody>
      </p:sp>
      <p:sp>
        <p:nvSpPr>
          <p:cNvPr id="3" name="Slide Number Placeholder 2">
            <a:extLst>
              <a:ext uri="{FF2B5EF4-FFF2-40B4-BE49-F238E27FC236}">
                <a16:creationId xmlns:a16="http://schemas.microsoft.com/office/drawing/2014/main" id="{C6EEE2D3-66BD-4A77-85EA-A8453DBFB136}"/>
              </a:ext>
            </a:extLst>
          </p:cNvPr>
          <p:cNvSpPr>
            <a:spLocks noGrp="1"/>
          </p:cNvSpPr>
          <p:nvPr>
            <p:ph type="sldNum" sz="quarter" idx="12"/>
          </p:nvPr>
        </p:nvSpPr>
        <p:spPr/>
        <p:txBody>
          <a:bodyPr/>
          <a:lstStyle/>
          <a:p>
            <a:fld id="{AD74A76B-B836-484A-AF51-E7D185AEA26F}" type="slidenum">
              <a:rPr lang="en-US" smtClean="0"/>
              <a:pPr/>
              <a:t>2</a:t>
            </a:fld>
            <a:endParaRPr lang="en-US" dirty="0"/>
          </a:p>
        </p:txBody>
      </p:sp>
      <p:sp>
        <p:nvSpPr>
          <p:cNvPr id="4" name="Title 3">
            <a:extLst>
              <a:ext uri="{FF2B5EF4-FFF2-40B4-BE49-F238E27FC236}">
                <a16:creationId xmlns:a16="http://schemas.microsoft.com/office/drawing/2014/main" id="{5490C965-18B4-47C7-B3AD-955CBE4D5C55}"/>
              </a:ext>
            </a:extLst>
          </p:cNvPr>
          <p:cNvSpPr>
            <a:spLocks noGrp="1"/>
          </p:cNvSpPr>
          <p:nvPr>
            <p:ph type="title"/>
          </p:nvPr>
        </p:nvSpPr>
        <p:spPr/>
        <p:txBody>
          <a:bodyPr/>
          <a:lstStyle/>
          <a:p>
            <a:r>
              <a:rPr lang="en-US" dirty="0"/>
              <a:t>Agenda</a:t>
            </a:r>
            <a:endParaRPr lang="lt-LT" dirty="0"/>
          </a:p>
        </p:txBody>
      </p:sp>
    </p:spTree>
    <p:extLst>
      <p:ext uri="{BB962C8B-B14F-4D97-AF65-F5344CB8AC3E}">
        <p14:creationId xmlns:p14="http://schemas.microsoft.com/office/powerpoint/2010/main" val="1512246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7CF853DE-B290-46F9-A9F9-825E7C21C74A}"/>
              </a:ext>
            </a:extLst>
          </p:cNvPr>
          <p:cNvSpPr>
            <a:spLocks noGrp="1"/>
          </p:cNvSpPr>
          <p:nvPr>
            <p:ph idx="1"/>
          </p:nvPr>
        </p:nvSpPr>
        <p:spPr>
          <a:xfrm>
            <a:off x="152896" y="1524351"/>
            <a:ext cx="11850128" cy="2688312"/>
          </a:xfrm>
        </p:spPr>
        <p:txBody>
          <a:bodyPr>
            <a:normAutofit fontScale="92500"/>
          </a:bodyPr>
          <a:lstStyle/>
          <a:p>
            <a:pPr marL="457200" lvl="1" indent="0">
              <a:lnSpc>
                <a:spcPct val="150000"/>
              </a:lnSpc>
              <a:buNone/>
            </a:pPr>
            <a:r>
              <a:rPr lang="en-US" sz="2800" b="1" dirty="0"/>
              <a:t>Problem</a:t>
            </a:r>
          </a:p>
          <a:p>
            <a:pPr lvl="1">
              <a:lnSpc>
                <a:spcPct val="150000"/>
              </a:lnSpc>
            </a:pPr>
            <a:r>
              <a:rPr lang="en-US" sz="2800" dirty="0"/>
              <a:t>The problem domain of this project is forecasting drug sales in pharmacy stores using machine learning methods to improve inventory management and reduce medicine shortages, resulting in financial losses.</a:t>
            </a:r>
            <a:endParaRPr lang="lt-LT" sz="2800" dirty="0"/>
          </a:p>
        </p:txBody>
      </p:sp>
      <p:sp>
        <p:nvSpPr>
          <p:cNvPr id="3" name="Slide Number Placeholder 2">
            <a:extLst>
              <a:ext uri="{FF2B5EF4-FFF2-40B4-BE49-F238E27FC236}">
                <a16:creationId xmlns:a16="http://schemas.microsoft.com/office/drawing/2014/main" id="{53FA3D8A-82C4-45D9-855C-3FBBEC0E5EC2}"/>
              </a:ext>
            </a:extLst>
          </p:cNvPr>
          <p:cNvSpPr>
            <a:spLocks noGrp="1"/>
          </p:cNvSpPr>
          <p:nvPr>
            <p:ph type="sldNum" sz="quarter" idx="12"/>
          </p:nvPr>
        </p:nvSpPr>
        <p:spPr/>
        <p:txBody>
          <a:bodyPr/>
          <a:lstStyle/>
          <a:p>
            <a:fld id="{AD74A76B-B836-484A-AF51-E7D185AEA26F}" type="slidenum">
              <a:rPr lang="en-US" smtClean="0"/>
              <a:pPr/>
              <a:t>3</a:t>
            </a:fld>
            <a:endParaRPr lang="en-US" dirty="0"/>
          </a:p>
        </p:txBody>
      </p:sp>
      <p:sp>
        <p:nvSpPr>
          <p:cNvPr id="4" name="Title 3">
            <a:extLst>
              <a:ext uri="{FF2B5EF4-FFF2-40B4-BE49-F238E27FC236}">
                <a16:creationId xmlns:a16="http://schemas.microsoft.com/office/drawing/2014/main" id="{F273BB5D-8516-4710-8820-F3FB94D1850B}"/>
              </a:ext>
            </a:extLst>
          </p:cNvPr>
          <p:cNvSpPr>
            <a:spLocks noGrp="1"/>
          </p:cNvSpPr>
          <p:nvPr>
            <p:ph type="title"/>
          </p:nvPr>
        </p:nvSpPr>
        <p:spPr>
          <a:xfrm>
            <a:off x="152896" y="127325"/>
            <a:ext cx="3794071" cy="995419"/>
          </a:xfrm>
          <a:solidFill>
            <a:schemeClr val="bg1">
              <a:lumMod val="85000"/>
            </a:schemeClr>
          </a:solidFill>
        </p:spPr>
        <p:txBody>
          <a:bodyPr>
            <a:normAutofit/>
          </a:bodyPr>
          <a:lstStyle/>
          <a:p>
            <a:pPr algn="ctr"/>
            <a:r>
              <a:rPr lang="en-US" sz="3600" dirty="0"/>
              <a:t>Problem Domain</a:t>
            </a:r>
            <a:endParaRPr lang="lt-LT" sz="3600" dirty="0"/>
          </a:p>
        </p:txBody>
      </p:sp>
      <p:sp>
        <p:nvSpPr>
          <p:cNvPr id="6" name="Content Placeholder 1">
            <a:extLst>
              <a:ext uri="{FF2B5EF4-FFF2-40B4-BE49-F238E27FC236}">
                <a16:creationId xmlns:a16="http://schemas.microsoft.com/office/drawing/2014/main" id="{66C2BB53-2175-A647-3B5D-DD40ECCEC3F4}"/>
              </a:ext>
            </a:extLst>
          </p:cNvPr>
          <p:cNvSpPr txBox="1">
            <a:spLocks/>
          </p:cNvSpPr>
          <p:nvPr/>
        </p:nvSpPr>
        <p:spPr>
          <a:xfrm>
            <a:off x="244336" y="4186270"/>
            <a:ext cx="11850128" cy="226083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Tahoma" panose="020B0604030504040204" pitchFamily="34" charset="0"/>
                <a:ea typeface="Tahoma" panose="020B0604030504040204" pitchFamily="34" charset="0"/>
                <a:cs typeface="Tahoma" panose="020B060403050404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Tahoma" panose="020B0604030504040204" pitchFamily="34" charset="0"/>
                <a:ea typeface="Tahoma" panose="020B0604030504040204" pitchFamily="34" charset="0"/>
                <a:cs typeface="Tahoma" panose="020B060403050404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Tahoma" panose="020B0604030504040204" pitchFamily="34" charset="0"/>
                <a:ea typeface="Tahoma" panose="020B0604030504040204" pitchFamily="34" charset="0"/>
                <a:cs typeface="Tahoma" panose="020B060403050404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50000"/>
              </a:lnSpc>
              <a:buFont typeface="Arial" panose="020B0604020202020204" pitchFamily="34" charset="0"/>
              <a:buNone/>
            </a:pPr>
            <a:r>
              <a:rPr lang="en-US" sz="2800" b="1" dirty="0"/>
              <a:t>Object</a:t>
            </a:r>
          </a:p>
          <a:p>
            <a:pPr lvl="1">
              <a:lnSpc>
                <a:spcPct val="150000"/>
              </a:lnSpc>
            </a:pPr>
            <a:r>
              <a:rPr lang="en-GB" dirty="0"/>
              <a:t>The investigation object is machine learning techniques and their use in drug sales prediction.</a:t>
            </a:r>
            <a:endParaRPr lang="lt-LT" sz="3600" dirty="0"/>
          </a:p>
        </p:txBody>
      </p:sp>
    </p:spTree>
    <p:extLst>
      <p:ext uri="{BB962C8B-B14F-4D97-AF65-F5344CB8AC3E}">
        <p14:creationId xmlns:p14="http://schemas.microsoft.com/office/powerpoint/2010/main" val="7159844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3342C061-926D-47F6-9F0F-8B5871192B3B}"/>
              </a:ext>
            </a:extLst>
          </p:cNvPr>
          <p:cNvSpPr>
            <a:spLocks noGrp="1"/>
          </p:cNvSpPr>
          <p:nvPr>
            <p:ph idx="1"/>
          </p:nvPr>
        </p:nvSpPr>
        <p:spPr>
          <a:xfrm>
            <a:off x="221673" y="1187040"/>
            <a:ext cx="11600872" cy="1761433"/>
          </a:xfrm>
        </p:spPr>
        <p:txBody>
          <a:bodyPr>
            <a:normAutofit/>
          </a:bodyPr>
          <a:lstStyle/>
          <a:p>
            <a:pPr marL="0" indent="0">
              <a:lnSpc>
                <a:spcPct val="100000"/>
              </a:lnSpc>
              <a:buNone/>
            </a:pPr>
            <a:r>
              <a:rPr lang="en-US" sz="2700" dirty="0"/>
              <a:t>Aim:</a:t>
            </a:r>
          </a:p>
          <a:p>
            <a:pPr lvl="1" algn="just">
              <a:lnSpc>
                <a:spcPct val="100000"/>
              </a:lnSpc>
            </a:pPr>
            <a:r>
              <a:rPr lang="en-GB" dirty="0"/>
              <a:t>The aim of this research is to enhance the </a:t>
            </a:r>
            <a:r>
              <a:rPr lang="lt-LT" dirty="0"/>
              <a:t>accuracy of drug sales predictions in pharmacy stores </a:t>
            </a:r>
            <a:r>
              <a:rPr lang="en-GB" dirty="0"/>
              <a:t>by using machine learning techniques.</a:t>
            </a:r>
            <a:endParaRPr lang="en-US" sz="2700" dirty="0"/>
          </a:p>
        </p:txBody>
      </p:sp>
      <p:sp>
        <p:nvSpPr>
          <p:cNvPr id="3" name="Slide Number Placeholder 2">
            <a:extLst>
              <a:ext uri="{FF2B5EF4-FFF2-40B4-BE49-F238E27FC236}">
                <a16:creationId xmlns:a16="http://schemas.microsoft.com/office/drawing/2014/main" id="{9F92D6C3-3211-4413-9095-237456C7B9EB}"/>
              </a:ext>
            </a:extLst>
          </p:cNvPr>
          <p:cNvSpPr>
            <a:spLocks noGrp="1"/>
          </p:cNvSpPr>
          <p:nvPr>
            <p:ph type="sldNum" sz="quarter" idx="12"/>
          </p:nvPr>
        </p:nvSpPr>
        <p:spPr/>
        <p:txBody>
          <a:bodyPr/>
          <a:lstStyle/>
          <a:p>
            <a:fld id="{AD74A76B-B836-484A-AF51-E7D185AEA26F}" type="slidenum">
              <a:rPr lang="en-US" smtClean="0"/>
              <a:pPr/>
              <a:t>4</a:t>
            </a:fld>
            <a:endParaRPr lang="en-US" dirty="0"/>
          </a:p>
        </p:txBody>
      </p:sp>
      <p:sp>
        <p:nvSpPr>
          <p:cNvPr id="6" name="TextBox 5">
            <a:extLst>
              <a:ext uri="{FF2B5EF4-FFF2-40B4-BE49-F238E27FC236}">
                <a16:creationId xmlns:a16="http://schemas.microsoft.com/office/drawing/2014/main" id="{78B472FE-04B2-3F62-AF38-7E30C58A4587}"/>
              </a:ext>
            </a:extLst>
          </p:cNvPr>
          <p:cNvSpPr txBox="1"/>
          <p:nvPr/>
        </p:nvSpPr>
        <p:spPr>
          <a:xfrm>
            <a:off x="221673" y="3231135"/>
            <a:ext cx="11600872" cy="3000821"/>
          </a:xfrm>
          <a:prstGeom prst="rect">
            <a:avLst/>
          </a:prstGeom>
          <a:noFill/>
        </p:spPr>
        <p:txBody>
          <a:bodyPr wrap="square">
            <a:spAutoFit/>
          </a:bodyPr>
          <a:lstStyle/>
          <a:p>
            <a:pPr marL="0" indent="0">
              <a:lnSpc>
                <a:spcPct val="100000"/>
              </a:lnSpc>
              <a:buNone/>
            </a:pPr>
            <a:r>
              <a:rPr lang="en-US" sz="2700" dirty="0">
                <a:latin typeface="Tahoma" panose="020B0604030504040204" pitchFamily="34" charset="0"/>
                <a:ea typeface="Tahoma" panose="020B0604030504040204" pitchFamily="34" charset="0"/>
                <a:cs typeface="Tahoma" panose="020B0604030504040204" pitchFamily="34" charset="0"/>
              </a:rPr>
              <a:t>Tasks:</a:t>
            </a:r>
          </a:p>
          <a:p>
            <a:pPr marL="914400" lvl="1" indent="-457200">
              <a:lnSpc>
                <a:spcPct val="100000"/>
              </a:lnSpc>
              <a:buFont typeface="+mj-lt"/>
              <a:buAutoNum type="arabicPeriod"/>
            </a:pPr>
            <a:r>
              <a:rPr lang="en-US" sz="2700" dirty="0">
                <a:latin typeface="Tahoma" panose="020B0604030504040204" pitchFamily="34" charset="0"/>
                <a:ea typeface="Tahoma" panose="020B0604030504040204" pitchFamily="34" charset="0"/>
                <a:cs typeface="Tahoma" panose="020B0604030504040204" pitchFamily="34" charset="0"/>
              </a:rPr>
              <a:t>To analyze current machine learning frameworks and techniques for drug sales forecasting.</a:t>
            </a:r>
          </a:p>
          <a:p>
            <a:pPr marL="914400" lvl="1" indent="-457200">
              <a:lnSpc>
                <a:spcPct val="100000"/>
              </a:lnSpc>
              <a:buFont typeface="+mj-lt"/>
              <a:buAutoNum type="arabicPeriod"/>
            </a:pPr>
            <a:r>
              <a:rPr lang="en-US" sz="2700" dirty="0">
                <a:latin typeface="Tahoma" panose="020B0604030504040204" pitchFamily="34" charset="0"/>
                <a:ea typeface="Tahoma" panose="020B0604030504040204" pitchFamily="34" charset="0"/>
                <a:cs typeface="Tahoma" panose="020B0604030504040204" pitchFamily="34" charset="0"/>
              </a:rPr>
              <a:t>To propose a machine learning-based method for optimizing drug sales predictions in pharmacy stores.</a:t>
            </a:r>
          </a:p>
          <a:p>
            <a:pPr marL="914400" lvl="1" indent="-457200">
              <a:lnSpc>
                <a:spcPct val="100000"/>
              </a:lnSpc>
              <a:buFont typeface="+mj-lt"/>
              <a:buAutoNum type="arabicPeriod"/>
            </a:pPr>
            <a:r>
              <a:rPr lang="en-US" sz="2700" dirty="0">
                <a:latin typeface="Tahoma" panose="020B0604030504040204" pitchFamily="34" charset="0"/>
                <a:ea typeface="Tahoma" panose="020B0604030504040204" pitchFamily="34" charset="0"/>
                <a:cs typeface="Tahoma" panose="020B0604030504040204" pitchFamily="34" charset="0"/>
              </a:rPr>
              <a:t>To develop and evaluate a prototype of the suggested method and confirm its efficiency.</a:t>
            </a:r>
          </a:p>
        </p:txBody>
      </p:sp>
      <p:sp>
        <p:nvSpPr>
          <p:cNvPr id="10" name="Title 3">
            <a:extLst>
              <a:ext uri="{FF2B5EF4-FFF2-40B4-BE49-F238E27FC236}">
                <a16:creationId xmlns:a16="http://schemas.microsoft.com/office/drawing/2014/main" id="{140F54B0-B215-89F9-1321-9D864B31E062}"/>
              </a:ext>
            </a:extLst>
          </p:cNvPr>
          <p:cNvSpPr>
            <a:spLocks noGrp="1"/>
          </p:cNvSpPr>
          <p:nvPr>
            <p:ph type="title"/>
          </p:nvPr>
        </p:nvSpPr>
        <p:spPr>
          <a:xfrm>
            <a:off x="152896" y="127325"/>
            <a:ext cx="3794071" cy="995419"/>
          </a:xfrm>
          <a:solidFill>
            <a:schemeClr val="bg1">
              <a:lumMod val="85000"/>
            </a:schemeClr>
          </a:solidFill>
        </p:spPr>
        <p:txBody>
          <a:bodyPr>
            <a:normAutofit/>
          </a:bodyPr>
          <a:lstStyle/>
          <a:p>
            <a:pPr algn="ctr"/>
            <a:r>
              <a:rPr lang="en-US" sz="3600" dirty="0"/>
              <a:t>Aim and Tasks</a:t>
            </a:r>
            <a:endParaRPr lang="lt-LT" sz="3600" dirty="0"/>
          </a:p>
        </p:txBody>
      </p:sp>
    </p:spTree>
    <p:extLst>
      <p:ext uri="{BB962C8B-B14F-4D97-AF65-F5344CB8AC3E}">
        <p14:creationId xmlns:p14="http://schemas.microsoft.com/office/powerpoint/2010/main" val="11866742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1022BD-9CE3-451D-5AF5-B2959AE30EC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23E27310-0C2C-7D47-7C05-6B1939AD7B2A}"/>
              </a:ext>
            </a:extLst>
          </p:cNvPr>
          <p:cNvSpPr>
            <a:spLocks noGrp="1"/>
          </p:cNvSpPr>
          <p:nvPr>
            <p:ph type="sldNum" sz="quarter" idx="12"/>
          </p:nvPr>
        </p:nvSpPr>
        <p:spPr/>
        <p:txBody>
          <a:bodyPr/>
          <a:lstStyle/>
          <a:p>
            <a:fld id="{AD74A76B-B836-484A-AF51-E7D185AEA26F}" type="slidenum">
              <a:rPr lang="en-US" smtClean="0"/>
              <a:pPr/>
              <a:t>5</a:t>
            </a:fld>
            <a:endParaRPr lang="en-US" dirty="0"/>
          </a:p>
        </p:txBody>
      </p:sp>
      <p:sp>
        <p:nvSpPr>
          <p:cNvPr id="7" name="Title 3">
            <a:extLst>
              <a:ext uri="{FF2B5EF4-FFF2-40B4-BE49-F238E27FC236}">
                <a16:creationId xmlns:a16="http://schemas.microsoft.com/office/drawing/2014/main" id="{6514ADE8-F60F-5A9C-920F-C510CDA8245C}"/>
              </a:ext>
            </a:extLst>
          </p:cNvPr>
          <p:cNvSpPr txBox="1">
            <a:spLocks/>
          </p:cNvSpPr>
          <p:nvPr/>
        </p:nvSpPr>
        <p:spPr>
          <a:xfrm>
            <a:off x="152896" y="127325"/>
            <a:ext cx="5482794" cy="995419"/>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sz="3200" dirty="0"/>
              <a:t>Introduction</a:t>
            </a:r>
            <a:endParaRPr lang="lt-LT" sz="3200" dirty="0"/>
          </a:p>
        </p:txBody>
      </p:sp>
      <p:sp>
        <p:nvSpPr>
          <p:cNvPr id="4" name="TextBox 3">
            <a:extLst>
              <a:ext uri="{FF2B5EF4-FFF2-40B4-BE49-F238E27FC236}">
                <a16:creationId xmlns:a16="http://schemas.microsoft.com/office/drawing/2014/main" id="{EDA392AC-5A84-8A1A-7E6D-17AAE38BB04A}"/>
              </a:ext>
            </a:extLst>
          </p:cNvPr>
          <p:cNvSpPr txBox="1"/>
          <p:nvPr/>
        </p:nvSpPr>
        <p:spPr>
          <a:xfrm>
            <a:off x="454478" y="2568597"/>
            <a:ext cx="11283043" cy="3970318"/>
          </a:xfrm>
          <a:prstGeom prst="rect">
            <a:avLst/>
          </a:prstGeom>
          <a:noFill/>
        </p:spPr>
        <p:txBody>
          <a:bodyPr wrap="square">
            <a:spAutoFit/>
          </a:bodyPr>
          <a:lstStyle/>
          <a:p>
            <a:r>
              <a:rPr lang="en-US" sz="2800" dirty="0">
                <a:latin typeface="Tahoma" panose="020B0604030504040204" pitchFamily="34" charset="0"/>
                <a:ea typeface="Tahoma" panose="020B0604030504040204" pitchFamily="34" charset="0"/>
                <a:cs typeface="Tahoma" panose="020B0604030504040204" pitchFamily="34" charset="0"/>
              </a:rPr>
              <a:t>	</a:t>
            </a:r>
            <a:r>
              <a:rPr lang="en-US" sz="2800" dirty="0"/>
              <a:t>Accurate drug sales forecasting is crucial for efficient inventory management in pharmacy stores. Traditional forecasting methods, like ARIMA, struggle with capturing the complexities of pharmaceutical sales data, particularly when accounting for seasonal variations and non-linear patterns. This project proposes a machine learning-based approach, using advanced techniques like </a:t>
            </a:r>
            <a:r>
              <a:rPr lang="en-US" sz="2800" b="1" dirty="0" err="1"/>
              <a:t>XGBoost</a:t>
            </a:r>
            <a:r>
              <a:rPr lang="en-US" sz="2800" dirty="0"/>
              <a:t> and </a:t>
            </a:r>
            <a:r>
              <a:rPr lang="en-US" sz="2800" b="1" dirty="0"/>
              <a:t>LSTM</a:t>
            </a:r>
            <a:r>
              <a:rPr lang="en-US" sz="2800" dirty="0"/>
              <a:t>, to improve prediction accuracy and optimize drug sales forecasting. By leveraging historical sales data and seasonality, this method aims to enhance inventory management and ensure pharmacies are well-prepared for future demand.</a:t>
            </a:r>
            <a:endParaRPr lang="az-Latn-AZ" sz="28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512981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64D67A-E313-4D32-9E57-24A72820EF91}"/>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36259142-DFB7-7E70-59B1-0671487EABA7}"/>
              </a:ext>
            </a:extLst>
          </p:cNvPr>
          <p:cNvSpPr>
            <a:spLocks noGrp="1"/>
          </p:cNvSpPr>
          <p:nvPr>
            <p:ph type="sldNum" sz="quarter" idx="12"/>
          </p:nvPr>
        </p:nvSpPr>
        <p:spPr/>
        <p:txBody>
          <a:bodyPr/>
          <a:lstStyle/>
          <a:p>
            <a:fld id="{AD74A76B-B836-484A-AF51-E7D185AEA26F}" type="slidenum">
              <a:rPr lang="en-US" smtClean="0"/>
              <a:pPr/>
              <a:t>6</a:t>
            </a:fld>
            <a:endParaRPr lang="en-US" dirty="0"/>
          </a:p>
        </p:txBody>
      </p:sp>
      <p:sp>
        <p:nvSpPr>
          <p:cNvPr id="7" name="Title 3">
            <a:extLst>
              <a:ext uri="{FF2B5EF4-FFF2-40B4-BE49-F238E27FC236}">
                <a16:creationId xmlns:a16="http://schemas.microsoft.com/office/drawing/2014/main" id="{C0FA7F97-C19F-0821-FAFC-0356E44CBED9}"/>
              </a:ext>
            </a:extLst>
          </p:cNvPr>
          <p:cNvSpPr txBox="1">
            <a:spLocks/>
          </p:cNvSpPr>
          <p:nvPr/>
        </p:nvSpPr>
        <p:spPr>
          <a:xfrm>
            <a:off x="152896" y="127325"/>
            <a:ext cx="5482794" cy="995419"/>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sz="3200" dirty="0"/>
              <a:t>Literature Review Results</a:t>
            </a:r>
            <a:endParaRPr lang="lt-LT" sz="3200" dirty="0"/>
          </a:p>
        </p:txBody>
      </p:sp>
      <p:pic>
        <p:nvPicPr>
          <p:cNvPr id="11" name="Picture 10" descr="A table of information&#10;&#10;AI-generated content may be incorrect.">
            <a:extLst>
              <a:ext uri="{FF2B5EF4-FFF2-40B4-BE49-F238E27FC236}">
                <a16:creationId xmlns:a16="http://schemas.microsoft.com/office/drawing/2014/main" id="{E022174D-E779-EE9B-7AE0-A28E316D879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1212980"/>
            <a:ext cx="9171601" cy="5645020"/>
          </a:xfrm>
          <a:prstGeom prst="rect">
            <a:avLst/>
          </a:prstGeom>
        </p:spPr>
      </p:pic>
    </p:spTree>
    <p:extLst>
      <p:ext uri="{BB962C8B-B14F-4D97-AF65-F5344CB8AC3E}">
        <p14:creationId xmlns:p14="http://schemas.microsoft.com/office/powerpoint/2010/main" val="419347184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2AF720-BEDD-AB3E-D939-E6105226A71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8C667CF3-77B3-F086-920B-1E2DA6746596}"/>
              </a:ext>
            </a:extLst>
          </p:cNvPr>
          <p:cNvSpPr>
            <a:spLocks noGrp="1"/>
          </p:cNvSpPr>
          <p:nvPr>
            <p:ph type="sldNum" sz="quarter" idx="12"/>
          </p:nvPr>
        </p:nvSpPr>
        <p:spPr/>
        <p:txBody>
          <a:bodyPr/>
          <a:lstStyle/>
          <a:p>
            <a:fld id="{AD74A76B-B836-484A-AF51-E7D185AEA26F}" type="slidenum">
              <a:rPr lang="en-US" smtClean="0"/>
              <a:pPr/>
              <a:t>7</a:t>
            </a:fld>
            <a:endParaRPr lang="en-US" dirty="0"/>
          </a:p>
        </p:txBody>
      </p:sp>
      <p:sp>
        <p:nvSpPr>
          <p:cNvPr id="7" name="Title 3">
            <a:extLst>
              <a:ext uri="{FF2B5EF4-FFF2-40B4-BE49-F238E27FC236}">
                <a16:creationId xmlns:a16="http://schemas.microsoft.com/office/drawing/2014/main" id="{EEC7719D-8BF8-597F-CDBE-82BB9EC9AD01}"/>
              </a:ext>
            </a:extLst>
          </p:cNvPr>
          <p:cNvSpPr txBox="1">
            <a:spLocks/>
          </p:cNvSpPr>
          <p:nvPr/>
        </p:nvSpPr>
        <p:spPr>
          <a:xfrm>
            <a:off x="152896" y="127325"/>
            <a:ext cx="5482794" cy="995419"/>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sz="3200" dirty="0"/>
              <a:t>Literature Review Results</a:t>
            </a:r>
            <a:endParaRPr lang="lt-LT" sz="3200" dirty="0"/>
          </a:p>
        </p:txBody>
      </p:sp>
      <p:sp>
        <p:nvSpPr>
          <p:cNvPr id="4" name="TextBox 3">
            <a:extLst>
              <a:ext uri="{FF2B5EF4-FFF2-40B4-BE49-F238E27FC236}">
                <a16:creationId xmlns:a16="http://schemas.microsoft.com/office/drawing/2014/main" id="{009A1268-779D-82E6-DF67-AD5822A48022}"/>
              </a:ext>
            </a:extLst>
          </p:cNvPr>
          <p:cNvSpPr txBox="1"/>
          <p:nvPr/>
        </p:nvSpPr>
        <p:spPr>
          <a:xfrm>
            <a:off x="389552" y="2873457"/>
            <a:ext cx="11283043" cy="1569660"/>
          </a:xfrm>
          <a:prstGeom prst="rect">
            <a:avLst/>
          </a:prstGeom>
          <a:noFill/>
        </p:spPr>
        <p:txBody>
          <a:bodyPr wrap="square">
            <a:spAutoFit/>
          </a:bodyPr>
          <a:lstStyle/>
          <a:p>
            <a:r>
              <a:rPr lang="en-US" sz="2400" dirty="0">
                <a:latin typeface="Tahoma" panose="020B0604030504040204" pitchFamily="34" charset="0"/>
                <a:ea typeface="Tahoma" panose="020B0604030504040204" pitchFamily="34" charset="0"/>
                <a:cs typeface="Tahoma" panose="020B0604030504040204" pitchFamily="34" charset="0"/>
              </a:rPr>
              <a:t>	This table summarizes several studies related to forecasting pharmaceutical sales using various machine learning (ML) and deep learning (DL) techniques. It shows the methods used, datasets applied, and evaluation results for different models such as </a:t>
            </a:r>
            <a:r>
              <a:rPr lang="en-US" sz="2400" b="1" dirty="0" err="1">
                <a:latin typeface="Tahoma" panose="020B0604030504040204" pitchFamily="34" charset="0"/>
                <a:ea typeface="Tahoma" panose="020B0604030504040204" pitchFamily="34" charset="0"/>
                <a:cs typeface="Tahoma" panose="020B0604030504040204" pitchFamily="34" charset="0"/>
              </a:rPr>
              <a:t>XGBoost</a:t>
            </a:r>
            <a:r>
              <a:rPr lang="en-US" sz="2400" dirty="0">
                <a:latin typeface="Tahoma" panose="020B0604030504040204" pitchFamily="34" charset="0"/>
                <a:ea typeface="Tahoma" panose="020B0604030504040204" pitchFamily="34" charset="0"/>
                <a:cs typeface="Tahoma" panose="020B0604030504040204" pitchFamily="34" charset="0"/>
              </a:rPr>
              <a:t>, </a:t>
            </a:r>
            <a:r>
              <a:rPr lang="en-US" sz="2400" b="1" dirty="0">
                <a:latin typeface="Tahoma" panose="020B0604030504040204" pitchFamily="34" charset="0"/>
                <a:ea typeface="Tahoma" panose="020B0604030504040204" pitchFamily="34" charset="0"/>
                <a:cs typeface="Tahoma" panose="020B0604030504040204" pitchFamily="34" charset="0"/>
              </a:rPr>
              <a:t>Random Forest (RF)</a:t>
            </a:r>
            <a:r>
              <a:rPr lang="en-US" sz="2400" dirty="0">
                <a:latin typeface="Tahoma" panose="020B0604030504040204" pitchFamily="34" charset="0"/>
                <a:ea typeface="Tahoma" panose="020B0604030504040204" pitchFamily="34" charset="0"/>
                <a:cs typeface="Tahoma" panose="020B0604030504040204" pitchFamily="34" charset="0"/>
              </a:rPr>
              <a:t>, and </a:t>
            </a:r>
            <a:r>
              <a:rPr lang="en-US" sz="2400" b="1" dirty="0">
                <a:latin typeface="Tahoma" panose="020B0604030504040204" pitchFamily="34" charset="0"/>
                <a:ea typeface="Tahoma" panose="020B0604030504040204" pitchFamily="34" charset="0"/>
                <a:cs typeface="Tahoma" panose="020B0604030504040204" pitchFamily="34" charset="0"/>
              </a:rPr>
              <a:t>CNN-LSTM</a:t>
            </a:r>
            <a:r>
              <a:rPr lang="en-US" sz="2400" dirty="0">
                <a:latin typeface="Tahoma" panose="020B0604030504040204" pitchFamily="34" charset="0"/>
                <a:ea typeface="Tahoma" panose="020B0604030504040204" pitchFamily="34" charset="0"/>
                <a:cs typeface="Tahoma" panose="020B0604030504040204" pitchFamily="34" charset="0"/>
              </a:rPr>
              <a:t>. </a:t>
            </a:r>
            <a:endParaRPr lang="az-Latn-AZ" sz="2400"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50447470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2B5E548-6A09-D392-F88F-C1233314B6CE}"/>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C2941FAE-E59D-9006-FB76-EC0DD83F2428}"/>
              </a:ext>
            </a:extLst>
          </p:cNvPr>
          <p:cNvSpPr>
            <a:spLocks noGrp="1"/>
          </p:cNvSpPr>
          <p:nvPr>
            <p:ph type="sldNum" sz="quarter" idx="12"/>
          </p:nvPr>
        </p:nvSpPr>
        <p:spPr/>
        <p:txBody>
          <a:bodyPr/>
          <a:lstStyle/>
          <a:p>
            <a:fld id="{AD74A76B-B836-484A-AF51-E7D185AEA26F}" type="slidenum">
              <a:rPr lang="en-US" smtClean="0"/>
              <a:pPr/>
              <a:t>8</a:t>
            </a:fld>
            <a:endParaRPr lang="en-US" dirty="0"/>
          </a:p>
        </p:txBody>
      </p:sp>
      <p:sp>
        <p:nvSpPr>
          <p:cNvPr id="7" name="Title 3">
            <a:extLst>
              <a:ext uri="{FF2B5EF4-FFF2-40B4-BE49-F238E27FC236}">
                <a16:creationId xmlns:a16="http://schemas.microsoft.com/office/drawing/2014/main" id="{75F8E505-2725-AD4E-87FB-A59507863EB3}"/>
              </a:ext>
            </a:extLst>
          </p:cNvPr>
          <p:cNvSpPr txBox="1">
            <a:spLocks/>
          </p:cNvSpPr>
          <p:nvPr/>
        </p:nvSpPr>
        <p:spPr>
          <a:xfrm>
            <a:off x="152896" y="127325"/>
            <a:ext cx="4568394" cy="995419"/>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sz="3200" dirty="0"/>
              <a:t>Approach Presentation</a:t>
            </a:r>
            <a:endParaRPr lang="lt-LT" sz="3200" dirty="0"/>
          </a:p>
        </p:txBody>
      </p:sp>
      <p:pic>
        <p:nvPicPr>
          <p:cNvPr id="4" name="Picture 3" descr="A diagram of a flowchart&#10;&#10;AI-generated content may be incorrect.">
            <a:extLst>
              <a:ext uri="{FF2B5EF4-FFF2-40B4-BE49-F238E27FC236}">
                <a16:creationId xmlns:a16="http://schemas.microsoft.com/office/drawing/2014/main" id="{8FCEB2A3-6163-99A8-8CB4-B8C052298DA2}"/>
              </a:ext>
            </a:extLst>
          </p:cNvPr>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 y="1416130"/>
            <a:ext cx="10323545" cy="5441870"/>
          </a:xfrm>
          <a:prstGeom prst="rect">
            <a:avLst/>
          </a:prstGeom>
        </p:spPr>
      </p:pic>
      <p:sp>
        <p:nvSpPr>
          <p:cNvPr id="9" name="TextBox 8">
            <a:extLst>
              <a:ext uri="{FF2B5EF4-FFF2-40B4-BE49-F238E27FC236}">
                <a16:creationId xmlns:a16="http://schemas.microsoft.com/office/drawing/2014/main" id="{8D7B4E73-B5AD-0C14-BAAA-A41D087C9E88}"/>
              </a:ext>
            </a:extLst>
          </p:cNvPr>
          <p:cNvSpPr txBox="1"/>
          <p:nvPr/>
        </p:nvSpPr>
        <p:spPr>
          <a:xfrm>
            <a:off x="10323545" y="2690336"/>
            <a:ext cx="1868455" cy="1754326"/>
          </a:xfrm>
          <a:prstGeom prst="rect">
            <a:avLst/>
          </a:prstGeom>
          <a:noFill/>
        </p:spPr>
        <p:txBody>
          <a:bodyPr wrap="square">
            <a:spAutoFit/>
          </a:bodyPr>
          <a:lstStyle/>
          <a:p>
            <a:r>
              <a:rPr lang="en-GB" sz="1800" dirty="0">
                <a:latin typeface="Tahoma" panose="020B0604030504040204" pitchFamily="34" charset="0"/>
                <a:ea typeface="Tahoma" panose="020B0604030504040204" pitchFamily="34" charset="0"/>
                <a:cs typeface="Tahoma" panose="020B0604030504040204" pitchFamily="34" charset="0"/>
              </a:rPr>
              <a:t>BPMN Diagram: Drug Sale Prediction using </a:t>
            </a:r>
            <a:r>
              <a:rPr lang="en-GB" sz="1800" dirty="0" err="1">
                <a:latin typeface="Tahoma" panose="020B0604030504040204" pitchFamily="34" charset="0"/>
                <a:ea typeface="Tahoma" panose="020B0604030504040204" pitchFamily="34" charset="0"/>
                <a:cs typeface="Tahoma" panose="020B0604030504040204" pitchFamily="34" charset="0"/>
              </a:rPr>
              <a:t>XGBoost</a:t>
            </a:r>
            <a:r>
              <a:rPr lang="en-GB" sz="1800" dirty="0">
                <a:latin typeface="Tahoma" panose="020B0604030504040204" pitchFamily="34" charset="0"/>
                <a:ea typeface="Tahoma" panose="020B0604030504040204" pitchFamily="34" charset="0"/>
                <a:cs typeface="Tahoma" panose="020B0604030504040204" pitchFamily="34" charset="0"/>
              </a:rPr>
              <a:t> (Seasonal Focus)</a:t>
            </a:r>
            <a:endParaRPr lang="az-Latn-AZ" dirty="0">
              <a:latin typeface="Tahoma" panose="020B0604030504040204" pitchFamily="34" charset="0"/>
              <a:ea typeface="Tahoma" panose="020B0604030504040204" pitchFamily="34" charset="0"/>
              <a:cs typeface="Tahoma" panose="020B0604030504040204" pitchFamily="34" charset="0"/>
            </a:endParaRPr>
          </a:p>
        </p:txBody>
      </p:sp>
    </p:spTree>
    <p:extLst>
      <p:ext uri="{BB962C8B-B14F-4D97-AF65-F5344CB8AC3E}">
        <p14:creationId xmlns:p14="http://schemas.microsoft.com/office/powerpoint/2010/main" val="146546465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865E36E-F38E-00E3-501C-946273319058}"/>
            </a:ext>
          </a:extLst>
        </p:cNvPr>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0379DF8E-4673-1CFB-481A-BD4B00DDC7D3}"/>
              </a:ext>
            </a:extLst>
          </p:cNvPr>
          <p:cNvSpPr>
            <a:spLocks noGrp="1"/>
          </p:cNvSpPr>
          <p:nvPr>
            <p:ph type="sldNum" sz="quarter" idx="12"/>
          </p:nvPr>
        </p:nvSpPr>
        <p:spPr/>
        <p:txBody>
          <a:bodyPr/>
          <a:lstStyle/>
          <a:p>
            <a:fld id="{AD74A76B-B836-484A-AF51-E7D185AEA26F}" type="slidenum">
              <a:rPr lang="en-US" smtClean="0"/>
              <a:pPr/>
              <a:t>9</a:t>
            </a:fld>
            <a:endParaRPr lang="en-US" dirty="0"/>
          </a:p>
        </p:txBody>
      </p:sp>
      <p:sp>
        <p:nvSpPr>
          <p:cNvPr id="5" name="TextBox 4">
            <a:extLst>
              <a:ext uri="{FF2B5EF4-FFF2-40B4-BE49-F238E27FC236}">
                <a16:creationId xmlns:a16="http://schemas.microsoft.com/office/drawing/2014/main" id="{8C769BDD-7C80-3728-D6D5-54E776E05D8D}"/>
              </a:ext>
            </a:extLst>
          </p:cNvPr>
          <p:cNvSpPr txBox="1"/>
          <p:nvPr/>
        </p:nvSpPr>
        <p:spPr>
          <a:xfrm>
            <a:off x="199575" y="2856704"/>
            <a:ext cx="11792849" cy="3000821"/>
          </a:xfrm>
          <a:prstGeom prst="rect">
            <a:avLst/>
          </a:prstGeom>
          <a:noFill/>
        </p:spPr>
        <p:txBody>
          <a:bodyPr wrap="square">
            <a:spAutoFit/>
          </a:bodyPr>
          <a:lstStyle/>
          <a:p>
            <a:r>
              <a:rPr lang="en-US" sz="2700" dirty="0">
                <a:latin typeface="Tahoma" panose="020B0604030504040204" pitchFamily="34" charset="0"/>
                <a:ea typeface="Tahoma" panose="020B0604030504040204" pitchFamily="34" charset="0"/>
                <a:cs typeface="Tahoma" panose="020B0604030504040204" pitchFamily="34" charset="0"/>
              </a:rPr>
              <a:t>	This BPMN diagram shows the workflow for predicting drug sales using the </a:t>
            </a:r>
            <a:r>
              <a:rPr lang="en-US" sz="2700" dirty="0" err="1">
                <a:latin typeface="Tahoma" panose="020B0604030504040204" pitchFamily="34" charset="0"/>
                <a:ea typeface="Tahoma" panose="020B0604030504040204" pitchFamily="34" charset="0"/>
                <a:cs typeface="Tahoma" panose="020B0604030504040204" pitchFamily="34" charset="0"/>
              </a:rPr>
              <a:t>XGBoost</a:t>
            </a:r>
            <a:r>
              <a:rPr lang="en-US" sz="2700" dirty="0">
                <a:latin typeface="Tahoma" panose="020B0604030504040204" pitchFamily="34" charset="0"/>
                <a:ea typeface="Tahoma" panose="020B0604030504040204" pitchFamily="34" charset="0"/>
                <a:cs typeface="Tahoma" panose="020B0604030504040204" pitchFamily="34" charset="0"/>
              </a:rPr>
              <a:t> model with a seasonal focus. The process starts with the Data Engineer, who collects and prepares historical sales data and creates useful features like season labels. Then, the ML Engineer trains the </a:t>
            </a:r>
            <a:r>
              <a:rPr lang="en-US" sz="2700" dirty="0" err="1">
                <a:latin typeface="Tahoma" panose="020B0604030504040204" pitchFamily="34" charset="0"/>
                <a:ea typeface="Tahoma" panose="020B0604030504040204" pitchFamily="34" charset="0"/>
                <a:cs typeface="Tahoma" panose="020B0604030504040204" pitchFamily="34" charset="0"/>
              </a:rPr>
              <a:t>XGBoost</a:t>
            </a:r>
            <a:r>
              <a:rPr lang="en-US" sz="2700" dirty="0">
                <a:latin typeface="Tahoma" panose="020B0604030504040204" pitchFamily="34" charset="0"/>
                <a:ea typeface="Tahoma" panose="020B0604030504040204" pitchFamily="34" charset="0"/>
                <a:cs typeface="Tahoma" panose="020B0604030504040204" pitchFamily="34" charset="0"/>
              </a:rPr>
              <a:t> model, evaluates its performance, and improves it if needed. Once the model performs well, it generates forecasts, which are saved, logged, and deployed for future use—usually in seasonal or quarterly cycles.</a:t>
            </a:r>
          </a:p>
        </p:txBody>
      </p:sp>
      <p:sp>
        <p:nvSpPr>
          <p:cNvPr id="7" name="Title 3">
            <a:extLst>
              <a:ext uri="{FF2B5EF4-FFF2-40B4-BE49-F238E27FC236}">
                <a16:creationId xmlns:a16="http://schemas.microsoft.com/office/drawing/2014/main" id="{DDA93E52-8403-CF3C-D629-492807661249}"/>
              </a:ext>
            </a:extLst>
          </p:cNvPr>
          <p:cNvSpPr txBox="1">
            <a:spLocks/>
          </p:cNvSpPr>
          <p:nvPr/>
        </p:nvSpPr>
        <p:spPr>
          <a:xfrm>
            <a:off x="152895" y="127325"/>
            <a:ext cx="4988271" cy="995419"/>
          </a:xfrm>
          <a:prstGeom prst="rect">
            <a:avLst/>
          </a:prstGeom>
          <a:solidFill>
            <a:schemeClr val="bg1">
              <a:lumMod val="85000"/>
            </a:schemeClr>
          </a:solidFill>
        </p:spPr>
        <p:txBody>
          <a:bodyPr vert="horz" lIns="91440" tIns="45720" rIns="91440" bIns="45720" rtlCol="0" anchor="ctr">
            <a:noAutofit/>
          </a:bodyPr>
          <a:lstStyle>
            <a:lvl1pPr algn="l" defTabSz="914400" rtl="0" eaLnBrk="1" latinLnBrk="0" hangingPunct="1">
              <a:lnSpc>
                <a:spcPct val="90000"/>
              </a:lnSpc>
              <a:spcBef>
                <a:spcPct val="0"/>
              </a:spcBef>
              <a:buNone/>
              <a:defRPr sz="4000" kern="1200">
                <a:solidFill>
                  <a:schemeClr val="tx1"/>
                </a:solidFill>
                <a:latin typeface="Tahoma" panose="020B0604030504040204" pitchFamily="34" charset="0"/>
                <a:ea typeface="Tahoma" panose="020B0604030504040204" pitchFamily="34" charset="0"/>
                <a:cs typeface="Tahoma" panose="020B0604030504040204" pitchFamily="34" charset="0"/>
              </a:defRPr>
            </a:lvl1pPr>
          </a:lstStyle>
          <a:p>
            <a:r>
              <a:rPr lang="en-US" sz="3600" dirty="0"/>
              <a:t>Approach Presentation</a:t>
            </a:r>
            <a:endParaRPr lang="lt-LT" sz="3600" dirty="0"/>
          </a:p>
        </p:txBody>
      </p:sp>
    </p:spTree>
    <p:extLst>
      <p:ext uri="{BB962C8B-B14F-4D97-AF65-F5344CB8AC3E}">
        <p14:creationId xmlns:p14="http://schemas.microsoft.com/office/powerpoint/2010/main" val="1906785887"/>
      </p:ext>
    </p:extLst>
  </p:cSld>
  <p:clrMapOvr>
    <a:masterClrMapping/>
  </p:clrMapOvr>
</p:sld>
</file>

<file path=ppt/theme/theme1.xml><?xml version="1.0" encoding="utf-8"?>
<a:theme xmlns:a="http://schemas.openxmlformats.org/drawingml/2006/main" name="Vilnius_Tech_blue_EN">
  <a:themeElements>
    <a:clrScheme name="Custom 1">
      <a:dk1>
        <a:srgbClr val="000000"/>
      </a:dk1>
      <a:lt1>
        <a:srgbClr val="FFFFFF"/>
      </a:lt1>
      <a:dk2>
        <a:srgbClr val="000000"/>
      </a:dk2>
      <a:lt2>
        <a:srgbClr val="FFFFFF"/>
      </a:lt2>
      <a:accent1>
        <a:srgbClr val="EF413D"/>
      </a:accent1>
      <a:accent2>
        <a:srgbClr val="FEBF3E"/>
      </a:accent2>
      <a:accent3>
        <a:srgbClr val="A5A5A5"/>
      </a:accent3>
      <a:accent4>
        <a:srgbClr val="F68B28"/>
      </a:accent4>
      <a:accent5>
        <a:srgbClr val="BDCCD4"/>
      </a:accent5>
      <a:accent6>
        <a:srgbClr val="BDCCD4"/>
      </a:accent6>
      <a:hlink>
        <a:srgbClr val="8672B4"/>
      </a:hlink>
      <a:folHlink>
        <a:srgbClr val="00DDA5"/>
      </a:folHlink>
    </a:clrScheme>
    <a:fontScheme name="Arial">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ilnius_Tech_blue_EN" id="{4195F9F4-F3FA-4848-9435-13E275511E9E}" vid="{D8DA613A-126F-4E21-97CA-4A820A2108F1}"/>
    </a:ext>
  </a:extLst>
</a:theme>
</file>

<file path=ppt/theme/theme2.xml><?xml version="1.0" encoding="utf-8"?>
<a:theme xmlns:a="http://schemas.openxmlformats.org/drawingml/2006/main" name="VILNIUS TECH_Erasmus_DKalibatiene_2022-05-02_v01">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VGTU_LT_baltas</Template>
  <TotalTime>7472</TotalTime>
  <Words>864</Words>
  <Application>Microsoft Office PowerPoint</Application>
  <PresentationFormat>Widescreen</PresentationFormat>
  <Paragraphs>78</Paragraphs>
  <Slides>16</Slides>
  <Notes>2</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16</vt:i4>
      </vt:variant>
    </vt:vector>
  </HeadingPairs>
  <TitlesOfParts>
    <vt:vector size="23" baseType="lpstr">
      <vt:lpstr>Arial</vt:lpstr>
      <vt:lpstr>Calibri</vt:lpstr>
      <vt:lpstr>Tahoma</vt:lpstr>
      <vt:lpstr>Times New Roman</vt:lpstr>
      <vt:lpstr>Wingdings</vt:lpstr>
      <vt:lpstr>Vilnius_Tech_blue_EN</vt:lpstr>
      <vt:lpstr>VILNIUS TECH_Erasmus_DKalibatiene_2022-05-02_v01</vt:lpstr>
      <vt:lpstr>PowerPoint Presentation</vt:lpstr>
      <vt:lpstr>Agenda</vt:lpstr>
      <vt:lpstr>Problem Domain</vt:lpstr>
      <vt:lpstr>Aim and Tasks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Verslo procesų modeliavimas</dc:title>
  <dc:creator>Diana Kalibatienė</dc:creator>
  <cp:lastModifiedBy>Mirmatlab Karimli</cp:lastModifiedBy>
  <cp:revision>741</cp:revision>
  <cp:lastPrinted>2023-02-07T09:09:50Z</cp:lastPrinted>
  <dcterms:created xsi:type="dcterms:W3CDTF">2019-11-14T10:53:26Z</dcterms:created>
  <dcterms:modified xsi:type="dcterms:W3CDTF">2025-06-25T12:15:17Z</dcterms:modified>
</cp:coreProperties>
</file>