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93"/>
  </p:normalViewPr>
  <p:slideViewPr>
    <p:cSldViewPr snapToGrid="0">
      <p:cViewPr varScale="1">
        <p:scale>
          <a:sx n="192" d="100"/>
          <a:sy n="192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6CA84-6E8F-BC5C-9757-08E976BC7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AE414-715C-8EC7-04F0-E0E055D9C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58F9C-A7F8-744F-8301-0F385929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1BE8-C73E-A94B-ABA7-B3DA1A2258A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27AEA-0EC9-B83B-8852-DE201528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73121-84FE-4DE4-1FCF-9959D7FE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A0BC-9EE0-6A47-80D2-92DDBF78D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7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B2A63-0C89-DE00-7DD7-1CFB75CF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F9AC3-06B7-C1E2-D9EB-391FE61E3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DB6F0-4272-A1E9-D841-BBB5DD8E6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1BE8-C73E-A94B-ABA7-B3DA1A2258A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86980-DBA4-4B89-22D8-6233940A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C44F7-8CF6-CFB1-D403-5DD7EF64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A0BC-9EE0-6A47-80D2-92DDBF78D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9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790843-8176-83B2-6997-C27AF81E8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816BA-C0C6-FA9B-C565-BDFB614D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718B7-2C7E-4C8D-6F8A-BDED6729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1BE8-C73E-A94B-ABA7-B3DA1A2258A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4EB65-CB2D-2AB3-07C7-41ECACF37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30AE4-FD0B-BB41-E0D1-BC240866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A0BC-9EE0-6A47-80D2-92DDBF78D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4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CE4C-EB98-ECD6-EDC6-3326D193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B4039-8E1D-E978-2F80-CD5306D6B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A8136-1A6B-478B-D44C-1507561E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1BE8-C73E-A94B-ABA7-B3DA1A2258A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933E8-2ECA-7DD1-40E6-B7098DCD4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B4A62-08A7-5572-3B8A-12BA4A7D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A0BC-9EE0-6A47-80D2-92DDBF78D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1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831CA-83F6-E827-FC45-B6011F3A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FAF3C-7D80-57F2-B4D3-34F4B5D65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42472-9C5A-82E3-9EAE-075C59DCC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1BE8-C73E-A94B-ABA7-B3DA1A2258A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FE0DA-3954-B998-2605-75D82795E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44E5C-31B7-EE05-D4D7-6B91148D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A0BC-9EE0-6A47-80D2-92DDBF78D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0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7899D-BE79-5121-5557-8F42656F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CDE75-CBA6-2999-3E4D-789A850DE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33FCD-FB19-7CCC-ECA2-5E2C6EB07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29B06-E941-A1C1-142F-EF67AA08B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1BE8-C73E-A94B-ABA7-B3DA1A2258A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0D8B6-9F99-7E89-7BAA-0B96057B8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5DE33-70F3-1AF9-6FD8-F4FA045F3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A0BC-9EE0-6A47-80D2-92DDBF78D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6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430AD-0C40-7026-7F3C-EDDFF52F1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ADC77-E92D-5980-2F13-83D08F76F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96526-7BEF-4E7C-8357-103492A3A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8E630-4D1D-B591-C6A2-AC4BF520C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B39C65-2592-3ACA-BAE7-1F7DB7070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8F2DA4-40CB-0466-0FB7-EBCB6FB1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1BE8-C73E-A94B-ABA7-B3DA1A2258A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366FD4-62EF-AC2F-F993-646727B5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1582B3-4C06-5A9A-728D-3F1CEE22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A0BC-9EE0-6A47-80D2-92DDBF78D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4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BB74-1220-4D81-33BB-BB33E01E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EB16F-32BA-2552-EDEA-66A4CED3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1BE8-C73E-A94B-ABA7-B3DA1A2258A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353378-114E-784D-D58E-92266EEA2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E0543-5595-2300-44D4-BC8C72676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A0BC-9EE0-6A47-80D2-92DDBF78D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FF8B6-628A-8047-1DB7-72E9AA7A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1BE8-C73E-A94B-ABA7-B3DA1A2258A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37292A-4C92-76AF-A2C2-72D28D294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AEBC0-1C23-332D-F135-EADA147C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A0BC-9EE0-6A47-80D2-92DDBF78D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0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038F-406A-9968-8196-3845788A5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3AC36-836C-405D-E391-229BC8AA2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A3BCE-BA04-19A4-53C5-BD4B3ACAE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5665A-AD0C-43B4-073D-1B9B24B3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1BE8-C73E-A94B-ABA7-B3DA1A2258A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2B46B-7156-C4AC-3F3A-0867828F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55DA0-05FF-BC63-BFD6-B14B2C97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A0BC-9EE0-6A47-80D2-92DDBF78D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9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55D34-3611-A3AC-6D01-7B48337E6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CF47E-E2EF-7390-1528-B474F44F5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FFB04-A498-9EBD-F2A6-8417FED87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43B7F-C47F-3477-11D1-98426223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1BE8-C73E-A94B-ABA7-B3DA1A2258A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124CE-0DDE-4DEB-1A09-074F668A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5213E-ECE5-CC17-2D90-258AA9AB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A0BC-9EE0-6A47-80D2-92DDBF78D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0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A4F5F-8431-6392-847C-E0F50FD1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15CBD-7CAE-A626-A5D5-B15856606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077EF-A928-3E39-E2AE-30D09637C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31BE8-C73E-A94B-ABA7-B3DA1A2258AB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F263D-6776-1478-EA58-6E225BD33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7E619-0E8B-F7D3-9719-BBFEEB711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7A0BC-9EE0-6A47-80D2-92DDBF78D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9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489CCF9-612C-D1D9-621F-BB675C152E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8211"/>
          <a:stretch/>
        </p:blipFill>
        <p:spPr>
          <a:xfrm>
            <a:off x="640861" y="82086"/>
            <a:ext cx="4743940" cy="48643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343A61-3065-9E1F-5389-73C545B5DE61}"/>
              </a:ext>
            </a:extLst>
          </p:cNvPr>
          <p:cNvSpPr txBox="1"/>
          <p:nvPr/>
        </p:nvSpPr>
        <p:spPr>
          <a:xfrm>
            <a:off x="1922585" y="593969"/>
            <a:ext cx="26025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Hello.c</a:t>
            </a:r>
            <a:r>
              <a:rPr lang="en-US" sz="1100" dirty="0"/>
              <a:t> </a:t>
            </a:r>
            <a:r>
              <a:rPr lang="en-US" sz="1100" dirty="0" err="1"/>
              <a:t>Hello.cpp</a:t>
            </a:r>
            <a:endParaRPr lang="en-US" sz="1100" dirty="0"/>
          </a:p>
          <a:p>
            <a:r>
              <a:rPr lang="en-US" sz="1100" dirty="0" err="1"/>
              <a:t>Hello.h</a:t>
            </a:r>
            <a:endParaRPr 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CE372-839C-9FAD-51EB-BCAA07A1E392}"/>
              </a:ext>
            </a:extLst>
          </p:cNvPr>
          <p:cNvSpPr txBox="1"/>
          <p:nvPr/>
        </p:nvSpPr>
        <p:spPr>
          <a:xfrm>
            <a:off x="1996833" y="2071997"/>
            <a:ext cx="26025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gcc</a:t>
            </a:r>
            <a:r>
              <a:rPr lang="en-US" sz="1100" dirty="0"/>
              <a:t> </a:t>
            </a:r>
            <a:r>
              <a:rPr lang="en-US" sz="1100" dirty="0" err="1"/>
              <a:t>hello.i</a:t>
            </a:r>
            <a:r>
              <a:rPr lang="en-US" sz="1100" dirty="0"/>
              <a:t> –S –o </a:t>
            </a:r>
            <a:r>
              <a:rPr lang="en-US" sz="1100" dirty="0" err="1"/>
              <a:t>hello.s</a:t>
            </a:r>
            <a:endParaRPr 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31F850-3634-3351-4F7A-B416D761EF5D}"/>
              </a:ext>
            </a:extLst>
          </p:cNvPr>
          <p:cNvSpPr txBox="1"/>
          <p:nvPr/>
        </p:nvSpPr>
        <p:spPr>
          <a:xfrm>
            <a:off x="1996834" y="3025442"/>
            <a:ext cx="2317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gcc</a:t>
            </a:r>
            <a:r>
              <a:rPr lang="en-US" sz="1100" dirty="0"/>
              <a:t> </a:t>
            </a:r>
            <a:r>
              <a:rPr lang="en-US" sz="1100" dirty="0" err="1"/>
              <a:t>hello.s</a:t>
            </a:r>
            <a:r>
              <a:rPr lang="en-US" sz="1100" dirty="0"/>
              <a:t> –c –o </a:t>
            </a:r>
            <a:r>
              <a:rPr lang="en-US" sz="1100" dirty="0" err="1"/>
              <a:t>hello.o</a:t>
            </a:r>
            <a:endParaRPr lang="en-US" sz="11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396B788-65AE-9C2A-13EA-F63055AE2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841" y="1540193"/>
            <a:ext cx="475705" cy="17649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1CD564A-4D81-30EF-45EA-A1D39BE8F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841" y="2436237"/>
            <a:ext cx="475705" cy="17649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9400A6B-1A56-54BE-339C-F8AC0D668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7303" y="3287052"/>
            <a:ext cx="475705" cy="17649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50A77FE-6C1B-50CE-4BE0-BB705388F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7125" y="4243874"/>
            <a:ext cx="475705" cy="1764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1207F2A-D781-0082-D86C-F7B25C078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7126" y="5229558"/>
            <a:ext cx="475705" cy="1764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C506A74-5CAC-3388-41D1-0A495531136C}"/>
              </a:ext>
            </a:extLst>
          </p:cNvPr>
          <p:cNvSpPr txBox="1"/>
          <p:nvPr/>
        </p:nvSpPr>
        <p:spPr>
          <a:xfrm>
            <a:off x="1996833" y="4515527"/>
            <a:ext cx="20046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gcc</a:t>
            </a:r>
            <a:r>
              <a:rPr lang="en-US" sz="1100" dirty="0"/>
              <a:t> </a:t>
            </a:r>
            <a:r>
              <a:rPr lang="en-US" sz="1100" dirty="0" err="1"/>
              <a:t>hello.o</a:t>
            </a:r>
            <a:r>
              <a:rPr lang="en-US" sz="1100" dirty="0"/>
              <a:t> </a:t>
            </a:r>
            <a:r>
              <a:rPr lang="en-US" sz="1100" dirty="0" err="1"/>
              <a:t>stdheader.o</a:t>
            </a:r>
            <a:r>
              <a:rPr lang="en-US" sz="1100" dirty="0"/>
              <a:t>  –S –o </a:t>
            </a:r>
            <a:r>
              <a:rPr lang="en-US" sz="1100" dirty="0" err="1"/>
              <a:t>linked_file</a:t>
            </a:r>
            <a:endParaRPr lang="en-US" sz="11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606E4CE-2551-01D9-20E4-88A199306177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1785432" y="2977688"/>
            <a:ext cx="3273970" cy="128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612E0D-F6A8-9F76-DF2E-8C1F83631915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1567697" y="2637959"/>
            <a:ext cx="3465890" cy="164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CF9ADA-FD0A-8251-7A7E-1A76B2656E24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1922585" y="3331451"/>
            <a:ext cx="3136817" cy="94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B71CAEE-AC9C-AD90-AD2B-1EC00F083EF2}"/>
              </a:ext>
            </a:extLst>
          </p:cNvPr>
          <p:cNvGrpSpPr/>
          <p:nvPr/>
        </p:nvGrpSpPr>
        <p:grpSpPr>
          <a:xfrm>
            <a:off x="5033587" y="2441845"/>
            <a:ext cx="2283997" cy="1167193"/>
            <a:chOff x="5027253" y="3182412"/>
            <a:chExt cx="2283997" cy="116719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8EB3F46-3C03-1B9B-AB12-C8BA3BD0FD70}"/>
                </a:ext>
              </a:extLst>
            </p:cNvPr>
            <p:cNvGrpSpPr/>
            <p:nvPr/>
          </p:nvGrpSpPr>
          <p:grpSpPr>
            <a:xfrm>
              <a:off x="5027253" y="3182412"/>
              <a:ext cx="1437413" cy="1007274"/>
              <a:chOff x="5271132" y="2794609"/>
              <a:chExt cx="2383025" cy="1185597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D16DEAD-8808-4DA7-CE2F-4ACEA8839D5D}"/>
                  </a:ext>
                </a:extLst>
              </p:cNvPr>
              <p:cNvSpPr txBox="1"/>
              <p:nvPr/>
            </p:nvSpPr>
            <p:spPr>
              <a:xfrm>
                <a:off x="5271132" y="2794609"/>
                <a:ext cx="23830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Relocation object code information</a:t>
                </a:r>
              </a:p>
              <a:p>
                <a:endParaRPr lang="en-US" sz="1200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23F346E-3B99-52F6-F094-ABF304ED31A7}"/>
                  </a:ext>
                </a:extLst>
              </p:cNvPr>
              <p:cNvSpPr txBox="1"/>
              <p:nvPr/>
            </p:nvSpPr>
            <p:spPr>
              <a:xfrm>
                <a:off x="5313929" y="3286816"/>
                <a:ext cx="19255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Other objects files/modules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052FCDD-E843-E572-80CA-2A23FDEA5EC3}"/>
                  </a:ext>
                </a:extLst>
              </p:cNvPr>
              <p:cNvSpPr txBox="1"/>
              <p:nvPr/>
            </p:nvSpPr>
            <p:spPr>
              <a:xfrm>
                <a:off x="5313929" y="3703207"/>
                <a:ext cx="9004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Library files</a:t>
                </a:r>
              </a:p>
            </p:txBody>
          </p:sp>
        </p:grpSp>
        <p:sp>
          <p:nvSpPr>
            <p:cNvPr id="38" name="Folded Corner 37">
              <a:extLst>
                <a:ext uri="{FF2B5EF4-FFF2-40B4-BE49-F238E27FC236}">
                  <a16:creationId xmlns:a16="http://schemas.microsoft.com/office/drawing/2014/main" id="{37C28626-4C78-6640-4E0E-F6759D6F8E18}"/>
                </a:ext>
              </a:extLst>
            </p:cNvPr>
            <p:cNvSpPr/>
            <p:nvPr/>
          </p:nvSpPr>
          <p:spPr>
            <a:xfrm>
              <a:off x="7003234" y="3691169"/>
              <a:ext cx="308016" cy="347208"/>
            </a:xfrm>
            <a:prstGeom prst="foldedCorner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olded Corner 38">
              <a:extLst>
                <a:ext uri="{FF2B5EF4-FFF2-40B4-BE49-F238E27FC236}">
                  <a16:creationId xmlns:a16="http://schemas.microsoft.com/office/drawing/2014/main" id="{47C7A353-F842-874E-BF9F-D09770FDB760}"/>
                </a:ext>
              </a:extLst>
            </p:cNvPr>
            <p:cNvSpPr/>
            <p:nvPr/>
          </p:nvSpPr>
          <p:spPr>
            <a:xfrm>
              <a:off x="5953082" y="4002397"/>
              <a:ext cx="308016" cy="347208"/>
            </a:xfrm>
            <a:prstGeom prst="foldedCorner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Folded Corner 39">
            <a:extLst>
              <a:ext uri="{FF2B5EF4-FFF2-40B4-BE49-F238E27FC236}">
                <a16:creationId xmlns:a16="http://schemas.microsoft.com/office/drawing/2014/main" id="{63C3BBB7-49F1-1ACF-6D0C-AC342D97959D}"/>
              </a:ext>
            </a:extLst>
          </p:cNvPr>
          <p:cNvSpPr/>
          <p:nvPr/>
        </p:nvSpPr>
        <p:spPr>
          <a:xfrm>
            <a:off x="4578924" y="713026"/>
            <a:ext cx="308016" cy="347208"/>
          </a:xfrm>
          <a:prstGeom prst="foldedCorner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B00017-0550-7FB6-A8C3-6772E50F88ED}"/>
              </a:ext>
            </a:extLst>
          </p:cNvPr>
          <p:cNvSpPr txBox="1"/>
          <p:nvPr/>
        </p:nvSpPr>
        <p:spPr>
          <a:xfrm>
            <a:off x="3615230" y="706958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Header files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048ED31-C759-4C6A-E04C-F55DCC65836B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1587547" y="983957"/>
            <a:ext cx="2493516" cy="60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38674FB-1C4B-9270-D9B8-8864A5A46A48}"/>
              </a:ext>
            </a:extLst>
          </p:cNvPr>
          <p:cNvSpPr txBox="1"/>
          <p:nvPr/>
        </p:nvSpPr>
        <p:spPr>
          <a:xfrm>
            <a:off x="2036371" y="1453197"/>
            <a:ext cx="1496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gcc</a:t>
            </a:r>
            <a:r>
              <a:rPr lang="en-US" sz="1100" dirty="0"/>
              <a:t> </a:t>
            </a:r>
            <a:r>
              <a:rPr lang="en-US" sz="1100" dirty="0" err="1"/>
              <a:t>hello.c</a:t>
            </a:r>
            <a:r>
              <a:rPr lang="en-US" sz="1100" dirty="0"/>
              <a:t> –E –o </a:t>
            </a:r>
            <a:r>
              <a:rPr lang="en-US" sz="1100" dirty="0" err="1"/>
              <a:t>hello.i</a:t>
            </a:r>
            <a:endParaRPr lang="en-US" sz="1100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40759E4-A47B-B425-0DFA-97B8D610B9B7}"/>
              </a:ext>
            </a:extLst>
          </p:cNvPr>
          <p:cNvGrpSpPr/>
          <p:nvPr/>
        </p:nvGrpSpPr>
        <p:grpSpPr>
          <a:xfrm>
            <a:off x="694588" y="5573424"/>
            <a:ext cx="1650779" cy="769505"/>
            <a:chOff x="4101514" y="5365484"/>
            <a:chExt cx="1650779" cy="76950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32816F3-CF50-6D78-38CB-D62CB41DE97F}"/>
                </a:ext>
              </a:extLst>
            </p:cNvPr>
            <p:cNvSpPr/>
            <p:nvPr/>
          </p:nvSpPr>
          <p:spPr>
            <a:xfrm>
              <a:off x="4101514" y="5365484"/>
              <a:ext cx="1650779" cy="769505"/>
            </a:xfrm>
            <a:prstGeom prst="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EA32EDD-AC62-10D5-6776-F56A83C13A6D}"/>
                </a:ext>
              </a:extLst>
            </p:cNvPr>
            <p:cNvSpPr txBox="1"/>
            <p:nvPr/>
          </p:nvSpPr>
          <p:spPr>
            <a:xfrm>
              <a:off x="4125237" y="5472507"/>
              <a:ext cx="155332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Stored in secondary </a:t>
              </a:r>
              <a:r>
                <a:rPr lang="en-US" sz="900" dirty="0" err="1"/>
                <a:t>storeage</a:t>
              </a:r>
              <a:r>
                <a:rPr lang="en-US" sz="900" dirty="0"/>
                <a:t> such as hard disks (</a:t>
              </a:r>
              <a:r>
                <a:rPr lang="en-US" sz="900" dirty="0" err="1"/>
                <a:t>hdd</a:t>
              </a:r>
              <a:r>
                <a:rPr lang="en-US" sz="900" dirty="0"/>
                <a:t>) as an executable image</a:t>
              </a:r>
            </a:p>
          </p:txBody>
        </p:sp>
      </p:grpSp>
      <p:sp>
        <p:nvSpPr>
          <p:cNvPr id="55" name="Down Arrow 54">
            <a:extLst>
              <a:ext uri="{FF2B5EF4-FFF2-40B4-BE49-F238E27FC236}">
                <a16:creationId xmlns:a16="http://schemas.microsoft.com/office/drawing/2014/main" id="{2B5C9FE9-50D0-979E-C3C7-FF45B4B1EAD3}"/>
              </a:ext>
            </a:extLst>
          </p:cNvPr>
          <p:cNvSpPr/>
          <p:nvPr/>
        </p:nvSpPr>
        <p:spPr>
          <a:xfrm>
            <a:off x="1298609" y="5000677"/>
            <a:ext cx="392723" cy="468497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b="1">
              <a:ln/>
              <a:solidFill>
                <a:schemeClr val="accent3"/>
              </a:solidFill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B457589-6868-0CF0-215D-30D4072514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78" t="8607" b="8431"/>
          <a:stretch/>
        </p:blipFill>
        <p:spPr>
          <a:xfrm>
            <a:off x="3179706" y="5141442"/>
            <a:ext cx="3351784" cy="1187668"/>
          </a:xfrm>
          <a:prstGeom prst="rect">
            <a:avLst/>
          </a:prstGeom>
        </p:spPr>
      </p:pic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5D7240D5-F69C-6DD4-C034-F895C29704BB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2345367" y="5142528"/>
            <a:ext cx="1345307" cy="81564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359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84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Mir0 SU</dc:creator>
  <cp:lastModifiedBy>Mir0 SU</cp:lastModifiedBy>
  <cp:revision>3</cp:revision>
  <dcterms:created xsi:type="dcterms:W3CDTF">2023-05-22T13:13:18Z</dcterms:created>
  <dcterms:modified xsi:type="dcterms:W3CDTF">2023-05-23T00:00:28Z</dcterms:modified>
</cp:coreProperties>
</file>