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5DDD-B0E9-193F-493A-BCB117AD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0616B-7211-E812-0F4C-512EC313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32EB-8785-0CAA-31A2-3760A5AB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D4B2-2CD9-242B-0026-8C3B2327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520D-3E59-C212-8B8F-C19127AD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5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ACB7-6125-9107-EFA1-711DCB2B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98FF-BFA4-1370-6860-90258C43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E567-C6F0-1192-99CF-E761F71D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195A-9D5D-2C0A-CA89-DE1DE3AF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87CD-F727-CDCF-23B8-2E86980B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8CB30-6651-C6A4-CC0D-1DA160C0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7EA5-9731-E3D2-003B-24843A09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418D-0F30-BF82-067D-42F16DD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0999-230C-F0AA-1756-442561EE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3AA0-500E-5F0A-CC14-742E9F1A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BF01-BD7E-99A4-35F5-D79DAE3F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4969-0C09-0464-EC28-4740F693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5693-D8C6-4114-394F-5F4A9FDB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86227-FA6B-BEEC-789B-4D3FA8F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0123-E43B-C774-B71F-95B2087D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1AD-2350-00D9-A2A9-E83FF4C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3B1D-60DC-1C73-8794-8136DCFE2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D71D7-700B-BE45-3FAB-D0CBA458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D654-A724-876B-0766-0DF431F9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372E-AD68-CEFD-08C8-AED34819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A0B6-4311-B42D-D738-0A5E2B0F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63E9-A98F-ED3E-EFAD-CC25A31D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53E9-75F3-F972-9BB6-BB8A9415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E6E9-F6BE-37B5-BCDC-ECBCEBB8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E4472-FA76-24B6-5855-145B4AFB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CD7E-7E76-B6A9-91AD-C26F7763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058E-5450-4DEC-0ECB-FB46A8DA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07A7-AD73-0C6F-9C45-86854AAB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FA119-3131-B674-E62B-AF82214B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97800-A5FA-19A8-ACED-21A008D4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35D76-EBFF-4B21-F676-D72C8A50C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56EE0-70A5-FB01-704C-5D4E9F40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DE3AC-A9A5-1484-20EF-799F4629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AC114-B919-DFBB-3BD8-2F8029D3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2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A3C5-9793-CA14-3C21-CD341DF3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8A8C2-F041-99A8-9643-3B6E0A07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B02E-7CC1-2B24-E825-643B089C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9E0F7-48AB-6C68-B8AD-E58D8375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E02C7-51F3-B13D-465B-BA5F552A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3DE2-52FB-D16D-680F-10B777DB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2CCBF-FD18-F6EB-C9FD-93D68638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3F7E-0F04-7D8D-0E60-1DAC71F1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F32C-F19F-64D4-11EA-677F9E97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02AB-AB2B-E953-D28F-3A36B30F8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A5F59-1D30-EE3B-7F4A-4F291228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056C2-32D8-9EE9-008B-3C64E4EB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0912-1BE9-A7BA-75D1-E7932578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702E-072A-D0C9-CCCF-8BF571D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A6952-8385-F98E-F849-567383680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C77D2-DA7D-D678-14A6-68998291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6A82-B1FB-BC9A-BAB7-7CEF5ECB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73FB9-EB8F-0905-CD6F-9CE4CFF5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A6893-0112-B11B-DFF2-64631C3A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FF0C0-BA9F-2809-F1DE-FEC7F00C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CE7C-F86F-39A7-E564-D459358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3B36-9D22-077F-48A7-702D9E2FC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420B-902B-344B-961B-1D4DE391D289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A022-353F-37C3-3008-DA610124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4391-342E-72A7-FF12-F3990ACF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FFB6F0-2E2F-1A4D-D79E-0BE10BCB1ECE}"/>
              </a:ext>
            </a:extLst>
          </p:cNvPr>
          <p:cNvGrpSpPr/>
          <p:nvPr/>
        </p:nvGrpSpPr>
        <p:grpSpPr>
          <a:xfrm>
            <a:off x="341585" y="2985035"/>
            <a:ext cx="11508830" cy="3872965"/>
            <a:chOff x="462453" y="1277423"/>
            <a:chExt cx="11508830" cy="38729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573573-F258-3E56-26A3-79E202D7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353" y="1277423"/>
              <a:ext cx="8952844" cy="13133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BBE2E8-3C6D-2657-F3C4-D38DB8F33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2455" y="2816772"/>
              <a:ext cx="115088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2F477-456B-03B8-0CD7-2888441F8DF5}"/>
                </a:ext>
              </a:extLst>
            </p:cNvPr>
            <p:cNvSpPr txBox="1"/>
            <p:nvPr/>
          </p:nvSpPr>
          <p:spPr>
            <a:xfrm>
              <a:off x="462453" y="1749444"/>
              <a:ext cx="1798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Layer</a:t>
              </a:r>
            </a:p>
            <a:p>
              <a:r>
                <a:rPr lang="en-US" dirty="0"/>
                <a:t>(HTTP)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0F63BE-BEE4-E792-620A-E54C9294CDFB}"/>
                </a:ext>
              </a:extLst>
            </p:cNvPr>
            <p:cNvSpPr txBox="1"/>
            <p:nvPr/>
          </p:nvSpPr>
          <p:spPr>
            <a:xfrm>
              <a:off x="462455" y="3244334"/>
              <a:ext cx="16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Transport Layer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15F440-EA16-AE78-53C4-3E69030F367D}"/>
                </a:ext>
              </a:extLst>
            </p:cNvPr>
            <p:cNvSpPr txBox="1"/>
            <p:nvPr/>
          </p:nvSpPr>
          <p:spPr>
            <a:xfrm>
              <a:off x="462454" y="4012695"/>
              <a:ext cx="1547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0C800B-B985-0CBA-0D94-48C0D879EE4A}"/>
                </a:ext>
              </a:extLst>
            </p:cNvPr>
            <p:cNvSpPr txBox="1"/>
            <p:nvPr/>
          </p:nvSpPr>
          <p:spPr>
            <a:xfrm>
              <a:off x="462453" y="47810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9A1CDB-DA2F-AFEC-FC1A-DFF98A11B0DF}"/>
              </a:ext>
            </a:extLst>
          </p:cNvPr>
          <p:cNvSpPr txBox="1"/>
          <p:nvPr/>
        </p:nvSpPr>
        <p:spPr>
          <a:xfrm>
            <a:off x="2766692" y="2127655"/>
            <a:ext cx="2786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Web Browser</a:t>
            </a:r>
          </a:p>
          <a:p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- Scrawler Robot</a:t>
            </a:r>
          </a:p>
          <a:p>
            <a:r>
              <a:rPr lang="en-US" dirty="0">
                <a:solidFill>
                  <a:srgbClr val="1B1B1B"/>
                </a:solidFill>
                <a:latin typeface="Inter"/>
              </a:rPr>
              <a:t>- Etc.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5ADA7-2947-50A1-3314-EC15DAAF8C1D}"/>
              </a:ext>
            </a:extLst>
          </p:cNvPr>
          <p:cNvSpPr txBox="1"/>
          <p:nvPr/>
        </p:nvSpPr>
        <p:spPr>
          <a:xfrm>
            <a:off x="5094605" y="2176676"/>
            <a:ext cx="336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DNS  Servers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CDN Servers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B1B1B"/>
                </a:solidFill>
                <a:latin typeface="Inter"/>
              </a:rPr>
              <a:t>Etc.</a:t>
            </a:r>
          </a:p>
          <a:p>
            <a:pPr marL="285750" indent="-285750">
              <a:buFontTx/>
              <a:buChar char="-"/>
            </a:pPr>
            <a:endParaRPr lang="en-US" b="0" i="0" u="none" strike="noStrike" dirty="0">
              <a:solidFill>
                <a:srgbClr val="1B1B1B"/>
              </a:solidFill>
              <a:effectLst/>
              <a:latin typeface="Inter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6DE38373-B1E9-A8FB-B551-090BF2E55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2211" y="3834781"/>
            <a:ext cx="571057" cy="571057"/>
          </a:xfrm>
          <a:prstGeom prst="rect">
            <a:avLst/>
          </a:prstGeom>
        </p:spPr>
      </p:pic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9C6CB7DC-A6B4-6E0C-F9AF-9494B4251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2270" y="3153765"/>
            <a:ext cx="600996" cy="520038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B267795F-C3EA-CD83-59AD-29B60C6AB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0328" y="3524299"/>
            <a:ext cx="596011" cy="5960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CFFCB5-CFD8-3135-D476-9EE18DEE2106}"/>
              </a:ext>
            </a:extLst>
          </p:cNvPr>
          <p:cNvSpPr txBox="1"/>
          <p:nvPr/>
        </p:nvSpPr>
        <p:spPr>
          <a:xfrm>
            <a:off x="3999186" y="30135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10A1B-C65D-AB3B-CB9A-75373C03C717}"/>
              </a:ext>
            </a:extLst>
          </p:cNvPr>
          <p:cNvSpPr txBox="1"/>
          <p:nvPr/>
        </p:nvSpPr>
        <p:spPr>
          <a:xfrm>
            <a:off x="4026820" y="383478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2551E-E925-BBC5-DE85-11B13CF1FE11}"/>
              </a:ext>
            </a:extLst>
          </p:cNvPr>
          <p:cNvSpPr txBox="1"/>
          <p:nvPr/>
        </p:nvSpPr>
        <p:spPr>
          <a:xfrm>
            <a:off x="6441608" y="3034235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1778D1-D352-8ADF-2EC7-B86BCAF5C407}"/>
              </a:ext>
            </a:extLst>
          </p:cNvPr>
          <p:cNvSpPr txBox="1"/>
          <p:nvPr/>
        </p:nvSpPr>
        <p:spPr>
          <a:xfrm>
            <a:off x="6509936" y="3847938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D5A-B30F-4AF7-53B0-F8E1E6EC073B}"/>
              </a:ext>
            </a:extLst>
          </p:cNvPr>
          <p:cNvSpPr txBox="1"/>
          <p:nvPr/>
        </p:nvSpPr>
        <p:spPr>
          <a:xfrm>
            <a:off x="8904802" y="3855479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7BD697-6684-391A-00D1-D3E9D879EF86}"/>
              </a:ext>
            </a:extLst>
          </p:cNvPr>
          <p:cNvSpPr txBox="1"/>
          <p:nvPr/>
        </p:nvSpPr>
        <p:spPr>
          <a:xfrm>
            <a:off x="8853311" y="30135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E0EE822-3B73-49F5-BEB6-9AFEBE666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700" y="4566363"/>
            <a:ext cx="4485844" cy="224965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8AD10F7-844E-C4DD-0932-176387F1B891}"/>
              </a:ext>
            </a:extLst>
          </p:cNvPr>
          <p:cNvSpPr/>
          <p:nvPr/>
        </p:nvSpPr>
        <p:spPr>
          <a:xfrm>
            <a:off x="6747826" y="32702"/>
            <a:ext cx="5238074" cy="682529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Graphic 42" descr="Newspaper">
            <a:extLst>
              <a:ext uri="{FF2B5EF4-FFF2-40B4-BE49-F238E27FC236}">
                <a16:creationId xmlns:a16="http://schemas.microsoft.com/office/drawing/2014/main" id="{5B3B349B-1050-23E1-6B39-21908D4CF3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727" y="443208"/>
            <a:ext cx="646331" cy="646331"/>
          </a:xfrm>
          <a:prstGeom prst="rect">
            <a:avLst/>
          </a:prstGeom>
        </p:spPr>
      </p:pic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B3053CB-D8CC-78C1-C918-DA38197AC9E6}"/>
              </a:ext>
            </a:extLst>
          </p:cNvPr>
          <p:cNvCxnSpPr>
            <a:cxnSpLocks/>
          </p:cNvCxnSpPr>
          <p:nvPr/>
        </p:nvCxnSpPr>
        <p:spPr>
          <a:xfrm>
            <a:off x="3524445" y="4579015"/>
            <a:ext cx="3055470" cy="1361426"/>
          </a:xfrm>
          <a:prstGeom prst="bentConnector3">
            <a:avLst>
              <a:gd name="adj1" fmla="val -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F8EC1B2E-69A8-5F68-0E1B-9E554D03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34357"/>
              </p:ext>
            </p:extLst>
          </p:nvPr>
        </p:nvGraphicFramePr>
        <p:xfrm>
          <a:off x="1976458" y="4843262"/>
          <a:ext cx="4603458" cy="60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4486">
                  <a:extLst>
                    <a:ext uri="{9D8B030D-6E8A-4147-A177-3AD203B41FA5}">
                      <a16:colId xmlns:a16="http://schemas.microsoft.com/office/drawing/2014/main" val="1371419469"/>
                    </a:ext>
                  </a:extLst>
                </a:gridCol>
                <a:gridCol w="1534486">
                  <a:extLst>
                    <a:ext uri="{9D8B030D-6E8A-4147-A177-3AD203B41FA5}">
                      <a16:colId xmlns:a16="http://schemas.microsoft.com/office/drawing/2014/main" val="3579544673"/>
                    </a:ext>
                  </a:extLst>
                </a:gridCol>
                <a:gridCol w="1534486">
                  <a:extLst>
                    <a:ext uri="{9D8B030D-6E8A-4147-A177-3AD203B41FA5}">
                      <a16:colId xmlns:a16="http://schemas.microsoft.com/office/drawing/2014/main" val="4162086197"/>
                    </a:ext>
                  </a:extLst>
                </a:gridCol>
              </a:tblGrid>
              <a:tr h="211863">
                <a:tc>
                  <a:txBody>
                    <a:bodyPr/>
                    <a:lstStyle/>
                    <a:p>
                      <a:r>
                        <a:rPr lang="en-US" sz="1400" dirty="0"/>
                        <a:t>HTTP1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78014"/>
                  </a:ext>
                </a:extLst>
              </a:tr>
              <a:tr h="269446">
                <a:tc>
                  <a:txBody>
                    <a:bodyPr/>
                    <a:lstStyle/>
                    <a:p>
                      <a:r>
                        <a:rPr lang="en-US" sz="1400" dirty="0"/>
                        <a:t>TCP + [SSL]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TCP + SSL/TLS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QUIC (UDP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4408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376FF1E-4626-821F-FA4D-3E81DD65B562}"/>
              </a:ext>
            </a:extLst>
          </p:cNvPr>
          <p:cNvSpPr txBox="1"/>
          <p:nvPr/>
        </p:nvSpPr>
        <p:spPr>
          <a:xfrm>
            <a:off x="1051694" y="41641"/>
            <a:ext cx="3204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Caching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Relaxing the origin constraint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Proxy &amp; Tunneling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Sessions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540CCA-AC83-1527-81C3-7236CA62D5E8}"/>
              </a:ext>
            </a:extLst>
          </p:cNvPr>
          <p:cNvCxnSpPr>
            <a:cxnSpLocks/>
          </p:cNvCxnSpPr>
          <p:nvPr/>
        </p:nvCxnSpPr>
        <p:spPr>
          <a:xfrm>
            <a:off x="952058" y="1581104"/>
            <a:ext cx="1651267" cy="14483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53E3C2-1C7B-E7BE-095E-7C380C49A9BB}"/>
              </a:ext>
            </a:extLst>
          </p:cNvPr>
          <p:cNvSpPr txBox="1"/>
          <p:nvPr/>
        </p:nvSpPr>
        <p:spPr>
          <a:xfrm>
            <a:off x="92853" y="1773567"/>
            <a:ext cx="22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 Control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 Communication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(Mostly Client Side)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502946-1237-CB54-5D36-E644FF9B7267}"/>
              </a:ext>
            </a:extLst>
          </p:cNvPr>
          <p:cNvSpPr txBox="1"/>
          <p:nvPr/>
        </p:nvSpPr>
        <p:spPr>
          <a:xfrm>
            <a:off x="7311577" y="1417677"/>
            <a:ext cx="4162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Caching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Filtering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B1B1B"/>
                </a:solidFill>
                <a:latin typeface="Inter"/>
              </a:rPr>
              <a:t>L</a:t>
            </a: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oad balancing 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Authentication</a:t>
            </a:r>
            <a:endParaRPr lang="en-US" dirty="0">
              <a:solidFill>
                <a:srgbClr val="1B1B1B"/>
              </a:solidFill>
              <a:latin typeface="Inter"/>
            </a:endParaRP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Logging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14BD-2AB1-5A09-1FB8-0543E782C510}"/>
              </a:ext>
            </a:extLst>
          </p:cNvPr>
          <p:cNvSpPr txBox="1"/>
          <p:nvPr/>
        </p:nvSpPr>
        <p:spPr>
          <a:xfrm>
            <a:off x="6897907" y="266712"/>
            <a:ext cx="3522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 / Content Provider</a:t>
            </a:r>
          </a:p>
          <a:p>
            <a:r>
              <a:rPr lang="en-US" dirty="0"/>
              <a:t>(Middleware &amp; Application Servers)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FFB6F0-2E2F-1A4D-D79E-0BE10BCB1ECE}"/>
              </a:ext>
            </a:extLst>
          </p:cNvPr>
          <p:cNvGrpSpPr/>
          <p:nvPr/>
        </p:nvGrpSpPr>
        <p:grpSpPr>
          <a:xfrm>
            <a:off x="341585" y="2985035"/>
            <a:ext cx="11508830" cy="1539349"/>
            <a:chOff x="462453" y="1277423"/>
            <a:chExt cx="11508830" cy="15393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573573-F258-3E56-26A3-79E202D7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353" y="1277423"/>
              <a:ext cx="8952844" cy="13133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BBE2E8-3C6D-2657-F3C4-D38DB8F33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2455" y="2816772"/>
              <a:ext cx="115088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2F477-456B-03B8-0CD7-2888441F8DF5}"/>
                </a:ext>
              </a:extLst>
            </p:cNvPr>
            <p:cNvSpPr txBox="1"/>
            <p:nvPr/>
          </p:nvSpPr>
          <p:spPr>
            <a:xfrm>
              <a:off x="462453" y="1749444"/>
              <a:ext cx="1798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Layer</a:t>
              </a:r>
            </a:p>
            <a:p>
              <a:r>
                <a:rPr lang="en-US" dirty="0"/>
                <a:t>(HTTP)</a:t>
              </a:r>
            </a:p>
          </p:txBody>
        </p:sp>
      </p:grpSp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6DE38373-B1E9-A8FB-B551-090BF2E55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2211" y="3834781"/>
            <a:ext cx="571057" cy="571057"/>
          </a:xfrm>
          <a:prstGeom prst="rect">
            <a:avLst/>
          </a:prstGeom>
        </p:spPr>
      </p:pic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9C6CB7DC-A6B4-6E0C-F9AF-9494B4251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2270" y="3153765"/>
            <a:ext cx="600996" cy="520038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B267795F-C3EA-CD83-59AD-29B60C6AB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0328" y="3524299"/>
            <a:ext cx="596011" cy="5960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CFFCB5-CFD8-3135-D476-9EE18DEE2106}"/>
              </a:ext>
            </a:extLst>
          </p:cNvPr>
          <p:cNvSpPr txBox="1"/>
          <p:nvPr/>
        </p:nvSpPr>
        <p:spPr>
          <a:xfrm>
            <a:off x="3999186" y="30135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10A1B-C65D-AB3B-CB9A-75373C03C717}"/>
              </a:ext>
            </a:extLst>
          </p:cNvPr>
          <p:cNvSpPr txBox="1"/>
          <p:nvPr/>
        </p:nvSpPr>
        <p:spPr>
          <a:xfrm>
            <a:off x="4026820" y="383478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2551E-E925-BBC5-DE85-11B13CF1FE11}"/>
              </a:ext>
            </a:extLst>
          </p:cNvPr>
          <p:cNvSpPr txBox="1"/>
          <p:nvPr/>
        </p:nvSpPr>
        <p:spPr>
          <a:xfrm>
            <a:off x="6441608" y="3034235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1778D1-D352-8ADF-2EC7-B86BCAF5C407}"/>
              </a:ext>
            </a:extLst>
          </p:cNvPr>
          <p:cNvSpPr txBox="1"/>
          <p:nvPr/>
        </p:nvSpPr>
        <p:spPr>
          <a:xfrm>
            <a:off x="6509936" y="3847938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D5A-B30F-4AF7-53B0-F8E1E6EC073B}"/>
              </a:ext>
            </a:extLst>
          </p:cNvPr>
          <p:cNvSpPr txBox="1"/>
          <p:nvPr/>
        </p:nvSpPr>
        <p:spPr>
          <a:xfrm>
            <a:off x="8904802" y="3855479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7BD697-6684-391A-00D1-D3E9D879EF86}"/>
              </a:ext>
            </a:extLst>
          </p:cNvPr>
          <p:cNvSpPr txBox="1"/>
          <p:nvPr/>
        </p:nvSpPr>
        <p:spPr>
          <a:xfrm>
            <a:off x="8853311" y="30135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E0EE822-3B73-49F5-BEB6-9AFEBE666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700" y="4566363"/>
            <a:ext cx="4485844" cy="224965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8AD10F7-844E-C4DD-0932-176387F1B891}"/>
              </a:ext>
            </a:extLst>
          </p:cNvPr>
          <p:cNvSpPr/>
          <p:nvPr/>
        </p:nvSpPr>
        <p:spPr>
          <a:xfrm>
            <a:off x="6942412" y="1135"/>
            <a:ext cx="5238074" cy="682529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5ADA7-2947-50A1-3314-EC15DAAF8C1D}"/>
              </a:ext>
            </a:extLst>
          </p:cNvPr>
          <p:cNvSpPr txBox="1"/>
          <p:nvPr/>
        </p:nvSpPr>
        <p:spPr>
          <a:xfrm>
            <a:off x="5094605" y="2176676"/>
            <a:ext cx="336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DNS  Servers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CDN Servers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B1B1B"/>
                </a:solidFill>
                <a:latin typeface="Inter"/>
              </a:rPr>
              <a:t>Etc.</a:t>
            </a:r>
          </a:p>
          <a:p>
            <a:pPr marL="285750" indent="-285750">
              <a:buFontTx/>
              <a:buChar char="-"/>
            </a:pPr>
            <a:endParaRPr lang="en-US" b="0" i="0" u="none" strike="noStrike" dirty="0">
              <a:solidFill>
                <a:srgbClr val="1B1B1B"/>
              </a:solidFill>
              <a:effectLst/>
              <a:latin typeface="Inter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86620-0538-BD9B-85ED-41A06815FD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2270" y="4588364"/>
            <a:ext cx="4426060" cy="22056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A714BD-2AB1-5A09-1FB8-0543E782C510}"/>
              </a:ext>
            </a:extLst>
          </p:cNvPr>
          <p:cNvSpPr txBox="1"/>
          <p:nvPr/>
        </p:nvSpPr>
        <p:spPr>
          <a:xfrm>
            <a:off x="7219065" y="249839"/>
            <a:ext cx="445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/Web Application / Content Provider</a:t>
            </a:r>
          </a:p>
          <a:p>
            <a:r>
              <a:rPr lang="en-US" dirty="0"/>
              <a:t>(Middleware &amp; Application Servers)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B046A-E1F6-05B0-2241-4A313CBC74F7}"/>
              </a:ext>
            </a:extLst>
          </p:cNvPr>
          <p:cNvSpPr/>
          <p:nvPr/>
        </p:nvSpPr>
        <p:spPr>
          <a:xfrm>
            <a:off x="0" y="0"/>
            <a:ext cx="4426061" cy="681602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7FD94-1F35-E085-48E4-331A2556E6DD}"/>
              </a:ext>
            </a:extLst>
          </p:cNvPr>
          <p:cNvSpPr txBox="1"/>
          <p:nvPr/>
        </p:nvSpPr>
        <p:spPr>
          <a:xfrm>
            <a:off x="113177" y="266712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/User Agent /Browsers</a:t>
            </a:r>
          </a:p>
        </p:txBody>
      </p:sp>
    </p:spTree>
    <p:extLst>
      <p:ext uri="{BB962C8B-B14F-4D97-AF65-F5344CB8AC3E}">
        <p14:creationId xmlns:p14="http://schemas.microsoft.com/office/powerpoint/2010/main" val="220068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121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Mir0 SU</dc:creator>
  <cp:lastModifiedBy>Mir0 SU</cp:lastModifiedBy>
  <cp:revision>30</cp:revision>
  <dcterms:created xsi:type="dcterms:W3CDTF">2023-03-19T04:51:05Z</dcterms:created>
  <dcterms:modified xsi:type="dcterms:W3CDTF">2023-03-19T12:33:49Z</dcterms:modified>
</cp:coreProperties>
</file>