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6C762-87B1-F594-CC09-70FB21DA1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7E387-55FC-B446-2C08-317628682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CCDFF-01F2-FB51-CB0E-3E5E9E29C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19DE-EDC4-FB41-BACB-1507A8D82F4B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6721D-2441-3934-E57B-AF7D1799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D1541-9C9A-B187-779C-BB4CD644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4957-5EF0-2141-817B-30BE277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37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4EFC-E611-A829-BD35-7447D692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EF966-8B7D-8D57-F699-EB9EB311E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FB140-7A9D-BB4E-D2A8-06E1B953B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19DE-EDC4-FB41-BACB-1507A8D82F4B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1310B-2283-5663-2C6E-101DB2BE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1C712-8F0D-7A72-D6D5-6FB5F3E9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4957-5EF0-2141-817B-30BE277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0561D-DFBB-D35B-F978-70ABD0EAFF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DCFF3-056B-495A-0759-65F559118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7CFA9-0691-2F4B-C9EA-1C418123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19DE-EDC4-FB41-BACB-1507A8D82F4B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1C188-5ABC-5916-DBFB-12A54944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849D2-E953-0355-1E9B-C04B0666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4957-5EF0-2141-817B-30BE277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7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747AB-5022-44B1-DF13-B930A6FC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F785C-0335-1C4A-254A-E390F296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52AA4-502F-1E8E-DC49-B4BB099DC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19DE-EDC4-FB41-BACB-1507A8D82F4B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00A5A-C3C3-FBEB-714E-EAF4D3998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D774F-EBD4-889A-FB01-3D5B8B91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4957-5EF0-2141-817B-30BE277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3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C70C-986C-397B-76A5-5ABCA422C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B2762-C343-6439-F2E7-B6CF1C4D9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74DEE-177B-16BB-7FF8-A9725BFE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19DE-EDC4-FB41-BACB-1507A8D82F4B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3ABEA-30D2-AB57-1675-5A07385D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90AED-A62D-CD98-EAE9-EC95B196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4957-5EF0-2141-817B-30BE277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9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65AD-4A87-B7F5-AE37-1EAF03A6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1C7A-9911-3359-D5C2-40E3075DA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B60D1-9A3D-FCFE-041D-6F79103CA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1D3AA-8957-21F2-FEA7-9BFA35CA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19DE-EDC4-FB41-BACB-1507A8D82F4B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83998-8309-7A69-FC2D-4CA5B381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C21A5-BCCB-C055-089C-AA5E4E5C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4957-5EF0-2141-817B-30BE277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3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61B4-40B9-B6F6-40A5-B986C96D0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69E9E-B018-F8C3-36C2-8EB4A56A3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92828-E219-A9E2-1499-CA17419A1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9BDB6-B2F5-58DD-C8B5-39428A2E0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B63AA-3DDD-4E1D-233D-BA4807DAD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88DFC-B16D-2725-7EF5-DE4C6D96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19DE-EDC4-FB41-BACB-1507A8D82F4B}" type="datetimeFigureOut">
              <a:rPr lang="en-US" smtClean="0"/>
              <a:t>6/11/23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CE5F0-85ED-2ED4-E134-AB6DD687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AF6613-D392-0A9C-090C-0AB54244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4957-5EF0-2141-817B-30BE277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8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F961-57F9-7083-DE2F-78F9095F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BA3F0-690C-BD9D-7B2E-DE1FBCCA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19DE-EDC4-FB41-BACB-1507A8D82F4B}" type="datetimeFigureOut">
              <a:rPr lang="en-US" smtClean="0"/>
              <a:t>6/11/23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E1459-14DC-0E4A-69DB-D5DCEE17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0D89E-D6B9-23C7-3AC5-8D36F2BD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4957-5EF0-2141-817B-30BE277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7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E469F2-C883-3D6E-AAB8-18D56EA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19DE-EDC4-FB41-BACB-1507A8D82F4B}" type="datetimeFigureOut">
              <a:rPr lang="en-US" smtClean="0"/>
              <a:t>6/11/23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99C4A9-C126-B557-4CBC-2CD39DCB1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81C8C-5B57-55F5-9656-62E89CCF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4957-5EF0-2141-817B-30BE277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13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F2AD6-84C1-9782-9EA6-0DC94EB4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87BC0-F967-B776-C010-6CFE8D03A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2E650-3908-4536-EA94-A15A27F6A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E9903-D89A-4D7E-0793-B2812B4E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19DE-EDC4-FB41-BACB-1507A8D82F4B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5C360-F761-355B-2A9C-02F2F805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D76EF-B3CA-674B-6B0B-35D72781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4957-5EF0-2141-817B-30BE277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2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4063-C29E-B91C-4B5E-A35FD3AA3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98C079-2A20-0481-06A7-7185DFAA0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222A1-A3D3-6243-A69F-BD3EADECA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03B33-2376-A758-781F-F39F87957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519DE-EDC4-FB41-BACB-1507A8D82F4B}" type="datetimeFigureOut">
              <a:rPr lang="en-US" smtClean="0"/>
              <a:t>6/11/23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94FAF-894B-1B76-FF23-8D1C2A456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0CAB9-75F3-CCDF-6877-495570FDB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44957-5EF0-2141-817B-30BE277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9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1EF29-D277-DA4C-9874-EFE060B4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505A5-38BC-5435-A912-9A8D8C9D1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F157F-2C48-D4E7-30C5-E3CF8A313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519DE-EDC4-FB41-BACB-1507A8D82F4B}" type="datetimeFigureOut">
              <a:rPr lang="en-US" smtClean="0"/>
              <a:t>6/11/23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28AA6-06F5-224B-F83D-28D06EB1E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70145-E80E-EB22-7FC9-3A28D9D29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44957-5EF0-2141-817B-30BE277348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553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75991A1-8545-CD98-FED0-0B8DF22094DE}"/>
              </a:ext>
            </a:extLst>
          </p:cNvPr>
          <p:cNvSpPr/>
          <p:nvPr/>
        </p:nvSpPr>
        <p:spPr>
          <a:xfrm>
            <a:off x="2301411" y="5182466"/>
            <a:ext cx="2189651" cy="8279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Interrupt Mask</a:t>
            </a:r>
          </a:p>
          <a:p>
            <a:pPr algn="ctr"/>
            <a:r>
              <a:rPr lang="en-US" sz="1600"/>
              <a:t>(禁用中断/中断屏蔽)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92F6BA-10BB-0456-4B6A-2E5744D6074F}"/>
              </a:ext>
            </a:extLst>
          </p:cNvPr>
          <p:cNvSpPr/>
          <p:nvPr/>
        </p:nvSpPr>
        <p:spPr>
          <a:xfrm>
            <a:off x="4744320" y="5182465"/>
            <a:ext cx="2189651" cy="8279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Atomic Instruction</a:t>
            </a:r>
          </a:p>
          <a:p>
            <a:pPr algn="ctr"/>
            <a:r>
              <a:rPr lang="en-US"/>
              <a:t>(原子指令)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3B23CE5-6A1C-B953-AB85-7E8307C0D033}"/>
              </a:ext>
            </a:extLst>
          </p:cNvPr>
          <p:cNvSpPr/>
          <p:nvPr/>
        </p:nvSpPr>
        <p:spPr>
          <a:xfrm>
            <a:off x="7187229" y="5182465"/>
            <a:ext cx="2189651" cy="8279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Atomic Operation</a:t>
            </a:r>
            <a:r>
              <a:rPr lang="zh-CN" altLang="en-US" sz="1400"/>
              <a:t> </a:t>
            </a:r>
            <a:r>
              <a:rPr lang="en-US" sz="1400"/>
              <a:t>(Primitive)</a:t>
            </a:r>
          </a:p>
          <a:p>
            <a:pPr algn="ctr"/>
            <a:r>
              <a:rPr lang="en-US" sz="1600"/>
              <a:t>(原子操作</a:t>
            </a:r>
            <a:r>
              <a:rPr lang="zh-CN" altLang="en-US" sz="1600"/>
              <a:t>，原语</a:t>
            </a:r>
            <a:r>
              <a:rPr lang="en-US" sz="1600"/>
              <a:t>)</a:t>
            </a: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307CBDA4-971F-6B6F-A42B-0B20D62ECE16}"/>
              </a:ext>
            </a:extLst>
          </p:cNvPr>
          <p:cNvSpPr/>
          <p:nvPr/>
        </p:nvSpPr>
        <p:spPr>
          <a:xfrm>
            <a:off x="5425438" y="4215852"/>
            <a:ext cx="673255" cy="70202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1B04DE9-02F5-41DD-CA81-B70E490741E7}"/>
              </a:ext>
            </a:extLst>
          </p:cNvPr>
          <p:cNvSpPr/>
          <p:nvPr/>
        </p:nvSpPr>
        <p:spPr>
          <a:xfrm>
            <a:off x="2301411" y="3123345"/>
            <a:ext cx="2189651" cy="8279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Semaphore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0AB63A5-E36F-EE03-947B-D88E59DA00A1}"/>
              </a:ext>
            </a:extLst>
          </p:cNvPr>
          <p:cNvSpPr/>
          <p:nvPr/>
        </p:nvSpPr>
        <p:spPr>
          <a:xfrm>
            <a:off x="4744320" y="3123344"/>
            <a:ext cx="2189651" cy="8279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 (Mutex)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5D3DB76-9C0E-25E1-74E2-B0C03D111C1D}"/>
              </a:ext>
            </a:extLst>
          </p:cNvPr>
          <p:cNvSpPr/>
          <p:nvPr/>
        </p:nvSpPr>
        <p:spPr>
          <a:xfrm>
            <a:off x="7187229" y="3123343"/>
            <a:ext cx="2189651" cy="8279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Conditional Variable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C61E399C-5BEC-9216-A300-B2E137CE4DDC}"/>
              </a:ext>
            </a:extLst>
          </p:cNvPr>
          <p:cNvSpPr/>
          <p:nvPr/>
        </p:nvSpPr>
        <p:spPr>
          <a:xfrm>
            <a:off x="5425438" y="2156729"/>
            <a:ext cx="673255" cy="70202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6139565-600F-BE8A-ED80-1F68B1B117E5}"/>
              </a:ext>
            </a:extLst>
          </p:cNvPr>
          <p:cNvSpPr/>
          <p:nvPr/>
        </p:nvSpPr>
        <p:spPr>
          <a:xfrm>
            <a:off x="2301411" y="1064222"/>
            <a:ext cx="2189651" cy="8279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Critical Resource</a:t>
            </a:r>
          </a:p>
          <a:p>
            <a:pPr algn="ctr"/>
            <a:r>
              <a:rPr lang="en-US"/>
              <a:t>临界资源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B5EB932-FE65-25A4-0008-C119933CB63E}"/>
              </a:ext>
            </a:extLst>
          </p:cNvPr>
          <p:cNvSpPr/>
          <p:nvPr/>
        </p:nvSpPr>
        <p:spPr>
          <a:xfrm>
            <a:off x="4744320" y="1064221"/>
            <a:ext cx="2189651" cy="8279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Monitor</a:t>
            </a:r>
          </a:p>
          <a:p>
            <a:pPr algn="ctr"/>
            <a:r>
              <a:rPr lang="en-US"/>
              <a:t>(管程)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33AF557-8401-4306-9F63-36663DD605DD}"/>
              </a:ext>
            </a:extLst>
          </p:cNvPr>
          <p:cNvSpPr/>
          <p:nvPr/>
        </p:nvSpPr>
        <p:spPr>
          <a:xfrm>
            <a:off x="7187229" y="1064220"/>
            <a:ext cx="2189651" cy="8279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Passing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BE91CE-92EC-7EF6-CFF2-64A80877AF4F}"/>
              </a:ext>
            </a:extLst>
          </p:cNvPr>
          <p:cNvSpPr txBox="1"/>
          <p:nvPr/>
        </p:nvSpPr>
        <p:spPr>
          <a:xfrm>
            <a:off x="140964" y="5411757"/>
            <a:ext cx="1907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Hardware Support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DEC852-48C2-A870-4C1F-EB035298F9D8}"/>
              </a:ext>
            </a:extLst>
          </p:cNvPr>
          <p:cNvSpPr txBox="1"/>
          <p:nvPr/>
        </p:nvSpPr>
        <p:spPr>
          <a:xfrm>
            <a:off x="-29789" y="3352635"/>
            <a:ext cx="224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High-level Abstraction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0C8AFA-1EE5-5178-1927-32F9EE8B3F8E}"/>
              </a:ext>
            </a:extLst>
          </p:cNvPr>
          <p:cNvSpPr txBox="1"/>
          <p:nvPr/>
        </p:nvSpPr>
        <p:spPr>
          <a:xfrm>
            <a:off x="370064" y="1245805"/>
            <a:ext cx="1448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Concurrency </a:t>
            </a:r>
          </a:p>
          <a:p>
            <a:r>
              <a:rPr lang="en-US"/>
              <a:t>Programming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3D534C-DCE4-6F32-9433-3054F0DC8BB8}"/>
              </a:ext>
            </a:extLst>
          </p:cNvPr>
          <p:cNvSpPr txBox="1"/>
          <p:nvPr/>
        </p:nvSpPr>
        <p:spPr>
          <a:xfrm>
            <a:off x="4987630" y="6092576"/>
            <a:ext cx="170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e.g. test-and-set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A67BCD-198C-41D5-5FCA-8B2248EEE7DA}"/>
              </a:ext>
            </a:extLst>
          </p:cNvPr>
          <p:cNvSpPr txBox="1"/>
          <p:nvPr/>
        </p:nvSpPr>
        <p:spPr>
          <a:xfrm>
            <a:off x="7518971" y="6092576"/>
            <a:ext cx="172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e.g. load &amp; store</a:t>
            </a:r>
          </a:p>
        </p:txBody>
      </p:sp>
    </p:spTree>
    <p:extLst>
      <p:ext uri="{BB962C8B-B14F-4D97-AF65-F5344CB8AC3E}">
        <p14:creationId xmlns:p14="http://schemas.microsoft.com/office/powerpoint/2010/main" val="237366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57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Mir0 SU</dc:creator>
  <cp:lastModifiedBy>Mir0 SU</cp:lastModifiedBy>
  <cp:revision>3</cp:revision>
  <dcterms:created xsi:type="dcterms:W3CDTF">2023-06-11T08:59:50Z</dcterms:created>
  <dcterms:modified xsi:type="dcterms:W3CDTF">2023-06-12T08:36:43Z</dcterms:modified>
</cp:coreProperties>
</file>