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9"/>
    <p:restoredTop sz="94684"/>
  </p:normalViewPr>
  <p:slideViewPr>
    <p:cSldViewPr snapToGrid="0">
      <p:cViewPr varScale="1">
        <p:scale>
          <a:sx n="139" d="100"/>
          <a:sy n="139" d="100"/>
        </p:scale>
        <p:origin x="-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1FAE-DD52-9949-A2EB-B5F0CE4B4DC9}" type="datetimeFigureOut">
              <a:rPr lang="en-US" smtClean="0"/>
              <a:t>6/22/23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DABC-926C-E541-80FF-6F552A1F3808}" type="slidenum">
              <a:rPr lang="en-U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0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3DABC-926C-E541-80FF-6F552A1F3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AE35-10C6-2FC6-92EC-DD51F177F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890AB-8338-EBF0-0403-FCAD57AF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B919-6A4A-DD0B-A03C-C742DD23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D814-685B-B178-F5C8-CDD52284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33A3-D9CC-2373-6886-A027CDE6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F9B-7793-BBDF-8B12-F6AD761E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E2350-5205-6FAD-03A6-D1E11AE7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27ED-D149-6985-5853-CBB077F2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68E9-DD78-764F-B99D-CE9A5C32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0DEC-92F5-73CD-F09C-98EEC15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0411-0E7E-C88C-E32E-DF832C583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795CC-A1CF-27CA-077A-1B075823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E3BA-1F7A-4472-01EC-8C36FE60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93AC-744E-9BA5-9CCF-8AA9E8C6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CF81-5814-8A37-29C1-F6E3293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15CF-9D8A-F348-11C8-EBE8B94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17A-CB04-F611-E326-63EBF652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A1A1-FE68-1D02-D00C-8657BB3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3E99-5712-7A3F-5383-06293C8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832F-705E-2EAA-5B94-3398EB9D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D362-E84A-822C-32D4-31568425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0289-902A-E46B-8E88-C9C64C83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E79E-4DF1-4008-52E7-1BCFEBA9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8916-2B66-4904-32E3-047EB1E8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3C0B-001B-2012-2244-1E7C9CD5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67-9927-40D1-9A47-116956B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FC0E-0503-727A-9D4A-1FBCF9D26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643D-46F1-FC59-E60B-774FBA37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068C-C975-3167-7B2B-A9EBE9D1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91583-47AC-BD64-91D7-B7EC0044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58307-750E-80DB-0789-E7EAAEF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EAB8-FC4E-7B24-E2F1-A0D5B81D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7011-52AE-EECD-BACD-1B078F42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CC7E-678C-71C9-92B1-6A21F599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A1D1-BFE4-5F53-2B70-C3B3F110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06E-C716-A692-8A58-F5922764E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38A4D-78CA-97F4-0175-E0502B7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EB7DB-043A-9B72-11EE-12F66B5C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FC805-66BF-9153-06B1-A0766090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14E2-DDA5-82D5-9DFA-6CC8DFDE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649D2-DAB4-69ED-1763-FAB5B244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55B38-1462-1072-A4B9-0817025E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9DD4D-29FA-28CB-7F68-FA4CFC15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36ADA-6C87-C3FE-0C40-54561AE8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E37B0-106A-4D29-4517-49B48A3C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9292-01B4-0595-D7E8-1154F881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67E5-AE58-B9C8-97EE-BE15251D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7BEF-E469-76C9-886B-061844CB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2FCE0-6277-27E2-68BB-BEFA681A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1832-15C9-33C0-C078-D9390882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7AB5-C0D3-ACBA-C9DB-DBB84A1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BAD9-97A8-3D47-D4F2-55BC60E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4E6C-4866-7CFF-318A-F78876C3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2EBF7-3D58-8EF2-26AB-2591A2639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625B-869B-A4BF-8C07-5CAB3091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D5B4-87F2-2FC2-62C0-A05855A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9D67C-E059-61D4-68AB-91CA56F9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5465-0A7F-BBEF-8B47-3EAE7135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BCC09-6BBE-58E8-141F-B52371AB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85E5-F9D9-C2C3-312B-4BB5F0C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48B0-2310-81DC-9AE2-237FA0C35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CA36-32AA-DB4F-AFD5-6A8D02254D52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21B6-E162-B8DD-024B-A45D28585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1AEE-A5B2-E45A-D02E-B5981E347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780C-9124-1D4E-BEC7-55CE18E3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DB43C8-8AFB-473B-5A9C-DF963CA50D00}"/>
              </a:ext>
            </a:extLst>
          </p:cNvPr>
          <p:cNvSpPr/>
          <p:nvPr/>
        </p:nvSpPr>
        <p:spPr>
          <a:xfrm>
            <a:off x="3355130" y="4842330"/>
            <a:ext cx="5961863" cy="2015670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D408F3-4D71-5FA1-648F-9EBD9676735F}"/>
              </a:ext>
            </a:extLst>
          </p:cNvPr>
          <p:cNvCxnSpPr>
            <a:cxnSpLocks/>
          </p:cNvCxnSpPr>
          <p:nvPr/>
        </p:nvCxnSpPr>
        <p:spPr>
          <a:xfrm flipH="1">
            <a:off x="3330245" y="-348792"/>
            <a:ext cx="1427" cy="754851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7B8D62-865B-B922-E954-9A484586F636}"/>
              </a:ext>
            </a:extLst>
          </p:cNvPr>
          <p:cNvSpPr/>
          <p:nvPr/>
        </p:nvSpPr>
        <p:spPr>
          <a:xfrm>
            <a:off x="10799805" y="0"/>
            <a:ext cx="1392195" cy="6858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3B28A-6F0E-FF8B-5C1B-91C895A97C7B}"/>
              </a:ext>
            </a:extLst>
          </p:cNvPr>
          <p:cNvSpPr/>
          <p:nvPr/>
        </p:nvSpPr>
        <p:spPr>
          <a:xfrm>
            <a:off x="9316994" y="0"/>
            <a:ext cx="1482811" cy="6858000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51BBA-1D0D-AD49-ED87-1B58817A9E40}"/>
              </a:ext>
            </a:extLst>
          </p:cNvPr>
          <p:cNvSpPr txBox="1"/>
          <p:nvPr/>
        </p:nvSpPr>
        <p:spPr>
          <a:xfrm>
            <a:off x="10879066" y="111209"/>
            <a:ext cx="123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Software</a:t>
            </a:r>
          </a:p>
          <a:p>
            <a:pPr algn="ctr"/>
            <a:r>
              <a:rPr lang="en-US" sz="1400" dirty="0"/>
              <a:t>(Service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7B198-1A80-AEDD-2117-7F18055E4D97}"/>
              </a:ext>
            </a:extLst>
          </p:cNvPr>
          <p:cNvSpPr txBox="1"/>
          <p:nvPr/>
        </p:nvSpPr>
        <p:spPr>
          <a:xfrm>
            <a:off x="9341946" y="111209"/>
            <a:ext cx="143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Program</a:t>
            </a:r>
          </a:p>
          <a:p>
            <a:pPr algn="ctr"/>
            <a:r>
              <a:rPr lang="en-US" sz="1400" dirty="0"/>
              <a:t>(Algorithm Level)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2DA66-FC01-7FAC-A380-5797312843F0}"/>
              </a:ext>
            </a:extLst>
          </p:cNvPr>
          <p:cNvSpPr txBox="1"/>
          <p:nvPr/>
        </p:nvSpPr>
        <p:spPr>
          <a:xfrm>
            <a:off x="6020963" y="111209"/>
            <a:ext cx="282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Instructions</a:t>
            </a:r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defined by ISA, Computer Level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3333C-873B-7FBF-8CF3-BE067ECA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97" y="633427"/>
            <a:ext cx="4507318" cy="21650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0A6430-D3A9-711A-B366-B691E5737B29}"/>
              </a:ext>
            </a:extLst>
          </p:cNvPr>
          <p:cNvSpPr txBox="1"/>
          <p:nvPr/>
        </p:nvSpPr>
        <p:spPr>
          <a:xfrm>
            <a:off x="7537622" y="3435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EE71B-42A5-44C3-9FC2-1EA87AE9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768" y="882049"/>
            <a:ext cx="3009900" cy="1625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987702-2306-FFA9-B6A8-54531111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479" y="3935170"/>
            <a:ext cx="3185518" cy="2650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755177-0794-9F51-9032-3A738366AB6E}"/>
              </a:ext>
            </a:extLst>
          </p:cNvPr>
          <p:cNvSpPr txBox="1"/>
          <p:nvPr/>
        </p:nvSpPr>
        <p:spPr>
          <a:xfrm>
            <a:off x="9883" y="141986"/>
            <a:ext cx="98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Computer</a:t>
            </a:r>
          </a:p>
          <a:p>
            <a:r>
              <a:rPr lang="en-US" sz="1400" dirty="0"/>
              <a:t>Bare Metal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B5CC10-BCD9-B175-DAE9-2E00C9658A62}"/>
              </a:ext>
            </a:extLst>
          </p:cNvPr>
          <p:cNvSpPr/>
          <p:nvPr/>
        </p:nvSpPr>
        <p:spPr>
          <a:xfrm>
            <a:off x="4771590" y="-8925"/>
            <a:ext cx="4547728" cy="2912738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6743C-3ECA-59AA-8636-828EEE1BA54A}"/>
              </a:ext>
            </a:extLst>
          </p:cNvPr>
          <p:cNvSpPr txBox="1"/>
          <p:nvPr/>
        </p:nvSpPr>
        <p:spPr>
          <a:xfrm>
            <a:off x="3256896" y="60929"/>
            <a:ext cx="2326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Microoperations (Micro-ops)</a:t>
            </a:r>
          </a:p>
          <a:p>
            <a:pPr algn="ctr"/>
            <a:r>
              <a:rPr lang="en-US" sz="1100" dirty="0"/>
              <a:t>(in RTN, CPU Level)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2BA71F-4419-3221-A138-C49DCBB659A6}"/>
              </a:ext>
            </a:extLst>
          </p:cNvPr>
          <p:cNvSpPr/>
          <p:nvPr/>
        </p:nvSpPr>
        <p:spPr>
          <a:xfrm>
            <a:off x="4000327" y="-2141"/>
            <a:ext cx="776491" cy="4837687"/>
          </a:xfrm>
          <a:prstGeom prst="rect">
            <a:avLst/>
          </a:prstGeom>
          <a:solidFill>
            <a:schemeClr val="bg2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769D66-4F86-A912-7A86-86D335C6DC75}"/>
              </a:ext>
            </a:extLst>
          </p:cNvPr>
          <p:cNvSpPr/>
          <p:nvPr/>
        </p:nvSpPr>
        <p:spPr>
          <a:xfrm>
            <a:off x="4785839" y="2919290"/>
            <a:ext cx="4531153" cy="1927582"/>
          </a:xfrm>
          <a:prstGeom prst="rect">
            <a:avLst/>
          </a:prstGeom>
          <a:solidFill>
            <a:schemeClr val="bg2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7393DD-2424-A914-36DC-775F4C5A7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068" y="4073515"/>
            <a:ext cx="2872102" cy="161555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59834E-2607-5364-F479-48D523E18958}"/>
              </a:ext>
            </a:extLst>
          </p:cNvPr>
          <p:cNvGrpSpPr/>
          <p:nvPr/>
        </p:nvGrpSpPr>
        <p:grpSpPr>
          <a:xfrm>
            <a:off x="3782203" y="4987216"/>
            <a:ext cx="3992304" cy="1799169"/>
            <a:chOff x="3355865" y="2912506"/>
            <a:chExt cx="3992304" cy="17991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EA2898-A9D0-19AD-CB6B-A86517D3A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5865" y="2912506"/>
              <a:ext cx="3992304" cy="154665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342CD8-C3AE-45DB-A8F2-FF714C97FA8E}"/>
                </a:ext>
              </a:extLst>
            </p:cNvPr>
            <p:cNvSpPr txBox="1"/>
            <p:nvPr/>
          </p:nvSpPr>
          <p:spPr>
            <a:xfrm>
              <a:off x="4065973" y="4434676"/>
              <a:ext cx="2038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Instruction ‘load 104’ in RTN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A95E-9A5E-5AA1-456E-661C02D59D0D}"/>
              </a:ext>
            </a:extLst>
          </p:cNvPr>
          <p:cNvSpPr/>
          <p:nvPr/>
        </p:nvSpPr>
        <p:spPr>
          <a:xfrm>
            <a:off x="1097410" y="2798492"/>
            <a:ext cx="1753650" cy="4059507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F1DEA3-D966-6152-CDC1-5C5D7AD70A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9739"/>
          <a:stretch/>
        </p:blipFill>
        <p:spPr>
          <a:xfrm>
            <a:off x="190561" y="1028410"/>
            <a:ext cx="3730505" cy="13725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445A6A-6C84-090B-1D19-5C9A0FC7BECE}"/>
              </a:ext>
            </a:extLst>
          </p:cNvPr>
          <p:cNvSpPr/>
          <p:nvPr/>
        </p:nvSpPr>
        <p:spPr>
          <a:xfrm>
            <a:off x="3355131" y="4643"/>
            <a:ext cx="645198" cy="4837687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A3BF4E-6DD9-35C2-CD92-E92C318979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2217" y="3271268"/>
            <a:ext cx="4314354" cy="14381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D40653A-09CD-B4B0-D727-0499292CCBB5}"/>
              </a:ext>
            </a:extLst>
          </p:cNvPr>
          <p:cNvSpPr txBox="1"/>
          <p:nvPr/>
        </p:nvSpPr>
        <p:spPr>
          <a:xfrm>
            <a:off x="1032335" y="46589"/>
            <a:ext cx="2126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Microcode</a:t>
            </a:r>
          </a:p>
          <a:p>
            <a:pPr algn="ctr"/>
            <a:r>
              <a:rPr lang="en-US" sz="1200" dirty="0"/>
              <a:t>(Microcode is program consists</a:t>
            </a:r>
          </a:p>
          <a:p>
            <a:pPr algn="ctr"/>
            <a:r>
              <a:rPr lang="en-US" sz="1200" dirty="0"/>
              <a:t> of microinstructions)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2A160-D6F9-6257-D157-B48DE4F49B98}"/>
              </a:ext>
            </a:extLst>
          </p:cNvPr>
          <p:cNvSpPr txBox="1"/>
          <p:nvPr/>
        </p:nvSpPr>
        <p:spPr>
          <a:xfrm>
            <a:off x="653659" y="2919290"/>
            <a:ext cx="24755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Signals</a:t>
            </a:r>
          </a:p>
          <a:p>
            <a:pPr algn="ctr"/>
            <a:r>
              <a:rPr lang="en-US" sz="1400" dirty="0"/>
              <a:t>(hardwired/microprogrammed)</a:t>
            </a:r>
          </a:p>
          <a:p>
            <a:pPr algn="ctr"/>
            <a:r>
              <a:rPr lang="en-US" sz="1400" dirty="0"/>
              <a:t>(Circuit Level)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38983-DBA0-AF34-5B47-710EF7C3C449}"/>
              </a:ext>
            </a:extLst>
          </p:cNvPr>
          <p:cNvSpPr/>
          <p:nvPr/>
        </p:nvSpPr>
        <p:spPr>
          <a:xfrm>
            <a:off x="0" y="0"/>
            <a:ext cx="1088389" cy="685800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22A38-A7E0-99E6-E1EF-F1A6EC9E9BC3}"/>
              </a:ext>
            </a:extLst>
          </p:cNvPr>
          <p:cNvSpPr txBox="1"/>
          <p:nvPr/>
        </p:nvSpPr>
        <p:spPr>
          <a:xfrm>
            <a:off x="3989845" y="2937998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Machine Codes</a:t>
            </a:r>
          </a:p>
        </p:txBody>
      </p:sp>
    </p:spTree>
    <p:extLst>
      <p:ext uri="{BB962C8B-B14F-4D97-AF65-F5344CB8AC3E}">
        <p14:creationId xmlns:p14="http://schemas.microsoft.com/office/powerpoint/2010/main" val="65952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64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27</cp:revision>
  <dcterms:created xsi:type="dcterms:W3CDTF">2023-03-21T12:32:07Z</dcterms:created>
  <dcterms:modified xsi:type="dcterms:W3CDTF">2023-06-22T09:01:52Z</dcterms:modified>
</cp:coreProperties>
</file>