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4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630B-4D03-2DA7-DA21-2645102C2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D2C39-A93C-6BBC-7789-7521CF30F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E0E17-61E4-4BC6-B739-58C1C265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B1973-9B82-4A35-F0C5-CB3DF6978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5D262-5EF8-DA5B-EF5D-907AE1D5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71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9A23-B554-0684-0001-EC102789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93B80-D1E2-A196-5318-168DEA872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C54D6-264F-788C-DF71-C6DBC76B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0F88-92F8-358D-B5F3-C9469450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3313B-389B-2439-28FE-3D023EC4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40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CD48BF-07F7-19ED-BE5E-8CE0A8667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C8AD1-868A-7F8D-820C-6AFD5A0CD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A0168-21B8-8212-7F9D-8888B80BE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EC088-738E-8819-E13A-E6CB3C24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ECF51-0B05-6CAC-52C0-6EF9AF45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76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5BA8-2A27-21FA-22AE-1FBC6690A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5D855-E902-3870-9F64-611FE7291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0139-FAA0-9873-1E74-3D82ABE37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33BD4-1163-048D-37A1-3149A27D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5CB4D-6DE6-87A2-C626-5E9D14CCD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31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0638-7043-80A7-4613-C0632152B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03306-1284-8894-A76D-30A292B26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5AC3-8F48-E345-09A4-773B4522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0AD10-005E-3E2B-0C29-AE7C57A8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E5417-5E42-96B6-3C07-E976EE1C2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DDC02-A92A-C3DE-8E07-64D0D85B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C386-8CBC-5AA0-B3B0-5ECE05904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DA865-C082-366B-DC94-8CFBD9498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483AA-0CD9-1526-A3A6-689937BFE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609C0-5540-88E2-74F0-D15532B7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57018-ABCD-B5EB-4266-9077FE9C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3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D4A75-E7D2-4DFB-AB33-C68A1BB1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CB4DC-E26C-3949-4FBE-0E72154E8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8B595-307C-5F39-4B26-F711FC148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3E277-9AD4-8439-71E0-9AB8A49AD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D4ED9-528B-9E84-D77C-51044A1AC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C06F0D-5A53-8CAB-F909-AFB2226C3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0C7731-066D-7FF7-2AD6-EF353E37F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ECA34-B048-2560-4D52-6E1FBD7D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8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DC7B-5B66-442A-E08E-5952C91A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D6B78-6D7D-D3B5-04A6-C3B573BA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1A505-2250-9963-BF1E-78821359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A2042-2D69-EE89-2827-7CD44DCD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72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86C5D-1241-6703-B845-9AABEC7E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48441-F609-4677-5724-F7626E4E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74438-13F7-CE21-7D28-1FACAC54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3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EA763-981E-3AE2-7DE3-2EB9E6430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CFBEA-C2E7-F922-0997-385718972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D6E63-A49B-4F97-E3FC-0B42B0DD9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2C50D-D367-6E3D-D94A-E1572EDA7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AE6C7-2CB6-E9AD-C0EA-347B693D9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C28A0-E0A5-3935-9597-A644DF68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05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1736-250E-6567-CAA2-97764009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91FFD-9812-5912-4A6E-1863E10E9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6713B-AE2C-3987-3C40-8C88BFB0C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9BAA6-6EC0-2906-E559-EB09E410F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8EE77-C504-C541-9167-F879C0C56F7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589AD4-FC58-6F8A-77EE-E44D24F6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AAC07-3CA8-EC4A-BD1A-F25C012E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5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141B6D-F57A-ED4C-5E0B-A151AC7C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BEB29-15C6-172C-870F-1CCBED5258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9272D-3581-0F06-253E-6C3EDF683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8EE77-C504-C541-9167-F879C0C56F7A}" type="datetimeFigureOut">
              <a:rPr lang="en-US" smtClean="0"/>
              <a:t>3/23/23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AC0B1-8F90-EE76-0367-91CF07047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B0FB-C42A-8AE3-E85C-E1088ED4C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E8928-BBF9-094C-B1CB-AC8742CC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32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B86D13-6FE3-2F01-8B7F-3CED1F3C16B2}"/>
              </a:ext>
            </a:extLst>
          </p:cNvPr>
          <p:cNvSpPr/>
          <p:nvPr/>
        </p:nvSpPr>
        <p:spPr>
          <a:xfrm>
            <a:off x="2509250" y="3419632"/>
            <a:ext cx="7048974" cy="3110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ISA, Instruction Set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FA9BB-0ED7-8C46-0D55-664F15C301BD}"/>
              </a:ext>
            </a:extLst>
          </p:cNvPr>
          <p:cNvSpPr/>
          <p:nvPr/>
        </p:nvSpPr>
        <p:spPr>
          <a:xfrm>
            <a:off x="3202075" y="3730710"/>
            <a:ext cx="1119812" cy="749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CPU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8A91249-C2C4-E00D-F2CF-A2B5B5888202}"/>
              </a:ext>
            </a:extLst>
          </p:cNvPr>
          <p:cNvSpPr/>
          <p:nvPr/>
        </p:nvSpPr>
        <p:spPr>
          <a:xfrm>
            <a:off x="6033737" y="3730709"/>
            <a:ext cx="2630221" cy="749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I/O System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BE7C16-D0DB-789A-9CF6-D4DD635A89A4}"/>
              </a:ext>
            </a:extLst>
          </p:cNvPr>
          <p:cNvSpPr/>
          <p:nvPr/>
        </p:nvSpPr>
        <p:spPr>
          <a:xfrm>
            <a:off x="3406117" y="4479733"/>
            <a:ext cx="4907233" cy="5483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Datapath /Control</a:t>
            </a:r>
          </a:p>
          <a:p>
            <a:pPr algn="ctr"/>
            <a:r>
              <a:rPr lang="en-US" sz="1200" dirty="0"/>
              <a:t>Register Transfer Notation, RTN</a:t>
            </a: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37A32B-BC57-DD79-9AC3-2C884F136867}"/>
              </a:ext>
            </a:extLst>
          </p:cNvPr>
          <p:cNvSpPr/>
          <p:nvPr/>
        </p:nvSpPr>
        <p:spPr>
          <a:xfrm>
            <a:off x="3736049" y="5028107"/>
            <a:ext cx="4021667" cy="7997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E808D1-3FA0-12BE-DA45-E2657D38F672}"/>
              </a:ext>
            </a:extLst>
          </p:cNvPr>
          <p:cNvSpPr/>
          <p:nvPr/>
        </p:nvSpPr>
        <p:spPr>
          <a:xfrm>
            <a:off x="4098069" y="5838764"/>
            <a:ext cx="3230802" cy="56227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Logic Gate, Electrons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F8B7BA-F8B2-5D8D-8884-7CDE28E461AA}"/>
              </a:ext>
            </a:extLst>
          </p:cNvPr>
          <p:cNvSpPr/>
          <p:nvPr/>
        </p:nvSpPr>
        <p:spPr>
          <a:xfrm>
            <a:off x="4588008" y="736471"/>
            <a:ext cx="2740864" cy="49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Algorithm/ Solution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236E1-DEB4-761C-AD46-D57A4C86B3BA}"/>
              </a:ext>
            </a:extLst>
          </p:cNvPr>
          <p:cNvSpPr/>
          <p:nvPr/>
        </p:nvSpPr>
        <p:spPr>
          <a:xfrm>
            <a:off x="3350250" y="1354250"/>
            <a:ext cx="4988954" cy="18701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697C9-457A-43D5-9DEA-2A9385AE6ABB}"/>
              </a:ext>
            </a:extLst>
          </p:cNvPr>
          <p:cNvSpPr txBox="1"/>
          <p:nvPr/>
        </p:nvSpPr>
        <p:spPr>
          <a:xfrm>
            <a:off x="3345220" y="1373000"/>
            <a:ext cx="4855043" cy="387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Application/ Program (high-level Language Program)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9ACA5-016A-14E7-0067-DF955F38DDDD}"/>
              </a:ext>
            </a:extLst>
          </p:cNvPr>
          <p:cNvSpPr/>
          <p:nvPr/>
        </p:nvSpPr>
        <p:spPr>
          <a:xfrm>
            <a:off x="4518159" y="1771560"/>
            <a:ext cx="3821044" cy="14528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1A59D0B-2547-5BBF-F5C8-B1247930A6E4}"/>
              </a:ext>
            </a:extLst>
          </p:cNvPr>
          <p:cNvSpPr/>
          <p:nvPr/>
        </p:nvSpPr>
        <p:spPr>
          <a:xfrm>
            <a:off x="5070994" y="2178052"/>
            <a:ext cx="3261704" cy="1052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F9FD1-64F0-36D6-6EAC-143AC4464232}"/>
              </a:ext>
            </a:extLst>
          </p:cNvPr>
          <p:cNvSpPr/>
          <p:nvPr/>
        </p:nvSpPr>
        <p:spPr>
          <a:xfrm>
            <a:off x="3350248" y="2891057"/>
            <a:ext cx="4344490" cy="3333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Assembler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3E7B8A-0EB3-267B-5605-FDABD23E76B2}"/>
              </a:ext>
            </a:extLst>
          </p:cNvPr>
          <p:cNvSpPr/>
          <p:nvPr/>
        </p:nvSpPr>
        <p:spPr>
          <a:xfrm>
            <a:off x="5332610" y="2379202"/>
            <a:ext cx="1734678" cy="506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Firmware; Microprogram (Assembly Language Program)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992060-BFDC-388C-924D-AFB75CF4DF73}"/>
              </a:ext>
            </a:extLst>
          </p:cNvPr>
          <p:cNvSpPr/>
          <p:nvPr/>
        </p:nvSpPr>
        <p:spPr>
          <a:xfrm>
            <a:off x="3350247" y="2550173"/>
            <a:ext cx="1720747" cy="3360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Compiler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64C0E5-8E95-C3FA-DA41-4A4978378144}"/>
              </a:ext>
            </a:extLst>
          </p:cNvPr>
          <p:cNvSpPr/>
          <p:nvPr/>
        </p:nvSpPr>
        <p:spPr>
          <a:xfrm>
            <a:off x="3352890" y="2191448"/>
            <a:ext cx="1400796" cy="3572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High-Level Language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2D5540-372B-1CDD-AB53-D5A7FEA97710}"/>
              </a:ext>
            </a:extLst>
          </p:cNvPr>
          <p:cNvSpPr txBox="1"/>
          <p:nvPr/>
        </p:nvSpPr>
        <p:spPr>
          <a:xfrm>
            <a:off x="7598419" y="2303982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Runtime </a:t>
            </a:r>
          </a:p>
          <a:p>
            <a:r>
              <a:rPr lang="en-US" dirty="0"/>
              <a:t>(VM, OS, MM)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351BCDB-5757-C576-1828-073C32DF689D}"/>
              </a:ext>
            </a:extLst>
          </p:cNvPr>
          <p:cNvSpPr/>
          <p:nvPr/>
        </p:nvSpPr>
        <p:spPr>
          <a:xfrm>
            <a:off x="4715643" y="3730709"/>
            <a:ext cx="1119812" cy="74902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Memory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1D247D-D078-AD69-F3A2-F3A7807A04A3}"/>
              </a:ext>
            </a:extLst>
          </p:cNvPr>
          <p:cNvSpPr/>
          <p:nvPr/>
        </p:nvSpPr>
        <p:spPr>
          <a:xfrm>
            <a:off x="4152526" y="3800730"/>
            <a:ext cx="805643" cy="205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01501B-76A4-8F4B-0396-5758D3D1DB7F}"/>
              </a:ext>
            </a:extLst>
          </p:cNvPr>
          <p:cNvSpPr/>
          <p:nvPr/>
        </p:nvSpPr>
        <p:spPr>
          <a:xfrm>
            <a:off x="5531775" y="3781085"/>
            <a:ext cx="805643" cy="2059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C810AE6-F7EC-B983-31F8-DE929BFEBC79}"/>
              </a:ext>
            </a:extLst>
          </p:cNvPr>
          <p:cNvSpPr/>
          <p:nvPr/>
        </p:nvSpPr>
        <p:spPr>
          <a:xfrm>
            <a:off x="3969348" y="4260534"/>
            <a:ext cx="2697617" cy="168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Bus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088DAB-7471-9E08-0CC6-0E45F3DF7E6F}"/>
              </a:ext>
            </a:extLst>
          </p:cNvPr>
          <p:cNvSpPr/>
          <p:nvPr/>
        </p:nvSpPr>
        <p:spPr>
          <a:xfrm>
            <a:off x="3736049" y="5590379"/>
            <a:ext cx="4021667" cy="25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Combinational Logic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89A509-F602-4E87-F81D-8C252452C8F4}"/>
              </a:ext>
            </a:extLst>
          </p:cNvPr>
          <p:cNvSpPr/>
          <p:nvPr/>
        </p:nvSpPr>
        <p:spPr>
          <a:xfrm>
            <a:off x="3736049" y="5345039"/>
            <a:ext cx="4021667" cy="2543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Sequential Logic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9368CEC-3848-8BD8-EC66-6AF9985CCB45}"/>
              </a:ext>
            </a:extLst>
          </p:cNvPr>
          <p:cNvSpPr txBox="1"/>
          <p:nvPr/>
        </p:nvSpPr>
        <p:spPr>
          <a:xfrm>
            <a:off x="1492986" y="5172047"/>
            <a:ext cx="1397312" cy="387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Digital Design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FCBC44-8479-DA1F-C425-83FC082108F7}"/>
              </a:ext>
            </a:extLst>
          </p:cNvPr>
          <p:cNvSpPr txBox="1"/>
          <p:nvPr/>
        </p:nvSpPr>
        <p:spPr>
          <a:xfrm>
            <a:off x="1485888" y="6013293"/>
            <a:ext cx="1404410" cy="387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Circuit Design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0BD6B0F-6F37-8DEE-15B3-ED8284D5C2D4}"/>
              </a:ext>
            </a:extLst>
          </p:cNvPr>
          <p:cNvSpPr/>
          <p:nvPr/>
        </p:nvSpPr>
        <p:spPr>
          <a:xfrm>
            <a:off x="2763986" y="3225800"/>
            <a:ext cx="6458734" cy="19382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Machine Language Program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3141AA1-E2C0-5717-FE5D-79BC0C52EBF8}"/>
              </a:ext>
            </a:extLst>
          </p:cNvPr>
          <p:cNvGrpSpPr/>
          <p:nvPr/>
        </p:nvGrpSpPr>
        <p:grpSpPr>
          <a:xfrm>
            <a:off x="8700" y="883773"/>
            <a:ext cx="2110881" cy="5693871"/>
            <a:chOff x="-156318" y="1173620"/>
            <a:chExt cx="2218783" cy="5052522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D690316-8E67-C523-4087-370197E999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009" y="1173620"/>
              <a:ext cx="10882" cy="20656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99D3A58-045F-0911-9C5E-22FA69032437}"/>
                </a:ext>
              </a:extLst>
            </p:cNvPr>
            <p:cNvCxnSpPr>
              <a:cxnSpLocks/>
            </p:cNvCxnSpPr>
            <p:nvPr/>
          </p:nvCxnSpPr>
          <p:spPr>
            <a:xfrm>
              <a:off x="879763" y="3861972"/>
              <a:ext cx="0" cy="23641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9D1B9E4-BF53-9AE4-EBEE-2A7C025B771D}"/>
                </a:ext>
              </a:extLst>
            </p:cNvPr>
            <p:cNvSpPr txBox="1"/>
            <p:nvPr/>
          </p:nvSpPr>
          <p:spPr>
            <a:xfrm>
              <a:off x="-76089" y="1919102"/>
              <a:ext cx="937546" cy="315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Software</a:t>
              </a:r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F5679F-F6B5-7896-9919-771FF8BF992B}"/>
                </a:ext>
              </a:extLst>
            </p:cNvPr>
            <p:cNvSpPr txBox="1"/>
            <p:nvPr/>
          </p:nvSpPr>
          <p:spPr>
            <a:xfrm>
              <a:off x="-156318" y="4704268"/>
              <a:ext cx="1005465" cy="3153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Hardware</a:t>
              </a:r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D376FC-A002-0BEF-1836-4A6059C44D4F}"/>
                </a:ext>
              </a:extLst>
            </p:cNvPr>
            <p:cNvSpPr txBox="1"/>
            <p:nvPr/>
          </p:nvSpPr>
          <p:spPr>
            <a:xfrm>
              <a:off x="-89609" y="3388327"/>
              <a:ext cx="2152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Software /Hardware Boundary</a:t>
              </a:r>
            </a:p>
          </p:txBody>
        </p:sp>
      </p:grp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3A3011A1-CFE9-A184-E0EC-DF2F55589CFA}"/>
              </a:ext>
            </a:extLst>
          </p:cNvPr>
          <p:cNvCxnSpPr>
            <a:cxnSpLocks/>
            <a:stCxn id="77" idx="3"/>
            <a:endCxn id="39" idx="1"/>
          </p:cNvCxnSpPr>
          <p:nvPr/>
        </p:nvCxnSpPr>
        <p:spPr>
          <a:xfrm>
            <a:off x="9404101" y="4642287"/>
            <a:ext cx="293021" cy="16502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EBDDC6B2-616A-C192-7DF4-DD715A50D4C0}"/>
              </a:ext>
            </a:extLst>
          </p:cNvPr>
          <p:cNvSpPr/>
          <p:nvPr/>
        </p:nvSpPr>
        <p:spPr>
          <a:xfrm>
            <a:off x="8845952" y="3740292"/>
            <a:ext cx="558149" cy="1803988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Interface</a:t>
            </a:r>
            <a:endParaRPr lang="en-US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EF14E26-24BC-79FB-496D-F2EE761B0883}"/>
              </a:ext>
            </a:extLst>
          </p:cNvPr>
          <p:cNvSpPr/>
          <p:nvPr/>
        </p:nvSpPr>
        <p:spPr>
          <a:xfrm>
            <a:off x="8313351" y="3764063"/>
            <a:ext cx="624251" cy="172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NIC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AEF34C7-0C9C-8FD5-082B-6F686B816136}"/>
              </a:ext>
            </a:extLst>
          </p:cNvPr>
          <p:cNvSpPr/>
          <p:nvPr/>
        </p:nvSpPr>
        <p:spPr>
          <a:xfrm>
            <a:off x="8313351" y="3987081"/>
            <a:ext cx="624251" cy="1724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Audio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FD191E6-FF45-CDD4-82FF-31FCA4F3B74F}"/>
              </a:ext>
            </a:extLst>
          </p:cNvPr>
          <p:cNvSpPr/>
          <p:nvPr/>
        </p:nvSpPr>
        <p:spPr>
          <a:xfrm>
            <a:off x="8313351" y="4233406"/>
            <a:ext cx="848287" cy="1329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E00B4CF-1DB4-BECF-51B8-34B767CCE148}"/>
              </a:ext>
            </a:extLst>
          </p:cNvPr>
          <p:cNvGrpSpPr/>
          <p:nvPr/>
        </p:nvGrpSpPr>
        <p:grpSpPr>
          <a:xfrm>
            <a:off x="9697122" y="5365919"/>
            <a:ext cx="1590432" cy="1492081"/>
            <a:chOff x="9650666" y="3956393"/>
            <a:chExt cx="1824908" cy="253996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8C1534A-9328-04FA-27E5-39C6E6648850}"/>
                </a:ext>
              </a:extLst>
            </p:cNvPr>
            <p:cNvSpPr/>
            <p:nvPr/>
          </p:nvSpPr>
          <p:spPr>
            <a:xfrm>
              <a:off x="9650666" y="3956393"/>
              <a:ext cx="1824908" cy="5404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 /Graphics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1F4D05A-9DFF-C7EA-05F3-E66FE3DACACB}"/>
                </a:ext>
              </a:extLst>
            </p:cNvPr>
            <p:cNvSpPr/>
            <p:nvPr/>
          </p:nvSpPr>
          <p:spPr>
            <a:xfrm>
              <a:off x="9650666" y="4605863"/>
              <a:ext cx="1824908" cy="5404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Audio</a:t>
              </a:r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BEE729A-F0B2-CC6F-2DE5-D8BB75903F4B}"/>
                </a:ext>
              </a:extLst>
            </p:cNvPr>
            <p:cNvSpPr/>
            <p:nvPr/>
          </p:nvSpPr>
          <p:spPr>
            <a:xfrm>
              <a:off x="9650666" y="5955926"/>
              <a:ext cx="1824908" cy="5404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Memory</a:t>
              </a:r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9CBF61C-E901-DAEF-F834-1DDB71B4A201}"/>
                </a:ext>
              </a:extLst>
            </p:cNvPr>
            <p:cNvSpPr/>
            <p:nvPr/>
          </p:nvSpPr>
          <p:spPr>
            <a:xfrm>
              <a:off x="9650666" y="5263560"/>
              <a:ext cx="1824908" cy="54043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Mouse /Keyboard /VR /Controller</a:t>
              </a:r>
            </a:p>
          </p:txBody>
        </p:sp>
      </p:grp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3767B53-2C67-F7C8-9711-57D64F40A50A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7328872" y="844163"/>
            <a:ext cx="2150907" cy="14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F3AFD537-4E6D-F676-C5A5-59DC9D34B604}"/>
              </a:ext>
            </a:extLst>
          </p:cNvPr>
          <p:cNvCxnSpPr>
            <a:cxnSpLocks/>
            <a:stCxn id="26" idx="1"/>
            <a:endCxn id="27" idx="1"/>
          </p:cNvCxnSpPr>
          <p:nvPr/>
        </p:nvCxnSpPr>
        <p:spPr>
          <a:xfrm rot="10800000" flipV="1">
            <a:off x="3352891" y="985435"/>
            <a:ext cx="1235118" cy="1384657"/>
          </a:xfrm>
          <a:prstGeom prst="curvedConnector3">
            <a:avLst>
              <a:gd name="adj1" fmla="val 1513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>
            <a:extLst>
              <a:ext uri="{FF2B5EF4-FFF2-40B4-BE49-F238E27FC236}">
                <a16:creationId xmlns:a16="http://schemas.microsoft.com/office/drawing/2014/main" id="{BB799969-FB3C-B773-7602-726644520EC6}"/>
              </a:ext>
            </a:extLst>
          </p:cNvPr>
          <p:cNvCxnSpPr>
            <a:cxnSpLocks/>
            <a:stCxn id="26" idx="2"/>
            <a:endCxn id="10" idx="1"/>
          </p:cNvCxnSpPr>
          <p:nvPr/>
        </p:nvCxnSpPr>
        <p:spPr>
          <a:xfrm rot="5400000">
            <a:off x="4946377" y="1620632"/>
            <a:ext cx="1398296" cy="625829"/>
          </a:xfrm>
          <a:prstGeom prst="curvedConnector4">
            <a:avLst>
              <a:gd name="adj1" fmla="val 40936"/>
              <a:gd name="adj2" fmla="val 134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30C625A-0DBC-A50C-BB09-F51812DA0DC6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8937602" y="3850290"/>
            <a:ext cx="1873513" cy="69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262597-55A4-C732-5747-DF02E84AD47E}"/>
              </a:ext>
            </a:extLst>
          </p:cNvPr>
          <p:cNvSpPr txBox="1"/>
          <p:nvPr/>
        </p:nvSpPr>
        <p:spPr>
          <a:xfrm>
            <a:off x="10252482" y="4994184"/>
            <a:ext cx="430158" cy="35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PCI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749870-5E07-443B-D1E9-D32C03A4D1A7}"/>
              </a:ext>
            </a:extLst>
          </p:cNvPr>
          <p:cNvSpPr txBox="1"/>
          <p:nvPr/>
        </p:nvSpPr>
        <p:spPr>
          <a:xfrm>
            <a:off x="1281664" y="4000813"/>
            <a:ext cx="2072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Microarchitecture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(Von Neumann Model)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646EE-8144-1F11-7877-9F3F3063D604}"/>
              </a:ext>
            </a:extLst>
          </p:cNvPr>
          <p:cNvSpPr txBox="1"/>
          <p:nvPr/>
        </p:nvSpPr>
        <p:spPr>
          <a:xfrm>
            <a:off x="1833452" y="3389435"/>
            <a:ext cx="457633" cy="387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ISA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692BD-3CFD-D64B-DA38-761A34704D3F}"/>
              </a:ext>
            </a:extLst>
          </p:cNvPr>
          <p:cNvSpPr txBox="1"/>
          <p:nvPr/>
        </p:nvSpPr>
        <p:spPr>
          <a:xfrm>
            <a:off x="1485888" y="2590097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System Software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E09B7-771D-21BA-CFC0-1F1A0041CF46}"/>
              </a:ext>
            </a:extLst>
          </p:cNvPr>
          <p:cNvSpPr txBox="1"/>
          <p:nvPr/>
        </p:nvSpPr>
        <p:spPr>
          <a:xfrm>
            <a:off x="1561308" y="1210910"/>
            <a:ext cx="1494450" cy="969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High-level language Software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F0ACF0-335E-5161-2B5F-A9F3B147E57E}"/>
              </a:ext>
            </a:extLst>
          </p:cNvPr>
          <p:cNvSpPr/>
          <p:nvPr/>
        </p:nvSpPr>
        <p:spPr>
          <a:xfrm>
            <a:off x="4588008" y="10510"/>
            <a:ext cx="2740864" cy="4979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pic>
        <p:nvPicPr>
          <p:cNvPr id="22" name="Graphic 21" descr="Dice">
            <a:extLst>
              <a:ext uri="{FF2B5EF4-FFF2-40B4-BE49-F238E27FC236}">
                <a16:creationId xmlns:a16="http://schemas.microsoft.com/office/drawing/2014/main" id="{529AA5B8-B7BF-B35D-145C-CBD9898E5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105" y="33174"/>
            <a:ext cx="398718" cy="438645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7681BB9C-3FB4-4C6F-08B8-CE063DE2C650}"/>
              </a:ext>
            </a:extLst>
          </p:cNvPr>
          <p:cNvSpPr txBox="1"/>
          <p:nvPr/>
        </p:nvSpPr>
        <p:spPr>
          <a:xfrm>
            <a:off x="10492337" y="4302017"/>
            <a:ext cx="1710173" cy="355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Computer Network</a:t>
            </a:r>
          </a:p>
        </p:txBody>
      </p:sp>
      <p:pic>
        <p:nvPicPr>
          <p:cNvPr id="24" name="Graphic 23" descr="Programmer">
            <a:extLst>
              <a:ext uri="{FF2B5EF4-FFF2-40B4-BE49-F238E27FC236}">
                <a16:creationId xmlns:a16="http://schemas.microsoft.com/office/drawing/2014/main" id="{578AA2AE-FC44-4275-B35D-5A40346CD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33939" y="337697"/>
            <a:ext cx="632028" cy="695318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FA2B7F-D0EF-355B-F83B-363692D3A5BF}"/>
              </a:ext>
            </a:extLst>
          </p:cNvPr>
          <p:cNvCxnSpPr>
            <a:cxnSpLocks/>
            <a:endCxn id="25" idx="3"/>
          </p:cNvCxnSpPr>
          <p:nvPr/>
        </p:nvCxnSpPr>
        <p:spPr>
          <a:xfrm flipH="1" flipV="1">
            <a:off x="7328872" y="259474"/>
            <a:ext cx="2150907" cy="37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Graphic 105" descr="Connections">
            <a:extLst>
              <a:ext uri="{FF2B5EF4-FFF2-40B4-BE49-F238E27FC236}">
                <a16:creationId xmlns:a16="http://schemas.microsoft.com/office/drawing/2014/main" id="{132139A9-6218-809A-97B8-9AF15E88A4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5238" y="3404092"/>
            <a:ext cx="872600" cy="9599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32B4A7F-A05C-51B4-F50D-56CCA6CB8F9F}"/>
              </a:ext>
            </a:extLst>
          </p:cNvPr>
          <p:cNvSpPr txBox="1"/>
          <p:nvPr/>
        </p:nvSpPr>
        <p:spPr>
          <a:xfrm>
            <a:off x="5792768" y="1786125"/>
            <a:ext cx="88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Library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20875D-7134-A969-E450-29F36F980521}"/>
              </a:ext>
            </a:extLst>
          </p:cNvPr>
          <p:cNvSpPr/>
          <p:nvPr/>
        </p:nvSpPr>
        <p:spPr>
          <a:xfrm>
            <a:off x="5958440" y="1766700"/>
            <a:ext cx="31738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5E207E-BC9F-C904-581E-7643E57351AB}"/>
              </a:ext>
            </a:extLst>
          </p:cNvPr>
          <p:cNvSpPr/>
          <p:nvPr/>
        </p:nvSpPr>
        <p:spPr>
          <a:xfrm>
            <a:off x="5958440" y="2149738"/>
            <a:ext cx="317388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57AFD6-6B40-8E41-7369-03C96C1D622E}"/>
              </a:ext>
            </a:extLst>
          </p:cNvPr>
          <p:cNvSpPr txBox="1"/>
          <p:nvPr/>
        </p:nvSpPr>
        <p:spPr>
          <a:xfrm>
            <a:off x="9164757" y="149309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API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88BFEA-2100-DBE8-F3B4-40803D55594E}"/>
              </a:ext>
            </a:extLst>
          </p:cNvPr>
          <p:cNvSpPr txBox="1"/>
          <p:nvPr/>
        </p:nvSpPr>
        <p:spPr>
          <a:xfrm>
            <a:off x="9189908" y="191098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ABI</a:t>
            </a:r>
          </a:p>
        </p:txBody>
      </p:sp>
    </p:spTree>
    <p:extLst>
      <p:ext uri="{BB962C8B-B14F-4D97-AF65-F5344CB8AC3E}">
        <p14:creationId xmlns:p14="http://schemas.microsoft.com/office/powerpoint/2010/main" val="322337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110</Words>
  <Application>Microsoft Macintosh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Mir0 SU</dc:creator>
  <cp:lastModifiedBy>Mir0 SU</cp:lastModifiedBy>
  <cp:revision>39</cp:revision>
  <dcterms:created xsi:type="dcterms:W3CDTF">2023-03-01T04:19:40Z</dcterms:created>
  <dcterms:modified xsi:type="dcterms:W3CDTF">2023-03-23T07:55:24Z</dcterms:modified>
</cp:coreProperties>
</file>